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83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302" r:id="rId14"/>
    <p:sldId id="299" r:id="rId15"/>
    <p:sldId id="300" r:id="rId16"/>
    <p:sldId id="301" r:id="rId17"/>
    <p:sldId id="303" r:id="rId18"/>
    <p:sldId id="298" r:id="rId19"/>
    <p:sldId id="289" r:id="rId20"/>
    <p:sldId id="288" r:id="rId21"/>
    <p:sldId id="287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37021"/>
    <a:srgbClr val="FF714F"/>
    <a:srgbClr val="FF4F25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759" autoAdjust="0"/>
    <p:restoredTop sz="99700" autoAdjust="0"/>
  </p:normalViewPr>
  <p:slideViewPr>
    <p:cSldViewPr snapToGrid="0">
      <p:cViewPr varScale="1">
        <p:scale>
          <a:sx n="85" d="100"/>
          <a:sy n="85" d="100"/>
        </p:scale>
        <p:origin x="-259" y="-77"/>
      </p:cViewPr>
      <p:guideLst>
        <p:guide orient="horz" pos="1296"/>
        <p:guide pos="288"/>
        <p:guide pos="50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10/25/2012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10/25/2012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 altLang="ja-JP" dirty="0" smtClean="0"/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488793"/>
            <a:ext cx="325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uArchSim Project</a:t>
            </a:r>
            <a:endParaRPr lang="ru-RU" sz="1050" b="1" kern="900" spc="120" dirty="0" err="1" smtClean="0">
              <a:solidFill>
                <a:schemeClr val="bg1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10.png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8.xml"/><Relationship Id="rId7" Type="http://schemas.openxmlformats.org/officeDocument/2006/relationships/hyperlink" Target="http://www.ece.lsu.edu/ee4720/2012/lsli01.pdf" TargetMode="Externa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hyperlink" Target="http://www.ece.lsu.edu/koppel" TargetMode="External"/><Relationship Id="rId5" Type="http://schemas.openxmlformats.org/officeDocument/2006/relationships/hyperlink" Target="http://www-inst.eecs.berkeley.edu/~cs152/sp12/lectures/L01-Intro.pdf" TargetMode="External"/><Relationship Id="rId4" Type="http://schemas.openxmlformats.org/officeDocument/2006/relationships/hyperlink" Target="http://www.eecs.berkeley.edu/~krst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8.wma"/><Relationship Id="rId7" Type="http://schemas.openxmlformats.org/officeDocument/2006/relationships/image" Target="../media/image12.png"/><Relationship Id="rId2" Type="http://schemas.microsoft.com/office/2007/relationships/media" Target="../media/media8.wma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9.wma"/><Relationship Id="rId7" Type="http://schemas.openxmlformats.org/officeDocument/2006/relationships/image" Target="../media/image11.png"/><Relationship Id="rId12" Type="http://schemas.openxmlformats.org/officeDocument/2006/relationships/image" Target="../media/image10.png"/><Relationship Id="rId2" Type="http://schemas.microsoft.com/office/2007/relationships/media" Target="../media/media9.wma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807218"/>
            <a:ext cx="7072449" cy="584775"/>
          </a:xfrm>
        </p:spPr>
        <p:txBody>
          <a:bodyPr/>
          <a:lstStyle/>
          <a:p>
            <a:r>
              <a:rPr lang="en-US" dirty="0" smtClean="0"/>
              <a:t>Instruction Set Architecture (ISA</a:t>
            </a:r>
            <a:r>
              <a:rPr lang="en-US" dirty="0"/>
              <a:t>)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10/20/2012</a:t>
            </a:r>
            <a:endParaRPr lang="en-US" dirty="0">
              <a:latin typeface="Neo Sans Inte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1340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46" y="991623"/>
            <a:ext cx="8380210" cy="393287"/>
          </a:xfrm>
        </p:spPr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The answer:  </a:t>
            </a:r>
            <a:r>
              <a:rPr lang="en-US" dirty="0" smtClean="0"/>
              <a:t>it depends on the </a:t>
            </a:r>
            <a:r>
              <a:rPr lang="en-US" i="1" dirty="0" smtClean="0"/>
              <a:t>ending </a:t>
            </a:r>
            <a:r>
              <a:rPr lang="en-US" dirty="0" smtClean="0"/>
              <a:t>which is defined in the ISA.</a:t>
            </a:r>
          </a:p>
          <a:p>
            <a:pPr marL="757238" lvl="2" indent="-342900"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sz="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35891" y="1886024"/>
            <a:ext cx="644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</a:t>
            </a:r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 0000 0001 | 0000 0000</a:t>
            </a:r>
            <a:endParaRPr lang="en-US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6946" y="2883273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Bib Endian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61636" y="2824486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Little Endian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3742254" y="2250449"/>
            <a:ext cx="583797" cy="465877"/>
            <a:chOff x="4052473" y="2251929"/>
            <a:chExt cx="583797" cy="465877"/>
          </a:xfrm>
        </p:grpSpPr>
        <p:sp>
          <p:nvSpPr>
            <p:cNvPr id="107" name="TextBox 106"/>
            <p:cNvSpPr txBox="1"/>
            <p:nvPr/>
          </p:nvSpPr>
          <p:spPr>
            <a:xfrm>
              <a:off x="4052473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08" name="Straight Arrow Connector 107"/>
            <p:cNvCxnSpPr>
              <a:stCxn id="107" idx="0"/>
            </p:cNvCxnSpPr>
            <p:nvPr/>
          </p:nvCxnSpPr>
          <p:spPr bwMode="auto">
            <a:xfrm flipH="1" flipV="1">
              <a:off x="4344371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0" name="Group 119"/>
          <p:cNvGrpSpPr/>
          <p:nvPr/>
        </p:nvGrpSpPr>
        <p:grpSpPr>
          <a:xfrm>
            <a:off x="4745308" y="2250449"/>
            <a:ext cx="583797" cy="465877"/>
            <a:chOff x="5055527" y="2251929"/>
            <a:chExt cx="583797" cy="465877"/>
          </a:xfrm>
        </p:grpSpPr>
        <p:sp>
          <p:nvSpPr>
            <p:cNvPr id="110" name="TextBox 109"/>
            <p:cNvSpPr txBox="1"/>
            <p:nvPr/>
          </p:nvSpPr>
          <p:spPr>
            <a:xfrm>
              <a:off x="5055527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1" name="Straight Arrow Connector 110"/>
            <p:cNvCxnSpPr>
              <a:stCxn id="110" idx="0"/>
            </p:cNvCxnSpPr>
            <p:nvPr/>
          </p:nvCxnSpPr>
          <p:spPr bwMode="auto">
            <a:xfrm flipH="1" flipV="1">
              <a:off x="5347425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5253275" y="2250449"/>
            <a:ext cx="583797" cy="465877"/>
            <a:chOff x="5563494" y="2251929"/>
            <a:chExt cx="583797" cy="465877"/>
          </a:xfrm>
        </p:grpSpPr>
        <p:sp>
          <p:nvSpPr>
            <p:cNvPr id="113" name="TextBox 112"/>
            <p:cNvSpPr txBox="1"/>
            <p:nvPr/>
          </p:nvSpPr>
          <p:spPr>
            <a:xfrm>
              <a:off x="5563494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14" name="Straight Arrow Connector 113"/>
            <p:cNvCxnSpPr>
              <a:stCxn id="113" idx="0"/>
            </p:cNvCxnSpPr>
            <p:nvPr/>
          </p:nvCxnSpPr>
          <p:spPr bwMode="auto">
            <a:xfrm flipH="1" flipV="1">
              <a:off x="5855392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6230317" y="2250449"/>
            <a:ext cx="583797" cy="465877"/>
            <a:chOff x="6540536" y="2251929"/>
            <a:chExt cx="583797" cy="465877"/>
          </a:xfrm>
        </p:grpSpPr>
        <p:sp>
          <p:nvSpPr>
            <p:cNvPr id="116" name="TextBox 115"/>
            <p:cNvSpPr txBox="1"/>
            <p:nvPr/>
          </p:nvSpPr>
          <p:spPr>
            <a:xfrm>
              <a:off x="6540536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7" name="Straight Arrow Connector 116"/>
            <p:cNvCxnSpPr>
              <a:stCxn id="116" idx="0"/>
            </p:cNvCxnSpPr>
            <p:nvPr/>
          </p:nvCxnSpPr>
          <p:spPr bwMode="auto">
            <a:xfrm flipH="1" flipV="1">
              <a:off x="6832434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23" name="TextBox 122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0001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08986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Most significant byte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01918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Least significant byte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557282" y="3489976"/>
            <a:ext cx="3543721" cy="1324853"/>
            <a:chOff x="457200" y="3591572"/>
            <a:chExt cx="3543721" cy="1324853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50" name="Straight Arrow Connector 149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51" name="TextBox 150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48" name="Straight Arrow Connector 147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46" name="Straight Arrow Connector 145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52" name="Rectangle 151"/>
          <p:cNvSpPr/>
          <p:nvPr/>
        </p:nvSpPr>
        <p:spPr bwMode="auto">
          <a:xfrm>
            <a:off x="739358" y="4317754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1858813" y="4314882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668774" y="4701255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2566798" y="4701255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565991" y="4699691"/>
            <a:ext cx="583797" cy="623977"/>
            <a:chOff x="298703" y="4307840"/>
            <a:chExt cx="583797" cy="623977"/>
          </a:xfrm>
        </p:grpSpPr>
        <p:sp>
          <p:nvSpPr>
            <p:cNvPr id="47" name="TextBox 46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49" name="Straight Arrow Connector 48"/>
            <p:cNvCxnSpPr>
              <a:stCxn id="47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463259" y="4699691"/>
            <a:ext cx="583797" cy="623977"/>
            <a:chOff x="1195971" y="4307840"/>
            <a:chExt cx="583797" cy="623977"/>
          </a:xfrm>
        </p:grpSpPr>
        <p:sp>
          <p:nvSpPr>
            <p:cNvPr id="50" name="TextBox 4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1" name="Straight Arrow Connector 50"/>
            <p:cNvCxnSpPr>
              <a:stCxn id="5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5098167" y="3488782"/>
            <a:ext cx="3543721" cy="1324853"/>
            <a:chOff x="457200" y="3591572"/>
            <a:chExt cx="3543721" cy="1324853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65" name="Straight Arrow Connector 164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63" name="Straight Arrow Connector 162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4" name="TextBox 163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61" name="Straight Arrow Connector 160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2" name="TextBox 161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67" name="Rectangle 166"/>
          <p:cNvSpPr/>
          <p:nvPr/>
        </p:nvSpPr>
        <p:spPr bwMode="auto">
          <a:xfrm>
            <a:off x="5280243" y="4316560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6399698" y="4313688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7107683" y="4700061"/>
            <a:ext cx="583797" cy="623977"/>
            <a:chOff x="1195971" y="4307840"/>
            <a:chExt cx="583797" cy="623977"/>
          </a:xfrm>
        </p:grpSpPr>
        <p:sp>
          <p:nvSpPr>
            <p:cNvPr id="173" name="TextBox 172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74" name="Straight Arrow Connector 173"/>
            <p:cNvCxnSpPr>
              <a:stCxn id="173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5" name="Group 174"/>
          <p:cNvGrpSpPr/>
          <p:nvPr/>
        </p:nvGrpSpPr>
        <p:grpSpPr>
          <a:xfrm>
            <a:off x="5106876" y="4698497"/>
            <a:ext cx="583797" cy="623977"/>
            <a:chOff x="298703" y="4307840"/>
            <a:chExt cx="583797" cy="623977"/>
          </a:xfrm>
        </p:grpSpPr>
        <p:sp>
          <p:nvSpPr>
            <p:cNvPr id="176" name="TextBox 175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0</a:t>
              </a:r>
            </a:p>
          </p:txBody>
        </p:sp>
        <p:cxnSp>
          <p:nvCxnSpPr>
            <p:cNvPr id="177" name="Straight Arrow Connector 176"/>
            <p:cNvCxnSpPr>
              <a:stCxn id="176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6227439" y="4700061"/>
            <a:ext cx="583797" cy="623977"/>
            <a:chOff x="1195971" y="4307840"/>
            <a:chExt cx="583797" cy="623977"/>
          </a:xfrm>
        </p:grpSpPr>
        <p:sp>
          <p:nvSpPr>
            <p:cNvPr id="170" name="TextBox 16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8</a:t>
              </a:r>
            </a:p>
          </p:txBody>
        </p:sp>
        <p:cxnSp>
          <p:nvCxnSpPr>
            <p:cNvPr id="171" name="Straight Arrow Connector 170"/>
            <p:cNvCxnSpPr>
              <a:stCxn id="17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8" name="Group 177"/>
          <p:cNvGrpSpPr/>
          <p:nvPr/>
        </p:nvGrpSpPr>
        <p:grpSpPr>
          <a:xfrm>
            <a:off x="5996524" y="4698497"/>
            <a:ext cx="583797" cy="623977"/>
            <a:chOff x="1195971" y="4307840"/>
            <a:chExt cx="583797" cy="623977"/>
          </a:xfrm>
        </p:grpSpPr>
        <p:sp>
          <p:nvSpPr>
            <p:cNvPr id="179" name="TextBox 17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80" name="Straight Arrow Connector 179"/>
            <p:cNvCxnSpPr>
              <a:stCxn id="17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82" name="Content Placeholder 2"/>
          <p:cNvSpPr txBox="1">
            <a:spLocks/>
          </p:cNvSpPr>
          <p:nvPr/>
        </p:nvSpPr>
        <p:spPr bwMode="auto">
          <a:xfrm>
            <a:off x="329981" y="5524374"/>
            <a:ext cx="8380210" cy="66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The ISA of our host machines in the lab (x86) and MIPS ISA that we will simulate both assume Little Endian</a:t>
            </a:r>
          </a:p>
          <a:p>
            <a:endParaRPr lang="en-US" dirty="0" smtClean="0"/>
          </a:p>
          <a:p>
            <a:endParaRPr lang="en-US" sz="600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830746"/>
      </p:ext>
    </p:extLst>
  </p:cSld>
  <p:clrMapOvr>
    <a:masterClrMapping/>
  </p:clrMapOvr>
  <p:transition advTm="4785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8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72" grpId="0"/>
      <p:bldP spid="73" grpId="0"/>
      <p:bldP spid="123" grpId="0" animBg="1"/>
      <p:bldP spid="124" grpId="0" animBg="1"/>
      <p:bldP spid="31" grpId="0"/>
      <p:bldP spid="32" grpId="0"/>
      <p:bldP spid="152" grpId="0"/>
      <p:bldP spid="153" grpId="0"/>
      <p:bldP spid="167" grpId="0"/>
      <p:bldP spid="168" grpId="0"/>
    </p:bldLst>
  </p:timing>
  <p:extLst>
    <p:ext uri="{3A86A75C-4F4B-4683-9AE1-C65F6400EC91}">
      <p14:laserTraceLst xmlns:p14="http://schemas.microsoft.com/office/powerpoint/2010/main">
        <p14:tracePtLst>
          <p14:tracePt t="51719" x="6597650" y="2184400"/>
          <p14:tracePt t="51787" x="6597650" y="2178050"/>
          <p14:tracePt t="51803" x="6597650" y="2171700"/>
          <p14:tracePt t="51811" x="6597650" y="2165350"/>
          <p14:tracePt t="51819" x="6597650" y="2152650"/>
          <p14:tracePt t="51835" x="6572250" y="2120900"/>
          <p14:tracePt t="51859" x="6553200" y="2095500"/>
          <p14:tracePt t="51867" x="6527800" y="2070100"/>
          <p14:tracePt t="51884" x="6508750" y="2063750"/>
          <p14:tracePt t="51907" x="6483350" y="2063750"/>
          <p14:tracePt t="51918" x="6470650" y="2063750"/>
          <p14:tracePt t="51951" x="6457950" y="2063750"/>
          <p14:tracePt t="51953" x="6438900" y="2070100"/>
          <p14:tracePt t="51971" x="6413500" y="2076450"/>
          <p14:tracePt t="51987" x="6407150" y="2082800"/>
          <p14:tracePt t="52003" x="6388100" y="2082800"/>
          <p14:tracePt t="52019" x="6369050" y="2089150"/>
          <p14:tracePt t="52035" x="6350000" y="2101850"/>
          <p14:tracePt t="52051" x="6330950" y="2120900"/>
          <p14:tracePt t="52074" x="6311900" y="2127250"/>
          <p14:tracePt t="52091" x="6305550" y="2146300"/>
          <p14:tracePt t="52107" x="6286500" y="2159000"/>
          <p14:tracePt t="52123" x="6280150" y="2184400"/>
          <p14:tracePt t="52138" x="6267450" y="2209800"/>
          <p14:tracePt t="52155" x="6267450" y="2254250"/>
          <p14:tracePt t="52168" x="6267450" y="2292350"/>
          <p14:tracePt t="52184" x="6267450" y="2343150"/>
          <p14:tracePt t="52201" x="6267450" y="2393950"/>
          <p14:tracePt t="52217" x="6267450" y="2438400"/>
          <p14:tracePt t="52234" x="6292850" y="2508250"/>
          <p14:tracePt t="52251" x="6311900" y="2559050"/>
          <p14:tracePt t="52267" x="6330950" y="2616200"/>
          <p14:tracePt t="52285" x="6350000" y="2667000"/>
          <p14:tracePt t="52301" x="6375400" y="2717800"/>
          <p14:tracePt t="52318" x="6407150" y="2755900"/>
          <p14:tracePt t="52334" x="6438900" y="2787650"/>
          <p14:tracePt t="52351" x="6483350" y="2819400"/>
          <p14:tracePt t="52368" x="6515100" y="2838450"/>
          <p14:tracePt t="52384" x="6540500" y="2838450"/>
          <p14:tracePt t="52401" x="6559550" y="2844800"/>
          <p14:tracePt t="52418" x="6591300" y="2844800"/>
          <p14:tracePt t="52434" x="6629400" y="2838450"/>
          <p14:tracePt t="52451" x="6680200" y="2794000"/>
          <p14:tracePt t="52467" x="6718300" y="2743200"/>
          <p14:tracePt t="52485" x="6750050" y="2717800"/>
          <p14:tracePt t="52501" x="6781800" y="2667000"/>
          <p14:tracePt t="52518" x="6832600" y="2609850"/>
          <p14:tracePt t="52534" x="6877050" y="2533650"/>
          <p14:tracePt t="52551" x="6902450" y="2463800"/>
          <p14:tracePt t="52568" x="6934200" y="2381250"/>
          <p14:tracePt t="52584" x="6934200" y="2311400"/>
          <p14:tracePt t="52601" x="6934200" y="2266950"/>
          <p14:tracePt t="52618" x="6934200" y="2222500"/>
          <p14:tracePt t="52634" x="6915150" y="2159000"/>
          <p14:tracePt t="52652" x="6896100" y="2127250"/>
          <p14:tracePt t="52667" x="6864350" y="2095500"/>
          <p14:tracePt t="52685" x="6832600" y="2063750"/>
          <p14:tracePt t="52701" x="6794500" y="2032000"/>
          <p14:tracePt t="52718" x="6769100" y="1993900"/>
          <p14:tracePt t="52734" x="6743700" y="1974850"/>
          <p14:tracePt t="52751" x="6724650" y="1955800"/>
          <p14:tracePt t="52768" x="6705600" y="1943100"/>
          <p14:tracePt t="52784" x="6680200" y="1930400"/>
          <p14:tracePt t="52801" x="6661150" y="1924050"/>
          <p14:tracePt t="52817" x="6648450" y="1917700"/>
          <p14:tracePt t="52834" x="6604000" y="1917700"/>
          <p14:tracePt t="52852" x="6584950" y="1917700"/>
          <p14:tracePt t="52867" x="6565900" y="1917700"/>
          <p14:tracePt t="52885" x="6546850" y="1924050"/>
          <p14:tracePt t="52901" x="6521450" y="1936750"/>
          <p14:tracePt t="52917" x="6502400" y="1955800"/>
          <p14:tracePt t="52935" x="6470650" y="1968500"/>
          <p14:tracePt t="52952" x="6438900" y="1987550"/>
          <p14:tracePt t="52968" x="6419850" y="2019300"/>
          <p14:tracePt t="52984" x="6400800" y="2057400"/>
          <p14:tracePt t="53001" x="6388100" y="2089150"/>
          <p14:tracePt t="53018" x="6375400" y="2120900"/>
          <p14:tracePt t="53034" x="6369050" y="2171700"/>
          <p14:tracePt t="53051" x="6369050" y="2197100"/>
          <p14:tracePt t="53068" x="6369050" y="2241550"/>
          <p14:tracePt t="53084" x="6369050" y="2292350"/>
          <p14:tracePt t="53101" x="6369050" y="2349500"/>
          <p14:tracePt t="53118" x="6369050" y="2400300"/>
          <p14:tracePt t="53135" x="6369050" y="2463800"/>
          <p14:tracePt t="53151" x="6369050" y="2495550"/>
          <p14:tracePt t="53167" x="6375400" y="2540000"/>
          <p14:tracePt t="53185" x="6388100" y="2597150"/>
          <p14:tracePt t="53201" x="6407150" y="2660650"/>
          <p14:tracePt t="53218" x="6432550" y="2705100"/>
          <p14:tracePt t="53234" x="6483350" y="2755900"/>
          <p14:tracePt t="53251" x="6508750" y="2768600"/>
          <p14:tracePt t="53267" x="6527800" y="2774950"/>
          <p14:tracePt t="53284" x="6546850" y="2774950"/>
          <p14:tracePt t="53301" x="6565900" y="2774950"/>
          <p14:tracePt t="53317" x="6584950" y="2768600"/>
          <p14:tracePt t="53335" x="6616700" y="2749550"/>
          <p14:tracePt t="53351" x="6642100" y="2717800"/>
          <p14:tracePt t="53368" x="6673850" y="2686050"/>
          <p14:tracePt t="53384" x="6705600" y="2647950"/>
          <p14:tracePt t="53401" x="6737350" y="2622550"/>
          <p14:tracePt t="53418" x="6769100" y="2590800"/>
          <p14:tracePt t="53434" x="6807200" y="2533650"/>
          <p14:tracePt t="53452" x="6832600" y="2489200"/>
          <p14:tracePt t="53467" x="6858000" y="2432050"/>
          <p14:tracePt t="53484" x="6858000" y="2381250"/>
          <p14:tracePt t="53501" x="6858000" y="2330450"/>
          <p14:tracePt t="53517" x="6858000" y="2298700"/>
          <p14:tracePt t="53534" x="6858000" y="2254250"/>
          <p14:tracePt t="53551" x="6851650" y="2222500"/>
          <p14:tracePt t="53567" x="6838950" y="2184400"/>
          <p14:tracePt t="53584" x="6819900" y="2139950"/>
          <p14:tracePt t="53601" x="6800850" y="2108200"/>
          <p14:tracePt t="53618" x="6781800" y="2082800"/>
          <p14:tracePt t="53634" x="6756400" y="2038350"/>
          <p14:tracePt t="53651" x="6731000" y="2012950"/>
          <p14:tracePt t="53667" x="6705600" y="1993900"/>
          <p14:tracePt t="53684" x="6686550" y="1974850"/>
          <p14:tracePt t="53701" x="6667500" y="1962150"/>
          <p14:tracePt t="53717" x="6648450" y="1949450"/>
          <p14:tracePt t="53735" x="6635750" y="1943100"/>
          <p14:tracePt t="53751" x="6629400" y="1943100"/>
          <p14:tracePt t="53767" x="6623050" y="1943100"/>
          <p14:tracePt t="53785" x="6610350" y="1943100"/>
          <p14:tracePt t="54605" x="0" y="0"/>
        </p14:tracePtLst>
        <p14:tracePtLst>
          <p14:tracePt t="66321" x="6623050" y="2495550"/>
          <p14:tracePt t="66355" x="6629400" y="2495550"/>
          <p14:tracePt t="66363" x="6629400" y="2489200"/>
          <p14:tracePt t="66379" x="6635750" y="2489200"/>
          <p14:tracePt t="66387" x="6635750" y="2482850"/>
          <p14:tracePt t="66395" x="6642100" y="2470150"/>
          <p14:tracePt t="66403" x="6654800" y="2438400"/>
          <p14:tracePt t="66419" x="6654800" y="2406650"/>
          <p14:tracePt t="66435" x="6661150" y="2336800"/>
          <p14:tracePt t="66459" x="6661150" y="2279650"/>
          <p14:tracePt t="66475" x="6648450" y="2190750"/>
          <p14:tracePt t="66491" x="6642100" y="2133600"/>
          <p14:tracePt t="66507" x="6616700" y="2082800"/>
          <p14:tracePt t="66523" x="6591300" y="2038350"/>
          <p14:tracePt t="66534" x="6559550" y="2006600"/>
          <p14:tracePt t="66567" x="6540500" y="1974850"/>
          <p14:tracePt t="66569" x="6508750" y="1949450"/>
          <p14:tracePt t="66586" x="6483350" y="1936750"/>
          <p14:tracePt t="66603" x="6464300" y="1924050"/>
          <p14:tracePt t="66619" x="6438900" y="1917700"/>
          <p14:tracePt t="66635" x="6413500" y="1917700"/>
          <p14:tracePt t="66659" x="6400800" y="1917700"/>
          <p14:tracePt t="66675" x="6388100" y="1936750"/>
          <p14:tracePt t="66691" x="6375400" y="1955800"/>
          <p14:tracePt t="66707" x="6362700" y="1987550"/>
          <p14:tracePt t="66723" x="6362700" y="2032000"/>
          <p14:tracePt t="66735" x="6362700" y="2089150"/>
          <p14:tracePt t="66751" x="6362700" y="2171700"/>
          <p14:tracePt t="66767" x="6381750" y="2260600"/>
          <p14:tracePt t="66785" x="6394450" y="2343150"/>
          <p14:tracePt t="66801" x="6413500" y="2444750"/>
          <p14:tracePt t="66818" x="6445250" y="2540000"/>
          <p14:tracePt t="66834" x="6477000" y="2635250"/>
          <p14:tracePt t="66851" x="6496050" y="2692400"/>
          <p14:tracePt t="66868" x="6508750" y="2743200"/>
          <p14:tracePt t="66884" x="6527800" y="2768600"/>
          <p14:tracePt t="66901" x="6540500" y="2800350"/>
          <p14:tracePt t="66918" x="6540500" y="2806700"/>
          <p14:tracePt t="66934" x="6546850" y="2813050"/>
          <p14:tracePt t="66971" x="6553200" y="2813050"/>
          <p14:tracePt t="66996" x="6559550" y="2813050"/>
          <p14:tracePt t="67003" x="6559550" y="2806700"/>
          <p14:tracePt t="67018" x="6578600" y="2768600"/>
          <p14:tracePt t="67020" x="6591300" y="2749550"/>
          <p14:tracePt t="67034" x="6623050" y="2679700"/>
          <p14:tracePt t="67051" x="6648450" y="2635250"/>
          <p14:tracePt t="67068" x="6667500" y="2584450"/>
          <p14:tracePt t="67084" x="6686550" y="2533650"/>
          <p14:tracePt t="67103" x="6692900" y="2482850"/>
          <p14:tracePt t="67117" x="6692900" y="2432050"/>
          <p14:tracePt t="67134" x="6692900" y="2381250"/>
          <p14:tracePt t="67151" x="6692900" y="2324100"/>
          <p14:tracePt t="67167" x="6692900" y="2279650"/>
          <p14:tracePt t="67185" x="6692900" y="2241550"/>
          <p14:tracePt t="67201" x="6692900" y="2209800"/>
          <p14:tracePt t="67218" x="6692900" y="2178050"/>
          <p14:tracePt t="67234" x="6680200" y="2139950"/>
          <p14:tracePt t="67251" x="6661150" y="2114550"/>
          <p14:tracePt t="67268" x="6635750" y="2095500"/>
          <p14:tracePt t="67284" x="6616700" y="2076450"/>
          <p14:tracePt t="67301" x="6604000" y="2070100"/>
          <p14:tracePt t="67317" x="6591300" y="2057400"/>
          <p14:tracePt t="67335" x="6584950" y="2051050"/>
          <p14:tracePt t="67371" x="6578600" y="2051050"/>
          <p14:tracePt t="67417" x="6572250" y="2051050"/>
          <p14:tracePt t="67435" x="6565900" y="2057400"/>
          <p14:tracePt t="67451" x="6565900" y="2063750"/>
          <p14:tracePt t="67468" x="6559550" y="2063750"/>
          <p14:tracePt t="67947" x="6553200" y="2063750"/>
          <p14:tracePt t="67963" x="6546850" y="2063750"/>
          <p14:tracePt t="68132" x="6540500" y="2063750"/>
          <p14:tracePt t="68144" x="6534150" y="2063750"/>
          <p14:tracePt t="68163" x="6534150" y="2057400"/>
          <p14:tracePt t="68171" x="6527800" y="2051050"/>
          <p14:tracePt t="68184" x="6521450" y="2044700"/>
          <p14:tracePt t="68201" x="6515100" y="2038350"/>
          <p14:tracePt t="68202" x="6508750" y="2032000"/>
          <p14:tracePt t="68217" x="6496050" y="2025650"/>
          <p14:tracePt t="68217" x="6496050" y="2019300"/>
          <p14:tracePt t="68235" x="6483350" y="2019300"/>
          <p14:tracePt t="68251" x="6477000" y="2012950"/>
          <p14:tracePt t="68268" x="6464300" y="2012950"/>
          <p14:tracePt t="68284" x="6451600" y="2006600"/>
          <p14:tracePt t="68301" x="6426200" y="2006600"/>
          <p14:tracePt t="68318" x="6388100" y="2006600"/>
          <p14:tracePt t="68334" x="6350000" y="2006600"/>
          <p14:tracePt t="68351" x="6305550" y="2000250"/>
          <p14:tracePt t="68367" x="6280150" y="1993900"/>
          <p14:tracePt t="68384" x="6242050" y="1981200"/>
          <p14:tracePt t="68401" x="6223000" y="1981200"/>
          <p14:tracePt t="68417" x="6184900" y="1981200"/>
          <p14:tracePt t="68417" x="6165850" y="1981200"/>
          <p14:tracePt t="68435" x="6134100" y="1981200"/>
          <p14:tracePt t="68451" x="6076950" y="1974850"/>
          <p14:tracePt t="68468" x="5994400" y="1968500"/>
          <p14:tracePt t="68484" x="5905500" y="1955800"/>
          <p14:tracePt t="68501" x="5842000" y="1955800"/>
          <p14:tracePt t="68518" x="5772150" y="1955800"/>
          <p14:tracePt t="68534" x="5715000" y="1955800"/>
          <p14:tracePt t="68551" x="5651500" y="1955800"/>
          <p14:tracePt t="68567" x="5600700" y="1955800"/>
          <p14:tracePt t="68584" x="5543550" y="1955800"/>
          <p14:tracePt t="68601" x="5473700" y="1955800"/>
          <p14:tracePt t="68617" x="5429250" y="1955800"/>
          <p14:tracePt t="68634" x="5340350" y="1974850"/>
          <p14:tracePt t="68651" x="5308600" y="1987550"/>
          <p14:tracePt t="68668" x="5270500" y="1993900"/>
          <p14:tracePt t="68684" x="5251450" y="2000250"/>
          <p14:tracePt t="68701" x="5219700" y="2012950"/>
          <p14:tracePt t="68718" x="5207000" y="2012950"/>
          <p14:tracePt t="68734" x="5194300" y="2019300"/>
          <p14:tracePt t="68751" x="5175250" y="2025650"/>
          <p14:tracePt t="68767" x="5168900" y="2032000"/>
          <p14:tracePt t="68784" x="5149850" y="2038350"/>
          <p14:tracePt t="68801" x="5143500" y="2044700"/>
          <p14:tracePt t="68817" x="5130800" y="2051050"/>
          <p14:tracePt t="68859" x="5130800" y="2057400"/>
          <p14:tracePt t="68861" x="5124450" y="2057400"/>
          <p14:tracePt t="68898" x="5124450" y="2063750"/>
          <p14:tracePt t="68938" x="5124450" y="2070100"/>
          <p14:tracePt t="69315" x="5124450" y="2076450"/>
          <p14:tracePt t="69323" x="5124450" y="2082800"/>
          <p14:tracePt t="69347" x="5124450" y="2089150"/>
          <p14:tracePt t="69355" x="5124450" y="2095500"/>
          <p14:tracePt t="69356" x="5124450" y="2101850"/>
          <p14:tracePt t="69367" x="5124450" y="2114550"/>
          <p14:tracePt t="69384" x="5124450" y="2120900"/>
          <p14:tracePt t="69401" x="5124450" y="2139950"/>
          <p14:tracePt t="69417" x="5124450" y="2146300"/>
          <p14:tracePt t="69417" x="5124450" y="2152650"/>
          <p14:tracePt t="69435" x="5124450" y="2159000"/>
          <p14:tracePt t="69451" x="5124450" y="2165350"/>
          <p14:tracePt t="69468" x="5124450" y="2171700"/>
          <p14:tracePt t="69595" x="5124450" y="2165350"/>
          <p14:tracePt t="69611" x="5118100" y="2165350"/>
          <p14:tracePt t="69627" x="5111750" y="2165350"/>
          <p14:tracePt t="69641" x="5105400" y="2165350"/>
          <p14:tracePt t="69651" x="5099050" y="2165350"/>
          <p14:tracePt t="69658" x="5086350" y="2165350"/>
          <p14:tracePt t="69669" x="5073650" y="2165350"/>
          <p14:tracePt t="69684" x="5048250" y="2165350"/>
          <p14:tracePt t="69701" x="5035550" y="2171700"/>
          <p14:tracePt t="69718" x="5022850" y="2171700"/>
          <p14:tracePt t="69734" x="5016500" y="2171700"/>
          <p14:tracePt t="69751" x="5010150" y="2171700"/>
          <p14:tracePt t="69767" x="5003800" y="2171700"/>
          <p14:tracePt t="69784" x="4991100" y="2171700"/>
          <p14:tracePt t="69802" x="4984750" y="2171700"/>
          <p14:tracePt t="69817" x="4984750" y="2165350"/>
          <p14:tracePt t="69835" x="4984750" y="2152650"/>
          <p14:tracePt t="69851" x="4984750" y="2146300"/>
          <p14:tracePt t="69867" x="4984750" y="2139950"/>
          <p14:tracePt t="69884" x="4984750" y="2133600"/>
          <p14:tracePt t="69901" x="4984750" y="2127250"/>
          <p14:tracePt t="69918" x="4984750" y="2120900"/>
          <p14:tracePt t="69953" x="4984750" y="2114550"/>
          <p14:tracePt t="69979" x="4984750" y="2108200"/>
          <p14:tracePt t="70115" x="4984750" y="2114550"/>
          <p14:tracePt t="70131" x="4991100" y="2114550"/>
          <p14:tracePt t="70138" x="4991100" y="2120900"/>
          <p14:tracePt t="70151" x="4991100" y="2127250"/>
          <p14:tracePt t="70155" x="4997450" y="2127250"/>
          <p14:tracePt t="70168" x="5003800" y="2146300"/>
          <p14:tracePt t="70184" x="5003800" y="2152650"/>
          <p14:tracePt t="70201" x="5003800" y="2171700"/>
          <p14:tracePt t="70217" x="5010150" y="2184400"/>
          <p14:tracePt t="70234" x="5010150" y="2197100"/>
          <p14:tracePt t="70251" x="5016500" y="2209800"/>
          <p14:tracePt t="70267" x="5016500" y="2222500"/>
          <p14:tracePt t="70284" x="5016500" y="2228850"/>
          <p14:tracePt t="70301" x="5016500" y="2247900"/>
          <p14:tracePt t="70317" x="5016500" y="2254250"/>
          <p14:tracePt t="70334" x="5016500" y="2260600"/>
          <p14:tracePt t="70351" x="5016500" y="2273300"/>
          <p14:tracePt t="70368" x="5016500" y="2279650"/>
          <p14:tracePt t="70419" x="5016500" y="2286000"/>
          <p14:tracePt t="70435" x="5016500" y="2292350"/>
          <p14:tracePt t="70451" x="5016500" y="2298700"/>
          <p14:tracePt t="70467" x="5016500" y="2305050"/>
          <p14:tracePt t="70477" x="5016500" y="2311400"/>
          <p14:tracePt t="70484" x="5016500" y="2317750"/>
          <p14:tracePt t="70485" x="5016500" y="2324100"/>
          <p14:tracePt t="70501" x="5016500" y="2330450"/>
          <p14:tracePt t="70517" x="5016500" y="2343150"/>
          <p14:tracePt t="70535" x="5016500" y="2349500"/>
          <p14:tracePt t="70551" x="5016500" y="2362200"/>
          <p14:tracePt t="70568" x="5016500" y="2368550"/>
          <p14:tracePt t="70584" x="5016500" y="2387600"/>
          <p14:tracePt t="70602" x="5016500" y="2393950"/>
          <p14:tracePt t="70617" x="5016500" y="2400300"/>
          <p14:tracePt t="70634" x="5016500" y="2419350"/>
          <p14:tracePt t="70651" x="5016500" y="2425700"/>
          <p14:tracePt t="70667" x="5016500" y="2438400"/>
          <p14:tracePt t="70684" x="5016500" y="2444750"/>
          <p14:tracePt t="70701" x="5016500" y="2457450"/>
          <p14:tracePt t="70717" x="5016500" y="2470150"/>
          <p14:tracePt t="70734" x="5010150" y="2482850"/>
          <p14:tracePt t="70751" x="5010150" y="2495550"/>
          <p14:tracePt t="70768" x="5003800" y="2501900"/>
          <p14:tracePt t="70784" x="4978400" y="2514600"/>
          <p14:tracePt t="70801" x="4959350" y="2520950"/>
          <p14:tracePt t="70818" x="4946650" y="2520950"/>
          <p14:tracePt t="70834" x="4940300" y="2520950"/>
          <p14:tracePt t="70907" x="4933950" y="2520950"/>
          <p14:tracePt t="70922" x="4933950" y="2514600"/>
          <p14:tracePt t="70934" x="4933950" y="2508250"/>
          <p14:tracePt t="70936" x="4933950" y="2495550"/>
          <p14:tracePt t="70950" x="4940300" y="2482850"/>
          <p14:tracePt t="70967" x="4946650" y="2470150"/>
          <p14:tracePt t="70984" x="4959350" y="2463800"/>
          <p14:tracePt t="71001" x="4965700" y="2451100"/>
          <p14:tracePt t="71017" x="4984750" y="2444750"/>
          <p14:tracePt t="71034" x="4997450" y="2438400"/>
          <p14:tracePt t="71051" x="5010150" y="2438400"/>
          <p14:tracePt t="71067" x="5029200" y="2438400"/>
          <p14:tracePt t="71084" x="5035550" y="2438400"/>
          <p14:tracePt t="71101" x="5048250" y="2438400"/>
          <p14:tracePt t="71117" x="5054600" y="2438400"/>
          <p14:tracePt t="71163" x="5060950" y="2438400"/>
          <p14:tracePt t="71267" x="5054600" y="2438400"/>
          <p14:tracePt t="71307" x="5048250" y="2438400"/>
          <p14:tracePt t="71315" x="5041900" y="2432050"/>
          <p14:tracePt t="71322" x="5035550" y="2432050"/>
          <p14:tracePt t="71334" x="5029200" y="2425700"/>
          <p14:tracePt t="71335" x="5003800" y="2413000"/>
          <p14:tracePt t="71351" x="4978400" y="2406650"/>
          <p14:tracePt t="71368" x="4933950" y="2400300"/>
          <p14:tracePt t="71384" x="4895850" y="2400300"/>
          <p14:tracePt t="71401" x="4845050" y="2393950"/>
          <p14:tracePt t="71419" x="4768850" y="2387600"/>
          <p14:tracePt t="71435" x="4591050" y="2381250"/>
          <p14:tracePt t="71452" x="4457700" y="2374900"/>
          <p14:tracePt t="71468" x="4298950" y="2362200"/>
          <p14:tracePt t="71485" x="4102100" y="2362200"/>
          <p14:tracePt t="71502" x="3898900" y="2362200"/>
          <p14:tracePt t="71518" x="3683000" y="2355850"/>
          <p14:tracePt t="71535" x="3467100" y="2355850"/>
          <p14:tracePt t="71552" x="3263900" y="2355850"/>
          <p14:tracePt t="71569" x="3098800" y="2355850"/>
          <p14:tracePt t="71585" x="2978150" y="2355850"/>
          <p14:tracePt t="71602" x="2882900" y="2355850"/>
          <p14:tracePt t="71619" x="2781300" y="2355850"/>
          <p14:tracePt t="71635" x="2641600" y="2355850"/>
          <p14:tracePt t="71652" x="2565400" y="2355850"/>
          <p14:tracePt t="71668" x="2495550" y="2349500"/>
          <p14:tracePt t="71685" x="2463800" y="2349500"/>
          <p14:tracePt t="71702" x="2457450" y="2336800"/>
          <p14:tracePt t="71718" x="2451100" y="2336800"/>
          <p14:tracePt t="71772" x="2451100" y="2330450"/>
          <p14:tracePt t="71803" x="2451100" y="2324100"/>
          <p14:tracePt t="71810" x="2451100" y="2317750"/>
          <p14:tracePt t="71835" x="2451100" y="2311400"/>
          <p14:tracePt t="71843" x="2451100" y="2305050"/>
          <p14:tracePt t="71850" x="2444750" y="2298700"/>
          <p14:tracePt t="71876" x="2438400" y="2292350"/>
          <p14:tracePt t="71885" x="2432050" y="2286000"/>
          <p14:tracePt t="71889" x="2425700" y="2286000"/>
          <p14:tracePt t="71971" x="2419350" y="2286000"/>
          <p14:tracePt t="72100" x="2432050" y="2292350"/>
          <p14:tracePt t="72101" x="2444750" y="2292350"/>
          <p14:tracePt t="72123" x="2457450" y="2292350"/>
          <p14:tracePt t="72131" x="2463800" y="2292350"/>
          <p14:tracePt t="72135" x="2508250" y="2298700"/>
          <p14:tracePt t="72151" x="2565400" y="2298700"/>
          <p14:tracePt t="72168" x="2622550" y="2298700"/>
          <p14:tracePt t="72185" x="2679700" y="2292350"/>
          <p14:tracePt t="72201" x="2743200" y="2292350"/>
          <p14:tracePt t="72219" x="2781300" y="2273300"/>
          <p14:tracePt t="72235" x="2806700" y="2228850"/>
          <p14:tracePt t="72253" x="2819400" y="2203450"/>
          <p14:tracePt t="72268" x="2825750" y="2165350"/>
          <p14:tracePt t="72285" x="2825750" y="2120900"/>
          <p14:tracePt t="72302" x="2825750" y="2089150"/>
          <p14:tracePt t="72318" x="2813050" y="2057400"/>
          <p14:tracePt t="72335" x="2781300" y="2038350"/>
          <p14:tracePt t="72352" x="2736850" y="2006600"/>
          <p14:tracePt t="72368" x="2679700" y="1981200"/>
          <p14:tracePt t="72385" x="2628900" y="1955800"/>
          <p14:tracePt t="72401" x="2584450" y="1943100"/>
          <p14:tracePt t="72419" x="2527300" y="1930400"/>
          <p14:tracePt t="72435" x="2451100" y="1930400"/>
          <p14:tracePt t="72451" x="2425700" y="1930400"/>
          <p14:tracePt t="72469" x="2387600" y="1949450"/>
          <p14:tracePt t="72485" x="2349500" y="1968500"/>
          <p14:tracePt t="72502" x="2324100" y="1993900"/>
          <p14:tracePt t="72518" x="2292350" y="2025650"/>
          <p14:tracePt t="72535" x="2266950" y="2051050"/>
          <p14:tracePt t="72551" x="2247900" y="2063750"/>
          <p14:tracePt t="72568" x="2228850" y="2095500"/>
          <p14:tracePt t="72585" x="2222500" y="2127250"/>
          <p14:tracePt t="72601" x="2222500" y="2165350"/>
          <p14:tracePt t="72619" x="2222500" y="2203450"/>
          <p14:tracePt t="72635" x="2241550" y="2260600"/>
          <p14:tracePt t="72652" x="2266950" y="2286000"/>
          <p14:tracePt t="72668" x="2305050" y="2311400"/>
          <p14:tracePt t="72685" x="2355850" y="2330450"/>
          <p14:tracePt t="72702" x="2425700" y="2330450"/>
          <p14:tracePt t="72718" x="2470150" y="2336800"/>
          <p14:tracePt t="72735" x="2501900" y="2324100"/>
          <p14:tracePt t="72751" x="2540000" y="2286000"/>
          <p14:tracePt t="72768" x="2584450" y="2235200"/>
          <p14:tracePt t="72785" x="2622550" y="2178050"/>
          <p14:tracePt t="72801" x="2673350" y="2120900"/>
          <p14:tracePt t="72819" x="2698750" y="2076450"/>
          <p14:tracePt t="72835" x="2705100" y="2006600"/>
          <p14:tracePt t="72852" x="2692400" y="1981200"/>
          <p14:tracePt t="72869" x="2660650" y="1955800"/>
          <p14:tracePt t="72885" x="2609850" y="1949450"/>
          <p14:tracePt t="72902" x="2565400" y="1943100"/>
          <p14:tracePt t="72918" x="2508250" y="1943100"/>
          <p14:tracePt t="72935" x="2476500" y="1943100"/>
          <p14:tracePt t="72952" x="2451100" y="1943100"/>
          <p14:tracePt t="72968" x="2432050" y="1943100"/>
          <p14:tracePt t="72985" x="2419350" y="1949450"/>
          <p14:tracePt t="73001" x="2406650" y="1962150"/>
          <p14:tracePt t="73018" x="2387600" y="1974850"/>
          <p14:tracePt t="73035" x="2381250" y="1993900"/>
          <p14:tracePt t="73052" x="2374900" y="2006600"/>
          <p14:tracePt t="73069" x="2374900" y="2025650"/>
          <p14:tracePt t="73085" x="2374900" y="2044700"/>
          <p14:tracePt t="73101" x="2374900" y="2063750"/>
          <p14:tracePt t="73119" x="2381250" y="2089150"/>
          <p14:tracePt t="73135" x="2406650" y="2101850"/>
          <p14:tracePt t="73152" x="2432050" y="2114550"/>
          <p14:tracePt t="73168" x="2457450" y="2127250"/>
          <p14:tracePt t="73185" x="2489200" y="2127250"/>
          <p14:tracePt t="73202" x="2520950" y="2139950"/>
          <p14:tracePt t="73218" x="2565400" y="2146300"/>
          <p14:tracePt t="73235" x="2647950" y="2152650"/>
          <p14:tracePt t="73251" x="2730500" y="2171700"/>
          <p14:tracePt t="73269" x="2838450" y="2178050"/>
          <p14:tracePt t="73285" x="2959100" y="2190750"/>
          <p14:tracePt t="73301" x="3092450" y="2190750"/>
          <p14:tracePt t="73318" x="3232150" y="2197100"/>
          <p14:tracePt t="73335" x="3416300" y="2216150"/>
          <p14:tracePt t="73352" x="3600450" y="2241550"/>
          <p14:tracePt t="73368" x="3778250" y="2260600"/>
          <p14:tracePt t="73385" x="3962400" y="2286000"/>
          <p14:tracePt t="73402" x="4127500" y="2292350"/>
          <p14:tracePt t="73418" x="4248150" y="2305050"/>
          <p14:tracePt t="73435" x="4381500" y="2305050"/>
          <p14:tracePt t="73451" x="4470400" y="2286000"/>
          <p14:tracePt t="73469" x="4546600" y="2260600"/>
          <p14:tracePt t="73485" x="4597400" y="2235200"/>
          <p14:tracePt t="73501" x="4660900" y="2209800"/>
          <p14:tracePt t="73518" x="4699000" y="2197100"/>
          <p14:tracePt t="73535" x="4718050" y="2184400"/>
          <p14:tracePt t="73552" x="4724400" y="2178050"/>
          <p14:tracePt t="73651" x="4730750" y="2184400"/>
          <p14:tracePt t="73659" x="4730750" y="2190750"/>
          <p14:tracePt t="73667" x="4743450" y="2209800"/>
          <p14:tracePt t="73678" x="4749800" y="2216150"/>
          <p14:tracePt t="73685" x="4756150" y="2216150"/>
          <p14:tracePt t="73701" x="4762500" y="2222500"/>
          <p14:tracePt t="73740" x="4762500" y="2228850"/>
          <p14:tracePt t="73756" x="4762500" y="2235200"/>
          <p14:tracePt t="73779" x="4762500" y="2241550"/>
          <p14:tracePt t="73787" x="4775200" y="2241550"/>
          <p14:tracePt t="73804" x="4787900" y="2241550"/>
          <p14:tracePt t="73805" x="4806950" y="2241550"/>
          <p14:tracePt t="73818" x="4832350" y="2235200"/>
          <p14:tracePt t="73818" x="4845050" y="2228850"/>
          <p14:tracePt t="73835" x="4857750" y="2222500"/>
          <p14:tracePt t="73851" x="4876800" y="2209800"/>
          <p14:tracePt t="73868" x="4883150" y="2209800"/>
          <p14:tracePt t="73987" x="4889500" y="2209800"/>
          <p14:tracePt t="74004" x="4895850" y="2209800"/>
          <p14:tracePt t="74044" x="4895850" y="2203450"/>
          <p14:tracePt t="74051" x="4902200" y="2203450"/>
          <p14:tracePt t="74084" x="4908550" y="2203450"/>
          <p14:tracePt t="74124" x="4914900" y="2203450"/>
          <p14:tracePt t="74131" x="4914900" y="2197100"/>
          <p14:tracePt t="74139" x="4914900" y="2190750"/>
          <p14:tracePt t="74147" x="4921250" y="2190750"/>
          <p14:tracePt t="74152" x="4927600" y="2184400"/>
          <p14:tracePt t="74169" x="4927600" y="2171700"/>
          <p14:tracePt t="74185" x="4933950" y="2165350"/>
          <p14:tracePt t="74202" x="4933950" y="2152650"/>
          <p14:tracePt t="74218" x="4933950" y="2133600"/>
          <p14:tracePt t="74235" x="4933950" y="2101850"/>
          <p14:tracePt t="74253" x="4933950" y="2082800"/>
          <p14:tracePt t="74268" x="4933950" y="2063750"/>
          <p14:tracePt t="74285" x="4933950" y="2051050"/>
          <p14:tracePt t="74301" x="4933950" y="2032000"/>
          <p14:tracePt t="74319" x="4933950" y="2025650"/>
          <p14:tracePt t="74335" x="4933950" y="2019300"/>
          <p14:tracePt t="74351" x="4921250" y="2019300"/>
          <p14:tracePt t="74368" x="4921250" y="2012950"/>
          <p14:tracePt t="74385" x="4914900" y="2012950"/>
          <p14:tracePt t="74402" x="4908550" y="2012950"/>
          <p14:tracePt t="74444" x="4902200" y="2012950"/>
          <p14:tracePt t="74459" x="4895850" y="2012950"/>
          <p14:tracePt t="74468" x="4889500" y="2019300"/>
          <p14:tracePt t="74492" x="4883150" y="2032000"/>
          <p14:tracePt t="74493" x="4876800" y="2038350"/>
          <p14:tracePt t="74501" x="4870450" y="2044700"/>
          <p14:tracePt t="74518" x="4870450" y="2063750"/>
          <p14:tracePt t="74535" x="4857750" y="2076450"/>
          <p14:tracePt t="74551" x="4857750" y="2089150"/>
          <p14:tracePt t="74569" x="4857750" y="2101850"/>
          <p14:tracePt t="74585" x="4857750" y="2108200"/>
          <p14:tracePt t="74602" x="4857750" y="2114550"/>
          <p14:tracePt t="74618" x="4857750" y="2120900"/>
          <p14:tracePt t="74635" x="4857750" y="2127250"/>
          <p14:tracePt t="74652" x="4857750" y="2133600"/>
          <p14:tracePt t="74692" x="4864100" y="2139950"/>
          <p14:tracePt t="74723" x="4864100" y="2152650"/>
          <p14:tracePt t="74732" x="4870450" y="2152650"/>
          <p14:tracePt t="74739" x="4876800" y="2159000"/>
          <p14:tracePt t="74755" x="4876800" y="2165350"/>
          <p14:tracePt t="74759" x="4876800" y="2171700"/>
          <p14:tracePt t="74768" x="4889500" y="2171700"/>
          <p14:tracePt t="74785" x="4895850" y="2184400"/>
          <p14:tracePt t="74802" x="4908550" y="2190750"/>
          <p14:tracePt t="74818" x="4921250" y="2203450"/>
          <p14:tracePt t="74835" x="4946650" y="2216150"/>
          <p14:tracePt t="74869" x="4959350" y="2216150"/>
          <p14:tracePt t="74885" x="4972050" y="2216150"/>
          <p14:tracePt t="74901" x="4978400" y="2216150"/>
          <p14:tracePt t="74918" x="4991100" y="2216150"/>
          <p14:tracePt t="74935" x="5003800" y="2216150"/>
          <p14:tracePt t="74951" x="5016500" y="2216150"/>
          <p14:tracePt t="74968" x="5029200" y="2216150"/>
          <p14:tracePt t="74985" x="5048250" y="2216150"/>
          <p14:tracePt t="75002" x="5054600" y="2216150"/>
          <p14:tracePt t="75018" x="5073650" y="2209800"/>
          <p14:tracePt t="75035" x="5086350" y="2197100"/>
          <p14:tracePt t="75052" x="5099050" y="2184400"/>
          <p14:tracePt t="75068" x="5105400" y="2178050"/>
          <p14:tracePt t="75085" x="5124450" y="2171700"/>
          <p14:tracePt t="75101" x="5130800" y="2159000"/>
          <p14:tracePt t="75118" x="5149850" y="2159000"/>
          <p14:tracePt t="75135" x="5156200" y="2139950"/>
          <p14:tracePt t="75151" x="5175250" y="2127250"/>
          <p14:tracePt t="75168" x="5181600" y="2108200"/>
          <p14:tracePt t="75185" x="5187950" y="2095500"/>
          <p14:tracePt t="75201" x="5194300" y="2076450"/>
          <p14:tracePt t="75218" x="5200650" y="2051050"/>
          <p14:tracePt t="75235" x="5200650" y="2019300"/>
          <p14:tracePt t="75252" x="5200650" y="2000250"/>
          <p14:tracePt t="75268" x="5200650" y="1981200"/>
          <p14:tracePt t="75285" x="5187950" y="1949450"/>
          <p14:tracePt t="75301" x="5162550" y="1924050"/>
          <p14:tracePt t="75318" x="5149850" y="1905000"/>
          <p14:tracePt t="75335" x="5137150" y="1885950"/>
          <p14:tracePt t="75351" x="5118100" y="1873250"/>
          <p14:tracePt t="75368" x="5099050" y="1860550"/>
          <p14:tracePt t="75385" x="5092700" y="1841500"/>
          <p14:tracePt t="75401" x="5080000" y="1835150"/>
          <p14:tracePt t="75418" x="5073650" y="1835150"/>
          <p14:tracePt t="75434" x="5054600" y="1828800"/>
          <p14:tracePt t="75476" x="5048250" y="1828800"/>
          <p14:tracePt t="75477" x="5035550" y="1828800"/>
          <p14:tracePt t="75485" x="5022850" y="1828800"/>
          <p14:tracePt t="75501" x="5003800" y="1828800"/>
          <p14:tracePt t="75518" x="4984750" y="1835150"/>
          <p14:tracePt t="75535" x="4965700" y="1841500"/>
          <p14:tracePt t="75551" x="4959350" y="1841500"/>
          <p14:tracePt t="75568" x="4946650" y="1841500"/>
          <p14:tracePt t="75585" x="4940300" y="1841500"/>
          <p14:tracePt t="75601" x="4940300" y="1847850"/>
          <p14:tracePt t="75618" x="4933950" y="1847850"/>
          <p14:tracePt t="75635" x="4921250" y="1854200"/>
          <p14:tracePt t="75652" x="4914900" y="1866900"/>
          <p14:tracePt t="75668" x="4908550" y="1873250"/>
          <p14:tracePt t="75685" x="4908550" y="1879600"/>
          <p14:tracePt t="75701" x="4902200" y="1885950"/>
          <p14:tracePt t="75718" x="4895850" y="1892300"/>
          <p14:tracePt t="75735" x="4895850" y="1905000"/>
          <p14:tracePt t="75751" x="4889500" y="1911350"/>
          <p14:tracePt t="75768" x="4883150" y="1917700"/>
          <p14:tracePt t="75785" x="4883150" y="1924050"/>
          <p14:tracePt t="75801" x="4876800" y="1936750"/>
          <p14:tracePt t="75818" x="4876800" y="1943100"/>
          <p14:tracePt t="75834" x="4876800" y="1949450"/>
          <p14:tracePt t="75852" x="4870450" y="1955800"/>
          <p14:tracePt t="75892" x="4870450" y="1962150"/>
          <p14:tracePt t="75893" x="4864100" y="1968500"/>
          <p14:tracePt t="75901" x="4864100" y="1974850"/>
          <p14:tracePt t="75918" x="4864100" y="1987550"/>
          <p14:tracePt t="75935" x="4864100" y="1993900"/>
          <p14:tracePt t="75951" x="4864100" y="2006600"/>
          <p14:tracePt t="75968" x="4864100" y="2012950"/>
          <p14:tracePt t="75985" x="4864100" y="2032000"/>
          <p14:tracePt t="76001" x="4864100" y="2044700"/>
          <p14:tracePt t="76018" x="4870450" y="2057400"/>
          <p14:tracePt t="76035" x="4876800" y="2076450"/>
          <p14:tracePt t="76052" x="4883150" y="2089150"/>
          <p14:tracePt t="76068" x="4889500" y="2095500"/>
          <p14:tracePt t="76085" x="4889500" y="2101850"/>
          <p14:tracePt t="76102" x="4895850" y="2108200"/>
          <p14:tracePt t="76118" x="4902200" y="2108200"/>
          <p14:tracePt t="76187" x="4908550" y="2108200"/>
          <p14:tracePt t="76251" x="4908550" y="2101850"/>
          <p14:tracePt t="76268" x="4908550" y="2095500"/>
          <p14:tracePt t="76339" x="4908550" y="2089150"/>
          <p14:tracePt t="76347" x="4914900" y="2089150"/>
          <p14:tracePt t="76354" x="4927600" y="2082800"/>
          <p14:tracePt t="76368" x="4940300" y="2082800"/>
          <p14:tracePt t="76384" x="4953000" y="2082800"/>
          <p14:tracePt t="76401" x="4959350" y="2076450"/>
          <p14:tracePt t="76418" x="4965700" y="2076450"/>
          <p14:tracePt t="76435" x="4972050" y="2063750"/>
          <p14:tracePt t="76452" x="4978400" y="2063750"/>
          <p14:tracePt t="76468" x="4978400" y="2057400"/>
          <p14:tracePt t="76484" x="4984750" y="2044700"/>
          <p14:tracePt t="76502" x="4991100" y="2038350"/>
          <p14:tracePt t="76518" x="4997450" y="2032000"/>
          <p14:tracePt t="76535" x="4997450" y="2012950"/>
          <p14:tracePt t="76551" x="4997450" y="2006600"/>
          <p14:tracePt t="76568" x="4997450" y="1987550"/>
          <p14:tracePt t="76585" x="4997450" y="1968500"/>
          <p14:tracePt t="76601" x="4997450" y="1955800"/>
          <p14:tracePt t="76618" x="4997450" y="1949450"/>
          <p14:tracePt t="76634" x="4997450" y="1936750"/>
          <p14:tracePt t="76683" x="4997450" y="1930400"/>
          <p14:tracePt t="76787" x="4997450" y="1936750"/>
          <p14:tracePt t="76796" x="4997450" y="1943100"/>
          <p14:tracePt t="76803" x="4997450" y="1962150"/>
          <p14:tracePt t="76819" x="4997450" y="1968500"/>
          <p14:tracePt t="76834" x="4997450" y="1987550"/>
          <p14:tracePt t="76837" x="5003800" y="2006600"/>
          <p14:tracePt t="76868" x="5010150" y="2019300"/>
          <p14:tracePt t="76885" x="5010150" y="2025650"/>
          <p14:tracePt t="76902" x="5010150" y="2038350"/>
          <p14:tracePt t="76918" x="5016500" y="2051050"/>
          <p14:tracePt t="76934" x="5016500" y="2063750"/>
          <p14:tracePt t="76952" x="5022850" y="2076450"/>
          <p14:tracePt t="76988" x="5022850" y="2082800"/>
          <p14:tracePt t="77004" x="5022850" y="2089150"/>
          <p14:tracePt t="77019" x="5022850" y="2095500"/>
          <p14:tracePt t="77043" x="5022850" y="2101850"/>
          <p14:tracePt t="77059" x="5022850" y="2108200"/>
          <p14:tracePt t="77068" x="5022850" y="2114550"/>
          <p14:tracePt t="77099" x="5016500" y="2114550"/>
          <p14:tracePt t="77115" x="5010150" y="2114550"/>
          <p14:tracePt t="77131" x="5003800" y="2114550"/>
          <p14:tracePt t="77146" x="4997450" y="2120900"/>
          <p14:tracePt t="77156" x="4991100" y="2120900"/>
          <p14:tracePt t="77171" x="4984750" y="2120900"/>
          <p14:tracePt t="77179" x="4972050" y="2120900"/>
          <p14:tracePt t="77185" x="4965700" y="2120900"/>
          <p14:tracePt t="77220" x="4959350" y="2120900"/>
          <p14:tracePt t="77388" x="4965700" y="2120900"/>
          <p14:tracePt t="77396" x="4978400" y="2120900"/>
          <p14:tracePt t="77404" x="4984750" y="2120900"/>
          <p14:tracePt t="77411" x="4991100" y="2120900"/>
          <p14:tracePt t="77419" x="5016500" y="2120900"/>
          <p14:tracePt t="77435" x="5048250" y="2120900"/>
          <p14:tracePt t="77451" x="5054600" y="2120900"/>
          <p14:tracePt t="77723" x="5048250" y="2120900"/>
          <p14:tracePt t="77731" x="5041900" y="2120900"/>
          <p14:tracePt t="77740" x="5035550" y="2120900"/>
          <p14:tracePt t="77763" x="5029200" y="2120900"/>
          <p14:tracePt t="77777" x="5010150" y="2120900"/>
          <p14:tracePt t="77786" x="5003800" y="2120900"/>
          <p14:tracePt t="77801" x="4984750" y="2120900"/>
          <p14:tracePt t="77804" x="4978400" y="2120900"/>
          <p14:tracePt t="77818" x="4965700" y="2120900"/>
          <p14:tracePt t="77835" x="4959350" y="2120900"/>
          <p14:tracePt t="77939" x="4972050" y="2120900"/>
          <p14:tracePt t="77947" x="4997450" y="2120900"/>
          <p14:tracePt t="77955" x="5022850" y="2120900"/>
          <p14:tracePt t="77956" x="5060950" y="2120900"/>
          <p14:tracePt t="77968" x="5111750" y="2127250"/>
          <p14:tracePt t="77985" x="5130800" y="2127250"/>
          <p14:tracePt t="78001" x="5137150" y="2127250"/>
          <p14:tracePt t="78091" x="5118100" y="2127250"/>
          <p14:tracePt t="78101" x="5111750" y="2127250"/>
          <p14:tracePt t="78107" x="5073650" y="2127250"/>
          <p14:tracePt t="78118" x="5022850" y="2127250"/>
          <p14:tracePt t="78134" x="4978400" y="2127250"/>
          <p14:tracePt t="78152" x="4933950" y="2127250"/>
          <p14:tracePt t="78168" x="4908550" y="2127250"/>
          <p14:tracePt t="78184" x="4902200" y="2127250"/>
          <p14:tracePt t="78236" x="4908550" y="2127250"/>
          <p14:tracePt t="78237" x="4914900" y="2127250"/>
          <p14:tracePt t="78251" x="4940300" y="2127250"/>
          <p14:tracePt t="78268" x="4978400" y="2127250"/>
          <p14:tracePt t="78284" x="5016500" y="2127250"/>
          <p14:tracePt t="78301" x="5035550" y="2127250"/>
          <p14:tracePt t="78302" x="5060950" y="2127250"/>
          <p14:tracePt t="78318" x="5067300" y="2127250"/>
          <p14:tracePt t="78419" x="5060950" y="2127250"/>
          <p14:tracePt t="78426" x="5054600" y="2133600"/>
          <p14:tracePt t="78436" x="5041900" y="2133600"/>
          <p14:tracePt t="78437" x="5022850" y="2133600"/>
          <p14:tracePt t="78451" x="5003800" y="2133600"/>
          <p14:tracePt t="78468" x="4997450" y="2133600"/>
          <p14:tracePt t="78596" x="5003800" y="2133600"/>
          <p14:tracePt t="78604" x="5010150" y="2127250"/>
          <p14:tracePt t="78611" x="5010150" y="2120900"/>
          <p14:tracePt t="78619" x="5016500" y="2120900"/>
          <p14:tracePt t="78627" x="5022850" y="2114550"/>
          <p14:tracePt t="78627" x="5029200" y="2108200"/>
          <p14:tracePt t="78635" x="5035550" y="2095500"/>
          <p14:tracePt t="78651" x="5041900" y="2076450"/>
          <p14:tracePt t="78668" x="5041900" y="2038350"/>
          <p14:tracePt t="78685" x="5041900" y="2006600"/>
          <p14:tracePt t="78701" x="5041900" y="1962150"/>
          <p14:tracePt t="78718" x="5041900" y="1930400"/>
          <p14:tracePt t="78734" x="5041900" y="1917700"/>
          <p14:tracePt t="78752" x="5041900" y="1911350"/>
          <p14:tracePt t="78883" x="5041900" y="1917700"/>
          <p14:tracePt t="78899" x="5041900" y="1924050"/>
          <p14:tracePt t="78915" x="5041900" y="1930400"/>
          <p14:tracePt t="78923" x="5041900" y="1936750"/>
          <p14:tracePt t="78924" x="5041900" y="1943100"/>
          <p14:tracePt t="78934" x="5041900" y="1955800"/>
          <p14:tracePt t="78953" x="5041900" y="1974850"/>
          <p14:tracePt t="78968" x="5041900" y="1987550"/>
          <p14:tracePt t="78984" x="5041900" y="2012950"/>
          <p14:tracePt t="79002" x="5041900" y="2032000"/>
          <p14:tracePt t="79018" x="5054600" y="2044700"/>
          <p14:tracePt t="79018" x="5054600" y="2051050"/>
          <p14:tracePt t="79035" x="5060950" y="2063750"/>
          <p14:tracePt t="79051" x="5060950" y="2076450"/>
          <p14:tracePt t="79068" x="5067300" y="2082800"/>
          <p14:tracePt t="79085" x="5080000" y="2101850"/>
          <p14:tracePt t="79124" x="5080000" y="2108200"/>
          <p14:tracePt t="79187" x="5080000" y="2114550"/>
          <p14:tracePt t="79243" x="5073650" y="2114550"/>
          <p14:tracePt t="79251" x="5067300" y="2120900"/>
          <p14:tracePt t="79259" x="5060950" y="2120900"/>
          <p14:tracePt t="79267" x="5048250" y="2120900"/>
          <p14:tracePt t="79278" x="5035550" y="2120900"/>
          <p14:tracePt t="79284" x="5016500" y="2120900"/>
          <p14:tracePt t="79301" x="4997450" y="2120900"/>
          <p14:tracePt t="79318" x="4984750" y="2120900"/>
          <p14:tracePt t="79334" x="4965700" y="2120900"/>
          <p14:tracePt t="79351" x="4953000" y="2120900"/>
          <p14:tracePt t="79547" x="4959350" y="2120900"/>
          <p14:tracePt t="79556" x="4965700" y="2120900"/>
          <p14:tracePt t="79558" x="4965700" y="2114550"/>
          <p14:tracePt t="79567" x="4978400" y="2101850"/>
          <p14:tracePt t="79584" x="4978400" y="2070100"/>
          <p14:tracePt t="79601" x="4978400" y="2038350"/>
          <p14:tracePt t="79618" x="4978400" y="2006600"/>
          <p14:tracePt t="79634" x="4978400" y="1993900"/>
          <p14:tracePt t="79634" x="4978400" y="1981200"/>
          <p14:tracePt t="79651" x="4965700" y="1981200"/>
          <p14:tracePt t="79668" x="4959350" y="1981200"/>
          <p14:tracePt t="79707" x="4959350" y="1974850"/>
          <p14:tracePt t="80347" x="4965700" y="1974850"/>
          <p14:tracePt t="80355" x="4972050" y="1974850"/>
          <p14:tracePt t="80367" x="4972050" y="1981200"/>
          <p14:tracePt t="80369" x="4984750" y="1981200"/>
          <p14:tracePt t="80384" x="4991100" y="1987550"/>
          <p14:tracePt t="80401" x="4997450" y="1987550"/>
          <p14:tracePt t="80418" x="5003800" y="1987550"/>
          <p14:tracePt t="80635" x="5010150" y="1987550"/>
          <p14:tracePt t="80659" x="5016500" y="1987550"/>
          <p14:tracePt t="81035" x="5022850" y="1981200"/>
          <p14:tracePt t="81042" x="5029200" y="1981200"/>
          <p14:tracePt t="81052" x="5041900" y="1981200"/>
          <p14:tracePt t="81053" x="5054600" y="1981200"/>
          <p14:tracePt t="81068" x="5073650" y="1981200"/>
          <p14:tracePt t="81084" x="5086350" y="1981200"/>
          <p14:tracePt t="81101" x="5099050" y="1981200"/>
          <p14:tracePt t="81117" x="5111750" y="1968500"/>
          <p14:tracePt t="81135" x="5118100" y="1949450"/>
          <p14:tracePt t="81151" x="5124450" y="1936750"/>
          <p14:tracePt t="81168" x="5130800" y="1924050"/>
          <p14:tracePt t="81184" x="5130800" y="1917700"/>
          <p14:tracePt t="81491" x="5124450" y="1917700"/>
          <p14:tracePt t="81507" x="5118100" y="1917700"/>
          <p14:tracePt t="81515" x="5111750" y="1924050"/>
          <p14:tracePt t="81523" x="5105400" y="1930400"/>
          <p14:tracePt t="81535" x="5099050" y="1930400"/>
          <p14:tracePt t="81551" x="5092700" y="1936750"/>
          <p14:tracePt t="81568" x="5092700" y="1943100"/>
          <p14:tracePt t="81584" x="5080000" y="1943100"/>
          <p14:tracePt t="81601" x="5073650" y="1943100"/>
          <p14:tracePt t="81618" x="5073650" y="1955800"/>
          <p14:tracePt t="81634" x="5067300" y="1962150"/>
          <p14:tracePt t="81634" x="5060950" y="1962150"/>
          <p14:tracePt t="81651" x="5054600" y="1974850"/>
          <p14:tracePt t="81667" x="5041900" y="1981200"/>
          <p14:tracePt t="81684" x="5041900" y="2000250"/>
          <p14:tracePt t="81701" x="5035550" y="2000250"/>
          <p14:tracePt t="81717" x="5029200" y="2006600"/>
          <p14:tracePt t="81735" x="5022850" y="2012950"/>
          <p14:tracePt t="81751" x="5022850" y="2019300"/>
          <p14:tracePt t="81768" x="5022850" y="2025650"/>
          <p14:tracePt t="81784" x="5016500" y="2025650"/>
          <p14:tracePt t="81820" x="5016500" y="2032000"/>
          <p14:tracePt t="81821" x="5010150" y="2032000"/>
          <p14:tracePt t="81834" x="5003800" y="2032000"/>
          <p14:tracePt t="81876" x="5003800" y="2038350"/>
          <p14:tracePt t="81892" x="4997450" y="2038350"/>
          <p14:tracePt t="81901" x="4997450" y="2044700"/>
          <p14:tracePt t="81902" x="4991100" y="2044700"/>
          <p14:tracePt t="81948" x="4984750" y="2051050"/>
          <p14:tracePt t="81963" x="4978400" y="2051050"/>
          <p14:tracePt t="81995" x="4972050" y="2051050"/>
          <p14:tracePt t="82035" x="4965700" y="2057400"/>
          <p14:tracePt t="82043" x="4959350" y="2057400"/>
          <p14:tracePt t="82060" x="4953000" y="2063750"/>
          <p14:tracePt t="82075" x="4946650" y="2063750"/>
          <p14:tracePt t="82076" x="4940300" y="2063750"/>
          <p14:tracePt t="82235" x="4946650" y="2063750"/>
          <p14:tracePt t="82251" x="4959350" y="2063750"/>
          <p14:tracePt t="82262" x="4965700" y="2057400"/>
          <p14:tracePt t="82267" x="4978400" y="2051050"/>
          <p14:tracePt t="82284" x="4991100" y="2044700"/>
          <p14:tracePt t="82301" x="5003800" y="2038350"/>
          <p14:tracePt t="82317" x="5010150" y="2032000"/>
          <p14:tracePt t="82334" x="5029200" y="2012950"/>
          <p14:tracePt t="82351" x="5035550" y="2006600"/>
          <p14:tracePt t="82367" x="5048250" y="1993900"/>
          <p14:tracePt t="82385" x="5054600" y="1987550"/>
          <p14:tracePt t="82418" x="5060950" y="1981200"/>
          <p14:tracePt t="82434" x="5060950" y="1974850"/>
          <p14:tracePt t="82452" x="5067300" y="1974850"/>
          <p14:tracePt t="82491" x="5067300" y="1968500"/>
          <p14:tracePt t="82723" x="5067300" y="1974850"/>
          <p14:tracePt t="82739" x="5067300" y="1981200"/>
          <p14:tracePt t="82763" x="5067300" y="1987550"/>
          <p14:tracePt t="82771" x="5067300" y="1993900"/>
          <p14:tracePt t="82771" x="5067300" y="2000250"/>
          <p14:tracePt t="82803" x="5067300" y="2006600"/>
          <p14:tracePt t="82819" x="5067300" y="2012950"/>
          <p14:tracePt t="82821" x="5067300" y="2019300"/>
          <p14:tracePt t="82859" x="5067300" y="2025650"/>
          <p14:tracePt t="82868" x="5067300" y="2032000"/>
          <p14:tracePt t="82891" x="5067300" y="2038350"/>
          <p14:tracePt t="82902" x="5067300" y="2044700"/>
          <p14:tracePt t="82917" x="5067300" y="2051050"/>
          <p14:tracePt t="82940" x="5067300" y="2057400"/>
          <p14:tracePt t="82941" x="5067300" y="2063750"/>
          <p14:tracePt t="82951" x="5067300" y="2070100"/>
          <p14:tracePt t="83204" x="5067300" y="2076450"/>
          <p14:tracePt t="83219" x="5067300" y="2082800"/>
          <p14:tracePt t="83235" x="5067300" y="2089150"/>
          <p14:tracePt t="83268" x="5067300" y="2095500"/>
          <p14:tracePt t="83291" x="5067300" y="2101850"/>
          <p14:tracePt t="83331" x="5073650" y="2101850"/>
          <p14:tracePt t="83411" x="5073650" y="2108200"/>
          <p14:tracePt t="83443" x="5073650" y="2114550"/>
          <p14:tracePt t="83508" x="5073650" y="2120900"/>
          <p14:tracePt t="83571" x="5073650" y="2127250"/>
          <p14:tracePt t="83595" x="5073650" y="2133600"/>
          <p14:tracePt t="83971" x="5067300" y="2133600"/>
          <p14:tracePt t="84155" x="5060950" y="2133600"/>
          <p14:tracePt t="84723" x="5067300" y="2133600"/>
          <p14:tracePt t="84731" x="5073650" y="2120900"/>
          <p14:tracePt t="84747" x="5086350" y="2108200"/>
          <p14:tracePt t="84751" x="5099050" y="2095500"/>
          <p14:tracePt t="84767" x="5111750" y="2082800"/>
          <p14:tracePt t="84769" x="5124450" y="2070100"/>
          <p14:tracePt t="84784" x="5137150" y="2057400"/>
          <p14:tracePt t="84801" x="5149850" y="2038350"/>
          <p14:tracePt t="86545" x="0" y="0"/>
        </p14:tracePtLst>
        <p14:tracePtLst>
          <p14:tracePt t="142643" x="952500" y="3429000"/>
          <p14:tracePt t="142651" x="946150" y="3429000"/>
          <p14:tracePt t="142667" x="939800" y="3416300"/>
          <p14:tracePt t="142669" x="939800" y="3409950"/>
          <p14:tracePt t="142684" x="920750" y="3397250"/>
          <p14:tracePt t="142700" x="914400" y="3390900"/>
          <p14:tracePt t="142717" x="895350" y="3384550"/>
          <p14:tracePt t="142739" x="869950" y="3371850"/>
          <p14:tracePt t="142755" x="825500" y="3365500"/>
          <p14:tracePt t="142771" x="787400" y="3359150"/>
          <p14:tracePt t="142787" x="736600" y="3359150"/>
          <p14:tracePt t="142803" x="711200" y="3352800"/>
          <p14:tracePt t="142819" x="679450" y="3346450"/>
          <p14:tracePt t="142834" x="641350" y="3346450"/>
          <p14:tracePt t="142884" x="622300" y="3352800"/>
          <p14:tracePt t="142891" x="603250" y="3359150"/>
          <p14:tracePt t="142900" x="590550" y="3365500"/>
          <p14:tracePt t="142918" x="571500" y="3371850"/>
          <p14:tracePt t="142939" x="552450" y="3384550"/>
          <p14:tracePt t="142955" x="533400" y="3397250"/>
          <p14:tracePt t="142971" x="520700" y="3409950"/>
          <p14:tracePt t="142987" x="508000" y="3422650"/>
          <p14:tracePt t="143003" x="495300" y="3435350"/>
          <p14:tracePt t="143019" x="476250" y="3448050"/>
          <p14:tracePt t="143035" x="463550" y="3467100"/>
          <p14:tracePt t="143058" x="450850" y="3498850"/>
          <p14:tracePt t="143068" x="438150" y="3524250"/>
          <p14:tracePt t="143084" x="419100" y="3556000"/>
          <p14:tracePt t="143101" x="406400" y="3587750"/>
          <p14:tracePt t="143117" x="406400" y="3613150"/>
          <p14:tracePt t="143134" x="406400" y="3632200"/>
          <p14:tracePt t="143151" x="406400" y="3663950"/>
          <p14:tracePt t="143167" x="406400" y="3695700"/>
          <p14:tracePt t="143184" x="412750" y="3721100"/>
          <p14:tracePt t="143200" x="425450" y="3740150"/>
          <p14:tracePt t="143217" x="450850" y="3771900"/>
          <p14:tracePt t="143234" x="476250" y="3803650"/>
          <p14:tracePt t="143250" x="527050" y="3848100"/>
          <p14:tracePt t="143268" x="558800" y="3867150"/>
          <p14:tracePt t="143284" x="596900" y="3892550"/>
          <p14:tracePt t="143301" x="635000" y="3911600"/>
          <p14:tracePt t="143317" x="660400" y="3924300"/>
          <p14:tracePt t="143334" x="698500" y="3930650"/>
          <p14:tracePt t="143351" x="730250" y="3930650"/>
          <p14:tracePt t="143367" x="762000" y="3930650"/>
          <p14:tracePt t="143384" x="781050" y="3930650"/>
          <p14:tracePt t="143400" x="806450" y="3924300"/>
          <p14:tracePt t="143417" x="825500" y="3911600"/>
          <p14:tracePt t="143434" x="844550" y="3911600"/>
          <p14:tracePt t="143450" x="863600" y="3898900"/>
          <p14:tracePt t="143450" x="863600" y="3892550"/>
          <p14:tracePt t="143467" x="876300" y="3879850"/>
          <p14:tracePt t="143484" x="889000" y="3860800"/>
          <p14:tracePt t="143501" x="901700" y="3829050"/>
          <p14:tracePt t="143517" x="920750" y="3797300"/>
          <p14:tracePt t="143534" x="927100" y="3771900"/>
          <p14:tracePt t="143551" x="939800" y="3752850"/>
          <p14:tracePt t="143567" x="939800" y="3733800"/>
          <p14:tracePt t="143584" x="939800" y="3708400"/>
          <p14:tracePt t="143600" x="939800" y="3670300"/>
          <p14:tracePt t="143617" x="939800" y="3644900"/>
          <p14:tracePt t="143634" x="939800" y="3606800"/>
          <p14:tracePt t="143650" x="939800" y="3587750"/>
          <p14:tracePt t="143650" x="933450" y="3581400"/>
          <p14:tracePt t="143667" x="920750" y="3562350"/>
          <p14:tracePt t="143684" x="908050" y="3549650"/>
          <p14:tracePt t="143700" x="882650" y="3524250"/>
          <p14:tracePt t="143717" x="863600" y="3498850"/>
          <p14:tracePt t="143734" x="831850" y="3479800"/>
          <p14:tracePt t="143751" x="800100" y="3454400"/>
          <p14:tracePt t="143767" x="774700" y="3435350"/>
          <p14:tracePt t="143784" x="736600" y="3416300"/>
          <p14:tracePt t="143800" x="692150" y="3403600"/>
          <p14:tracePt t="143817" x="647700" y="3390900"/>
          <p14:tracePt t="143834" x="565150" y="3371850"/>
          <p14:tracePt t="143834" x="552450" y="3371850"/>
          <p14:tracePt t="143868" x="527050" y="3371850"/>
          <p14:tracePt t="143884" x="501650" y="3371850"/>
          <p14:tracePt t="143902" x="488950" y="3371850"/>
          <p14:tracePt t="143917" x="482600" y="3378200"/>
          <p14:tracePt t="143934" x="463550" y="3378200"/>
          <p14:tracePt t="143951" x="457200" y="3397250"/>
          <p14:tracePt t="143967" x="438150" y="3416300"/>
          <p14:tracePt t="143984" x="425450" y="3441700"/>
          <p14:tracePt t="144000" x="406400" y="3460750"/>
          <p14:tracePt t="144017" x="393700" y="3486150"/>
          <p14:tracePt t="144034" x="381000" y="3505200"/>
          <p14:tracePt t="144050" x="368300" y="3543300"/>
          <p14:tracePt t="144068" x="361950" y="3575050"/>
          <p14:tracePt t="144084" x="355600" y="3606800"/>
          <p14:tracePt t="144100" x="355600" y="3632200"/>
          <p14:tracePt t="144118" x="355600" y="3657600"/>
          <p14:tracePt t="144134" x="355600" y="3695700"/>
          <p14:tracePt t="144151" x="368300" y="3721100"/>
          <p14:tracePt t="144167" x="387350" y="3752850"/>
          <p14:tracePt t="144184" x="400050" y="3778250"/>
          <p14:tracePt t="144200" x="425450" y="3803650"/>
          <p14:tracePt t="144217" x="450850" y="3829050"/>
          <p14:tracePt t="144234" x="476250" y="3848100"/>
          <p14:tracePt t="144250" x="508000" y="3867150"/>
          <p14:tracePt t="144250" x="527050" y="3873500"/>
          <p14:tracePt t="144267" x="558800" y="3892550"/>
          <p14:tracePt t="144284" x="609600" y="3898900"/>
          <p14:tracePt t="144300" x="660400" y="3905250"/>
          <p14:tracePt t="144317" x="685800" y="3905250"/>
          <p14:tracePt t="144334" x="717550" y="3905250"/>
          <p14:tracePt t="144351" x="742950" y="3905250"/>
          <p14:tracePt t="144367" x="762000" y="3892550"/>
          <p14:tracePt t="144385" x="781050" y="3873500"/>
          <p14:tracePt t="144400" x="793750" y="3854450"/>
          <p14:tracePt t="144417" x="806450" y="3816350"/>
          <p14:tracePt t="144434" x="819150" y="3797300"/>
          <p14:tracePt t="144450" x="831850" y="3765550"/>
          <p14:tracePt t="144450" x="831850" y="3752850"/>
          <p14:tracePt t="144467" x="844550" y="3714750"/>
          <p14:tracePt t="144484" x="857250" y="3676650"/>
          <p14:tracePt t="144500" x="869950" y="3625850"/>
          <p14:tracePt t="144518" x="882650" y="3581400"/>
          <p14:tracePt t="144534" x="889000" y="3530600"/>
          <p14:tracePt t="144551" x="889000" y="3486150"/>
          <p14:tracePt t="144567" x="889000" y="3460750"/>
          <p14:tracePt t="144584" x="882650" y="3435350"/>
          <p14:tracePt t="144601" x="876300" y="3429000"/>
          <p14:tracePt t="144617" x="869950" y="3409950"/>
          <p14:tracePt t="144634" x="857250" y="3397250"/>
          <p14:tracePt t="144650" x="825500" y="3384550"/>
          <p14:tracePt t="144650" x="812800" y="3378200"/>
          <p14:tracePt t="144667" x="800100" y="3371850"/>
          <p14:tracePt t="144684" x="787400" y="3365500"/>
          <p14:tracePt t="144701" x="774700" y="3365500"/>
          <p14:tracePt t="144717" x="768350" y="3365500"/>
          <p14:tracePt t="144771" x="762000" y="3365500"/>
          <p14:tracePt t="144803" x="762000" y="3359150"/>
          <p14:tracePt t="144929" x="0" y="0"/>
        </p14:tracePtLst>
        <p14:tracePtLst>
          <p14:tracePt t="166801" x="1212850" y="3543300"/>
          <p14:tracePt t="166931" x="1206500" y="3536950"/>
          <p14:tracePt t="166947" x="1200150" y="3536950"/>
          <p14:tracePt t="166963" x="1187450" y="3530600"/>
          <p14:tracePt t="166971" x="1174750" y="3530600"/>
          <p14:tracePt t="166979" x="1168400" y="3524250"/>
          <p14:tracePt t="166987" x="1149350" y="3517900"/>
          <p14:tracePt t="167003" x="1123950" y="3511550"/>
          <p14:tracePt t="167019" x="1085850" y="3511550"/>
          <p14:tracePt t="167033" x="1060450" y="3511550"/>
          <p14:tracePt t="167051" x="1035050" y="3511550"/>
          <p14:tracePt t="167067" x="996950" y="3511550"/>
          <p14:tracePt t="167091" x="965200" y="3511550"/>
          <p14:tracePt t="167107" x="952500" y="3511550"/>
          <p14:tracePt t="167123" x="939800" y="3511550"/>
          <p14:tracePt t="167139" x="920750" y="3511550"/>
          <p14:tracePt t="167150" x="908050" y="3511550"/>
          <p14:tracePt t="167166" x="901700" y="3511550"/>
          <p14:tracePt t="167183" x="889000" y="3511550"/>
          <p14:tracePt t="167200" x="876300" y="3511550"/>
          <p14:tracePt t="167216" x="857250" y="3511550"/>
          <p14:tracePt t="167233" x="825500" y="3511550"/>
          <p14:tracePt t="167250" x="812800" y="3511550"/>
          <p14:tracePt t="167267" x="793750" y="3511550"/>
          <p14:tracePt t="167283" x="774700" y="3511550"/>
          <p14:tracePt t="167300" x="768350" y="3511550"/>
          <p14:tracePt t="167317" x="755650" y="3511550"/>
          <p14:tracePt t="167333" x="749300" y="3511550"/>
          <p14:tracePt t="167350" x="736600" y="3511550"/>
          <p14:tracePt t="167366" x="723900" y="3511550"/>
          <p14:tracePt t="167383" x="717550" y="3511550"/>
          <p14:tracePt t="167400" x="711200" y="3511550"/>
          <p14:tracePt t="167416" x="704850" y="3511550"/>
          <p14:tracePt t="167483" x="698500" y="3511550"/>
          <p14:tracePt t="167508" x="692150" y="3511550"/>
          <p14:tracePt t="167581" x="685800" y="3511550"/>
          <p14:tracePt t="168787" x="692150" y="3511550"/>
          <p14:tracePt t="168811" x="698500" y="3511550"/>
          <p14:tracePt t="168836" x="704850" y="3511550"/>
          <p14:tracePt t="168837" x="711200" y="3511550"/>
          <p14:tracePt t="168859" x="717550" y="3511550"/>
          <p14:tracePt t="168867" x="730250" y="3511550"/>
          <p14:tracePt t="168883" x="736600" y="3511550"/>
          <p14:tracePt t="168906" x="742950" y="3511550"/>
          <p14:tracePt t="168916" x="749300" y="3511550"/>
          <p14:tracePt t="168918" x="755650" y="3511550"/>
          <p14:tracePt t="168933" x="768350" y="3511550"/>
          <p14:tracePt t="168950" x="793750" y="3511550"/>
          <p14:tracePt t="168967" x="831850" y="3511550"/>
          <p14:tracePt t="168983" x="889000" y="3511550"/>
          <p14:tracePt t="169000" x="971550" y="3530600"/>
          <p14:tracePt t="169016" x="1041400" y="3543300"/>
          <p14:tracePt t="169033" x="1117600" y="3543300"/>
          <p14:tracePt t="169050" x="1187450" y="3549650"/>
          <p14:tracePt t="169066" x="1250950" y="3549650"/>
          <p14:tracePt t="169084" x="1289050" y="3549650"/>
          <p14:tracePt t="169100" x="1327150" y="3549650"/>
          <p14:tracePt t="169116" x="1371600" y="3549650"/>
          <p14:tracePt t="169133" x="1416050" y="3549650"/>
          <p14:tracePt t="169150" x="1441450" y="3549650"/>
          <p14:tracePt t="169167" x="1466850" y="3543300"/>
          <p14:tracePt t="169183" x="1498600" y="3543300"/>
          <p14:tracePt t="169200" x="1530350" y="3536950"/>
          <p14:tracePt t="169217" x="1574800" y="3536950"/>
          <p14:tracePt t="169233" x="1631950" y="3536950"/>
          <p14:tracePt t="169250" x="1708150" y="3536950"/>
          <p14:tracePt t="169266" x="1816100" y="3543300"/>
          <p14:tracePt t="169284" x="1873250" y="3549650"/>
          <p14:tracePt t="169300" x="1949450" y="3562350"/>
          <p14:tracePt t="169316" x="2019300" y="3568700"/>
          <p14:tracePt t="169333" x="2095500" y="3568700"/>
          <p14:tracePt t="169350" x="2152650" y="3568700"/>
          <p14:tracePt t="169367" x="2222500" y="3575050"/>
          <p14:tracePt t="169383" x="2298700" y="3575050"/>
          <p14:tracePt t="169400" x="2355850" y="3575050"/>
          <p14:tracePt t="169417" x="2387600" y="3575050"/>
          <p14:tracePt t="169433" x="2432050" y="3575050"/>
          <p14:tracePt t="169450" x="2476500" y="3575050"/>
          <p14:tracePt t="169466" x="2533650" y="3575050"/>
          <p14:tracePt t="169483" x="2565400" y="3575050"/>
          <p14:tracePt t="169499" x="2597150" y="3575050"/>
          <p14:tracePt t="169516" x="2616200" y="3575050"/>
          <p14:tracePt t="169533" x="2622550" y="3575050"/>
          <p14:tracePt t="169550" x="2635250" y="3575050"/>
          <p14:tracePt t="169567" x="2641600" y="3575050"/>
          <p14:tracePt t="169583" x="2647950" y="3581400"/>
          <p14:tracePt t="169600" x="2654300" y="3581400"/>
          <p14:tracePt t="169617" x="2660650" y="3581400"/>
          <p14:tracePt t="170011" x="2660650" y="3587750"/>
          <p14:tracePt t="170019" x="2660650" y="3594100"/>
          <p14:tracePt t="170027" x="2660650" y="3600450"/>
          <p14:tracePt t="170044" x="2660650" y="3619500"/>
          <p14:tracePt t="170052" x="2660650" y="3625850"/>
          <p14:tracePt t="170053" x="2660650" y="3638550"/>
          <p14:tracePt t="170066" x="2660650" y="3702050"/>
          <p14:tracePt t="170083" x="2667000" y="3746500"/>
          <p14:tracePt t="170100" x="2679700" y="3790950"/>
          <p14:tracePt t="170116" x="2692400" y="3835400"/>
          <p14:tracePt t="170133" x="2705100" y="3867150"/>
          <p14:tracePt t="170149" x="2711450" y="3917950"/>
          <p14:tracePt t="170167" x="2730500" y="3968750"/>
          <p14:tracePt t="170183" x="2749550" y="4019550"/>
          <p14:tracePt t="170199" x="2768600" y="4070350"/>
          <p14:tracePt t="170217" x="2781300" y="4121150"/>
          <p14:tracePt t="170233" x="2781300" y="4171950"/>
          <p14:tracePt t="170250" x="2781300" y="4222750"/>
          <p14:tracePt t="170266" x="2781300" y="4286250"/>
          <p14:tracePt t="170283" x="2787650" y="4330700"/>
          <p14:tracePt t="170300" x="2794000" y="4356100"/>
          <p14:tracePt t="170316" x="2800350" y="4381500"/>
          <p14:tracePt t="170333" x="2800350" y="4413250"/>
          <p14:tracePt t="170350" x="2800350" y="4432300"/>
          <p14:tracePt t="170367" x="2800350" y="4451350"/>
          <p14:tracePt t="170383" x="2806700" y="4464050"/>
          <p14:tracePt t="170399" x="2813050" y="4470400"/>
          <p14:tracePt t="170547" x="2813050" y="4476750"/>
          <p14:tracePt t="170580" x="2819400" y="4476750"/>
          <p14:tracePt t="170587" x="2825750" y="4476750"/>
          <p14:tracePt t="170611" x="2832100" y="4476750"/>
          <p14:tracePt t="170635" x="2838450" y="4476750"/>
          <p14:tracePt t="170643" x="2844800" y="4476750"/>
          <p14:tracePt t="170659" x="2844800" y="4470400"/>
          <p14:tracePt t="170667" x="2851150" y="4464050"/>
          <p14:tracePt t="170683" x="2857500" y="4457700"/>
          <p14:tracePt t="170700" x="2863850" y="4438650"/>
          <p14:tracePt t="170701" x="2863850" y="4432300"/>
          <p14:tracePt t="170716" x="2863850" y="4413250"/>
          <p14:tracePt t="170734" x="2863850" y="4387850"/>
          <p14:tracePt t="170750" x="2851150" y="4362450"/>
          <p14:tracePt t="170766" x="2825750" y="4337050"/>
          <p14:tracePt t="170783" x="2800350" y="4318000"/>
          <p14:tracePt t="170800" x="2781300" y="4292600"/>
          <p14:tracePt t="170817" x="2755900" y="4273550"/>
          <p14:tracePt t="170833" x="2698750" y="4241800"/>
          <p14:tracePt t="170867" x="2641600" y="4222750"/>
          <p14:tracePt t="170883" x="2616200" y="4203700"/>
          <p14:tracePt t="170900" x="2584450" y="4197350"/>
          <p14:tracePt t="170916" x="2540000" y="4184650"/>
          <p14:tracePt t="170933" x="2508250" y="4178300"/>
          <p14:tracePt t="170949" x="2482850" y="4178300"/>
          <p14:tracePt t="170966" x="2470150" y="4178300"/>
          <p14:tracePt t="170983" x="2463800" y="4178300"/>
          <p14:tracePt t="171140" x="2470150" y="4178300"/>
          <p14:tracePt t="171147" x="2476500" y="4178300"/>
          <p14:tracePt t="171163" x="2482850" y="4184650"/>
          <p14:tracePt t="171169" x="2495550" y="4184650"/>
          <p14:tracePt t="171183" x="2501900" y="4184650"/>
          <p14:tracePt t="171199" x="2527300" y="4184650"/>
          <p14:tracePt t="171201" x="2565400" y="4184650"/>
          <p14:tracePt t="171216" x="2609850" y="4197350"/>
          <p14:tracePt t="171233" x="2654300" y="4210050"/>
          <p14:tracePt t="171250" x="2667000" y="4216400"/>
          <p14:tracePt t="171267" x="2692400" y="4229100"/>
          <p14:tracePt t="171283" x="2698750" y="4235450"/>
          <p14:tracePt t="171300" x="2711450" y="4241800"/>
          <p14:tracePt t="171316" x="2724150" y="4248150"/>
          <p14:tracePt t="171333" x="2749550" y="4260850"/>
          <p14:tracePt t="171349" x="2774950" y="4273550"/>
          <p14:tracePt t="171366" x="2787650" y="4273550"/>
          <p14:tracePt t="171383" x="2806700" y="4279900"/>
          <p14:tracePt t="171400" x="2819400" y="4279900"/>
          <p14:tracePt t="171417" x="2825750" y="4279900"/>
          <p14:tracePt t="171433" x="2832100" y="4279900"/>
          <p14:tracePt t="171449" x="2844800" y="4286250"/>
          <p14:tracePt t="171467" x="2851150" y="4286250"/>
          <p14:tracePt t="171483" x="2851150" y="4292600"/>
          <p14:tracePt t="171528" x="2857500" y="4292600"/>
          <p14:tracePt t="171539" x="2857500" y="4298950"/>
          <p14:tracePt t="171555" x="2863850" y="4298950"/>
          <p14:tracePt t="171571" x="2863850" y="4305300"/>
          <p14:tracePt t="171643" x="2870200" y="4305300"/>
          <p14:tracePt t="171995" x="2876550" y="4311650"/>
          <p14:tracePt t="172011" x="2882900" y="4311650"/>
          <p14:tracePt t="172021" x="2882900" y="4318000"/>
          <p14:tracePt t="172051" x="2889250" y="4318000"/>
          <p14:tracePt t="172052" x="2889250" y="4324350"/>
          <p14:tracePt t="172066" x="2901950" y="4330700"/>
          <p14:tracePt t="172083" x="2908300" y="4330700"/>
          <p14:tracePt t="172171" x="2908300" y="4337050"/>
          <p14:tracePt t="172195" x="2914650" y="4337050"/>
          <p14:tracePt t="172227" x="2921000" y="4337050"/>
          <p14:tracePt t="172235" x="2927350" y="4337050"/>
          <p14:tracePt t="172251" x="2933700" y="4337050"/>
          <p14:tracePt t="172323" x="2940050" y="4337050"/>
          <p14:tracePt t="172348" x="2946400" y="4330700"/>
          <p14:tracePt t="172556" x="2940050" y="4324350"/>
          <p14:tracePt t="173003" x="2933700" y="4324350"/>
          <p14:tracePt t="173011" x="2921000" y="4318000"/>
          <p14:tracePt t="173019" x="2901950" y="4318000"/>
          <p14:tracePt t="173036" x="2882900" y="4311650"/>
          <p14:tracePt t="173037" x="2870200" y="4311650"/>
          <p14:tracePt t="173049" x="2825750" y="4305300"/>
          <p14:tracePt t="173066" x="2749550" y="4292600"/>
          <p14:tracePt t="173084" x="2679700" y="4286250"/>
          <p14:tracePt t="173099" x="2622550" y="4273550"/>
          <p14:tracePt t="173117" x="2546350" y="4254500"/>
          <p14:tracePt t="173133" x="2501900" y="4248150"/>
          <p14:tracePt t="173150" x="2451100" y="4241800"/>
          <p14:tracePt t="173166" x="2400300" y="4235450"/>
          <p14:tracePt t="173183" x="2349500" y="4229100"/>
          <p14:tracePt t="173200" x="2305050" y="4229100"/>
          <p14:tracePt t="173216" x="2260600" y="4222750"/>
          <p14:tracePt t="173233" x="2209800" y="4222750"/>
          <p14:tracePt t="173249" x="2184400" y="4222750"/>
          <p14:tracePt t="173266" x="2139950" y="4222750"/>
          <p14:tracePt t="173283" x="2101850" y="4222750"/>
          <p14:tracePt t="173299" x="2057400" y="4222750"/>
          <p14:tracePt t="173317" x="2006600" y="4222750"/>
          <p14:tracePt t="173333" x="1955800" y="4222750"/>
          <p14:tracePt t="173349" x="1911350" y="4222750"/>
          <p14:tracePt t="173367" x="1860550" y="4222750"/>
          <p14:tracePt t="173383" x="1803400" y="4222750"/>
          <p14:tracePt t="173400" x="1758950" y="4222750"/>
          <p14:tracePt t="173416" x="1708150" y="4222750"/>
          <p14:tracePt t="173433" x="1657350" y="4222750"/>
          <p14:tracePt t="173450" x="1612900" y="4222750"/>
          <p14:tracePt t="173466" x="1536700" y="4222750"/>
          <p14:tracePt t="173483" x="1485900" y="4222750"/>
          <p14:tracePt t="173500" x="1441450" y="4222750"/>
          <p14:tracePt t="173517" x="1403350" y="4222750"/>
          <p14:tracePt t="173533" x="1365250" y="4222750"/>
          <p14:tracePt t="173549" x="1320800" y="4222750"/>
          <p14:tracePt t="173566" x="1295400" y="4222750"/>
          <p14:tracePt t="173583" x="1263650" y="4222750"/>
          <p14:tracePt t="173600" x="1257300" y="4222750"/>
          <p14:tracePt t="173616" x="1244600" y="4229100"/>
          <p14:tracePt t="173633" x="1225550" y="4235450"/>
          <p14:tracePt t="173651" x="1212850" y="4241800"/>
          <p14:tracePt t="173666" x="1181100" y="4248150"/>
          <p14:tracePt t="173684" x="1149350" y="4254500"/>
          <p14:tracePt t="173699" x="1117600" y="4254500"/>
          <p14:tracePt t="173716" x="1098550" y="4260850"/>
          <p14:tracePt t="173732" x="1073150" y="4260850"/>
          <p14:tracePt t="173749" x="1047750" y="4260850"/>
          <p14:tracePt t="173767" x="1022350" y="4260850"/>
          <p14:tracePt t="173783" x="1003300" y="4260850"/>
          <p14:tracePt t="173800" x="990600" y="4260850"/>
          <p14:tracePt t="173816" x="984250" y="4260850"/>
          <p14:tracePt t="174276" x="990600" y="4260850"/>
          <p14:tracePt t="174283" x="996950" y="4254500"/>
          <p14:tracePt t="174284" x="1009650" y="4248150"/>
          <p14:tracePt t="174299" x="1009650" y="4241800"/>
          <p14:tracePt t="174301" x="1041400" y="4222750"/>
          <p14:tracePt t="174316" x="1079500" y="4216400"/>
          <p14:tracePt t="174333" x="1130300" y="4203700"/>
          <p14:tracePt t="174349" x="1174750" y="4197350"/>
          <p14:tracePt t="174366" x="1200150" y="4197350"/>
          <p14:tracePt t="174383" x="1244600" y="4197350"/>
          <p14:tracePt t="174400" x="1276350" y="4197350"/>
          <p14:tracePt t="174416" x="1295400" y="4197350"/>
          <p14:tracePt t="174433" x="1327150" y="4197350"/>
          <p14:tracePt t="174450" x="1346200" y="4197350"/>
          <p14:tracePt t="174466" x="1371600" y="4197350"/>
          <p14:tracePt t="174483" x="1377950" y="4197350"/>
          <p14:tracePt t="174603" x="1384300" y="4197350"/>
          <p14:tracePt t="174619" x="1384300" y="4203700"/>
          <p14:tracePt t="174633" x="1384300" y="4210050"/>
          <p14:tracePt t="174683" x="1390650" y="4210050"/>
          <p14:tracePt t="174692" x="1397000" y="4210050"/>
          <p14:tracePt t="174707" x="1409700" y="4210050"/>
          <p14:tracePt t="174715" x="1441450" y="4210050"/>
          <p14:tracePt t="174720" x="1619250" y="4184650"/>
          <p14:tracePt t="174732" x="2000250" y="4038600"/>
          <p14:tracePt t="174749" x="2457450" y="3860800"/>
          <p14:tracePt t="174766" x="2933700" y="3670300"/>
          <p14:tracePt t="174783" x="3416300" y="3479800"/>
          <p14:tracePt t="174800" x="3854450" y="3352800"/>
          <p14:tracePt t="174816" x="4273550" y="3232150"/>
          <p14:tracePt t="174832" x="4959350" y="3143250"/>
          <p14:tracePt t="174832" x="5105400" y="3130550"/>
          <p14:tracePt t="174867" x="5283200" y="3079750"/>
          <p14:tracePt t="174883" x="5384800" y="3041650"/>
          <p14:tracePt t="174900" x="5448300" y="3016250"/>
          <p14:tracePt t="174916" x="5492750" y="2997200"/>
          <p14:tracePt t="174933" x="5518150" y="2978150"/>
          <p14:tracePt t="174949" x="5537200" y="2978150"/>
          <p14:tracePt t="174966" x="5549900" y="2952750"/>
          <p14:tracePt t="174983" x="5568950" y="2946400"/>
          <p14:tracePt t="174999" x="5581650" y="2946400"/>
          <p14:tracePt t="175016" x="5600700" y="2933700"/>
          <p14:tracePt t="175032" x="5619750" y="2921000"/>
          <p14:tracePt t="175049" x="5645150" y="2901950"/>
          <p14:tracePt t="175049" x="5664200" y="2876550"/>
          <p14:tracePt t="175067" x="5689600" y="2863850"/>
          <p14:tracePt t="175067" x="5708650" y="2844800"/>
          <p14:tracePt t="175082" x="5734050" y="2800350"/>
          <p14:tracePt t="175100" x="5759450" y="2755900"/>
          <p14:tracePt t="175116" x="5784850" y="2692400"/>
          <p14:tracePt t="175132" x="5822950" y="2635250"/>
          <p14:tracePt t="175149" x="5854700" y="2590800"/>
          <p14:tracePt t="175166" x="5880100" y="2552700"/>
          <p14:tracePt t="175183" x="5911850" y="2520950"/>
          <p14:tracePt t="175199" x="5937250" y="2482850"/>
          <p14:tracePt t="175216" x="5962650" y="2463800"/>
          <p14:tracePt t="175232" x="5988050" y="2451100"/>
          <p14:tracePt t="175249" x="6007100" y="2444750"/>
          <p14:tracePt t="175266" x="6038850" y="2419350"/>
          <p14:tracePt t="175283" x="6051550" y="2413000"/>
          <p14:tracePt t="175300" x="6064250" y="2406650"/>
          <p14:tracePt t="175316" x="6070600" y="2393950"/>
          <p14:tracePt t="175333" x="6076950" y="2393950"/>
          <p14:tracePt t="175349" x="6076950" y="2387600"/>
          <p14:tracePt t="175366" x="6064250" y="2374900"/>
          <p14:tracePt t="175383" x="6051550" y="2362200"/>
          <p14:tracePt t="175399" x="6032500" y="2349500"/>
          <p14:tracePt t="175416" x="6013450" y="2317750"/>
          <p14:tracePt t="175432" x="5962650" y="2279650"/>
          <p14:tracePt t="175449" x="5905500" y="2222500"/>
          <p14:tracePt t="175449" x="5873750" y="2197100"/>
          <p14:tracePt t="175467" x="5816600" y="2146300"/>
          <p14:tracePt t="175483" x="5753100" y="2101850"/>
          <p14:tracePt t="175500" x="5670550" y="2063750"/>
          <p14:tracePt t="175516" x="5588000" y="2012950"/>
          <p14:tracePt t="175532" x="5505450" y="1974850"/>
          <p14:tracePt t="175549" x="5429250" y="1930400"/>
          <p14:tracePt t="175566" x="5359400" y="1905000"/>
          <p14:tracePt t="175583" x="5295900" y="1885950"/>
          <p14:tracePt t="175599" x="5238750" y="1873250"/>
          <p14:tracePt t="175616" x="5175250" y="1860550"/>
          <p14:tracePt t="175633" x="5105400" y="1847850"/>
          <p14:tracePt t="175649" x="5029200" y="1847850"/>
          <p14:tracePt t="175666" x="4946650" y="1847850"/>
          <p14:tracePt t="175683" x="4895850" y="1841500"/>
          <p14:tracePt t="175700" x="4838700" y="1841500"/>
          <p14:tracePt t="175716" x="4775200" y="1841500"/>
          <p14:tracePt t="175732" x="4724400" y="1841500"/>
          <p14:tracePt t="175749" x="4673600" y="1841500"/>
          <p14:tracePt t="175766" x="4641850" y="1841500"/>
          <p14:tracePt t="175783" x="4597400" y="1841500"/>
          <p14:tracePt t="175799" x="4559300" y="1841500"/>
          <p14:tracePt t="175816" x="4514850" y="1841500"/>
          <p14:tracePt t="175833" x="4432300" y="1847850"/>
          <p14:tracePt t="175833" x="4413250" y="1847850"/>
          <p14:tracePt t="175866" x="4387850" y="1847850"/>
          <p14:tracePt t="175882" x="4368800" y="1847850"/>
          <p14:tracePt t="175899" x="4349750" y="1854200"/>
          <p14:tracePt t="175916" x="4337050" y="1866900"/>
          <p14:tracePt t="175932" x="4311650" y="1873250"/>
          <p14:tracePt t="175949" x="4286250" y="1885950"/>
          <p14:tracePt t="175966" x="4273550" y="1898650"/>
          <p14:tracePt t="175982" x="4241800" y="1917700"/>
          <p14:tracePt t="175999" x="4216400" y="1930400"/>
          <p14:tracePt t="176016" x="4197350" y="1943100"/>
          <p14:tracePt t="176033" x="4165600" y="1955800"/>
          <p14:tracePt t="176049" x="4146550" y="1968500"/>
          <p14:tracePt t="176066" x="4114800" y="1981200"/>
          <p14:tracePt t="176083" x="4108450" y="1987550"/>
          <p14:tracePt t="176100" x="4095750" y="1993900"/>
          <p14:tracePt t="176116" x="4076700" y="2000250"/>
          <p14:tracePt t="176132" x="4064000" y="2012950"/>
          <p14:tracePt t="176150" x="4057650" y="2019300"/>
          <p14:tracePt t="176166" x="4051300" y="2038350"/>
          <p14:tracePt t="176182" x="4032250" y="2051050"/>
          <p14:tracePt t="176199" x="4019550" y="2076450"/>
          <p14:tracePt t="176216" x="4006850" y="2089150"/>
          <p14:tracePt t="176233" x="4006850" y="2108200"/>
          <p14:tracePt t="176249" x="4000500" y="2120900"/>
          <p14:tracePt t="176266" x="4000500" y="2133600"/>
          <p14:tracePt t="176283" x="4000500" y="2139950"/>
          <p14:tracePt t="176299" x="4000500" y="2152650"/>
          <p14:tracePt t="176317" x="4000500" y="2159000"/>
          <p14:tracePt t="176333" x="4000500" y="2171700"/>
          <p14:tracePt t="176350" x="4006850" y="2184400"/>
          <p14:tracePt t="176367" x="4013200" y="2197100"/>
          <p14:tracePt t="176383" x="4038600" y="2222500"/>
          <p14:tracePt t="176401" x="4057650" y="2241550"/>
          <p14:tracePt t="176417" x="4089400" y="2247900"/>
          <p14:tracePt t="176434" x="4133850" y="2254250"/>
          <p14:tracePt t="176450" x="4210050" y="2273300"/>
          <p14:tracePt t="176467" x="4337050" y="2292350"/>
          <p14:tracePt t="176484" x="4413250" y="2298700"/>
          <p14:tracePt t="176500" x="4495800" y="2311400"/>
          <p14:tracePt t="176518" x="4572000" y="2317750"/>
          <p14:tracePt t="176533" x="4635500" y="2317750"/>
          <p14:tracePt t="176550" x="4718050" y="2317750"/>
          <p14:tracePt t="176567" x="4794250" y="2317750"/>
          <p14:tracePt t="176583" x="4883150" y="2317750"/>
          <p14:tracePt t="176600" x="4959350" y="2317750"/>
          <p14:tracePt t="176617" x="5048250" y="2317750"/>
          <p14:tracePt t="176634" x="5111750" y="2317750"/>
          <p14:tracePt t="176650" x="5200650" y="2317750"/>
          <p14:tracePt t="176667" x="5327650" y="2324100"/>
          <p14:tracePt t="176684" x="5416550" y="2324100"/>
          <p14:tracePt t="176700" x="5511800" y="2324100"/>
          <p14:tracePt t="176717" x="5613400" y="2336800"/>
          <p14:tracePt t="176733" x="5689600" y="2336800"/>
          <p14:tracePt t="176751" x="5772150" y="2336800"/>
          <p14:tracePt t="176767" x="5829300" y="2336800"/>
          <p14:tracePt t="176783" x="5873750" y="2336800"/>
          <p14:tracePt t="176800" x="5918200" y="2336800"/>
          <p14:tracePt t="176817" x="5949950" y="2336800"/>
          <p14:tracePt t="176834" x="6032500" y="2330450"/>
          <p14:tracePt t="176867" x="6076950" y="2324100"/>
          <p14:tracePt t="176867" x="6102350" y="2317750"/>
          <p14:tracePt t="176883" x="6159500" y="2311400"/>
          <p14:tracePt t="176900" x="6242050" y="2311400"/>
          <p14:tracePt t="176917" x="6318250" y="2311400"/>
          <p14:tracePt t="176933" x="6381750" y="2311400"/>
          <p14:tracePt t="176950" x="6464300" y="2311400"/>
          <p14:tracePt t="176966" x="6502400" y="2311400"/>
          <p14:tracePt t="176983" x="6540500" y="2311400"/>
          <p14:tracePt t="177000" x="6584950" y="2311400"/>
          <p14:tracePt t="177016" x="6623050" y="2311400"/>
          <p14:tracePt t="177034" x="6673850" y="2298700"/>
          <p14:tracePt t="177050" x="6699250" y="2286000"/>
          <p14:tracePt t="177066" x="6718300" y="2266950"/>
          <p14:tracePt t="177084" x="6731000" y="2260600"/>
          <p14:tracePt t="177100" x="6737350" y="2241550"/>
          <p14:tracePt t="177117" x="6737350" y="2228850"/>
          <p14:tracePt t="177133" x="6743700" y="2222500"/>
          <p14:tracePt t="177150" x="6743700" y="2209800"/>
          <p14:tracePt t="177196" x="6743700" y="2203450"/>
          <p14:tracePt t="177236" x="6743700" y="2197100"/>
          <p14:tracePt t="177259" x="6743700" y="2190750"/>
          <p14:tracePt t="177315" x="6743700" y="2184400"/>
          <p14:tracePt t="177339" x="6743700" y="2178050"/>
          <p14:tracePt t="177364" x="6737350" y="2171700"/>
          <p14:tracePt t="177387" x="6724650" y="2165350"/>
          <p14:tracePt t="177404" x="6724650" y="2159000"/>
          <p14:tracePt t="177427" x="6724650" y="2152650"/>
          <p14:tracePt t="177451" x="6718300" y="2152650"/>
          <p14:tracePt t="177453" x="6718300" y="2146300"/>
          <p14:tracePt t="177484" x="6718300" y="2139950"/>
          <p14:tracePt t="177619" x="6711950" y="2139950"/>
          <p14:tracePt t="177627" x="6705600" y="2139950"/>
          <p14:tracePt t="177635" x="6692900" y="2139950"/>
          <p14:tracePt t="177652" x="6680200" y="2146300"/>
          <p14:tracePt t="177668" x="6667500" y="2146300"/>
          <p14:tracePt t="177669" x="6661150" y="2146300"/>
          <p14:tracePt t="177683" x="6642100" y="2146300"/>
          <p14:tracePt t="177700" x="6616700" y="2152650"/>
          <p14:tracePt t="177717" x="6591300" y="2159000"/>
          <p14:tracePt t="177733" x="6572250" y="2159000"/>
          <p14:tracePt t="177750" x="6559550" y="2159000"/>
          <p14:tracePt t="177767" x="6553200" y="2159000"/>
          <p14:tracePt t="177783" x="6540500" y="2159000"/>
          <p14:tracePt t="177800" x="6527800" y="2159000"/>
          <p14:tracePt t="177816" x="6496050" y="2171700"/>
          <p14:tracePt t="177833" x="6426200" y="2216150"/>
          <p14:tracePt t="177867" x="6369050" y="2241550"/>
          <p14:tracePt t="177867" x="6324600" y="2266950"/>
          <p14:tracePt t="177884" x="6223000" y="2330450"/>
          <p14:tracePt t="177900" x="6083300" y="2400300"/>
          <p14:tracePt t="177917" x="5969000" y="2476500"/>
          <p14:tracePt t="177933" x="5848350" y="2546350"/>
          <p14:tracePt t="177950" x="5721350" y="2603500"/>
          <p14:tracePt t="177967" x="5581650" y="2686050"/>
          <p14:tracePt t="177983" x="5454650" y="2749550"/>
          <p14:tracePt t="178000" x="5314950" y="2813050"/>
          <p14:tracePt t="178016" x="5168900" y="2882900"/>
          <p14:tracePt t="178033" x="5060950" y="2927350"/>
          <p14:tracePt t="178050" x="4965700" y="3003550"/>
          <p14:tracePt t="178067" x="4857750" y="3105150"/>
          <p14:tracePt t="178084" x="4768850" y="3168650"/>
          <p14:tracePt t="178100" x="4679950" y="3213100"/>
          <p14:tracePt t="178117" x="4616450" y="3257550"/>
          <p14:tracePt t="178134" x="4546600" y="3321050"/>
          <p14:tracePt t="178150" x="4489450" y="3378200"/>
          <p14:tracePt t="178167" x="4419600" y="3448050"/>
          <p14:tracePt t="178183" x="4343400" y="3517900"/>
          <p14:tracePt t="178200" x="4273550" y="3581400"/>
          <p14:tracePt t="178217" x="4197350" y="3632200"/>
          <p14:tracePt t="178233" x="4133850" y="3702050"/>
          <p14:tracePt t="178250" x="4076700" y="3771900"/>
          <p14:tracePt t="178267" x="3956050" y="3917950"/>
          <p14:tracePt t="178284" x="3879850" y="4006850"/>
          <p14:tracePt t="178300" x="3784600" y="4102100"/>
          <p14:tracePt t="178317" x="3708400" y="4178300"/>
          <p14:tracePt t="178333" x="3644900" y="4248150"/>
          <p14:tracePt t="178350" x="3587750" y="4298950"/>
          <p14:tracePt t="178367" x="3530600" y="4330700"/>
          <p14:tracePt t="178383" x="3467100" y="4368800"/>
          <p14:tracePt t="178400" x="3416300" y="4387850"/>
          <p14:tracePt t="178417" x="3378200" y="4425950"/>
          <p14:tracePt t="178433" x="3352800" y="4457700"/>
          <p14:tracePt t="178450" x="3321050" y="4476750"/>
          <p14:tracePt t="178466" x="3302000" y="4502150"/>
          <p14:tracePt t="178484" x="3295650" y="4508500"/>
          <p14:tracePt t="178500" x="3282950" y="4521200"/>
          <p14:tracePt t="178517" x="3282950" y="4527550"/>
          <p14:tracePt t="178533" x="3276600" y="4533900"/>
          <p14:tracePt t="178667" x="3270250" y="4533900"/>
          <p14:tracePt t="178684" x="3270250" y="4527550"/>
          <p14:tracePt t="178685" x="3270250" y="4508500"/>
          <p14:tracePt t="178700" x="3276600" y="4489450"/>
          <p14:tracePt t="178702" x="3295650" y="4432300"/>
          <p14:tracePt t="178717" x="3333750" y="4324350"/>
          <p14:tracePt t="178734" x="3390900" y="4146550"/>
          <p14:tracePt t="178750" x="3492500" y="3803650"/>
          <p14:tracePt t="178767" x="3632200" y="3378200"/>
          <p14:tracePt t="178783" x="3803650" y="2965450"/>
          <p14:tracePt t="178800" x="3924300" y="2730500"/>
          <p14:tracePt t="178817" x="4013200" y="2540000"/>
          <p14:tracePt t="178833" x="4108450" y="2355850"/>
          <p14:tracePt t="178867" x="4114800" y="2311400"/>
          <p14:tracePt t="178883" x="4114800" y="2286000"/>
          <p14:tracePt t="178900" x="4121150" y="2260600"/>
          <p14:tracePt t="178916" x="4127500" y="2247900"/>
          <p14:tracePt t="178933" x="4146550" y="2216150"/>
          <p14:tracePt t="178950" x="4159250" y="2190750"/>
          <p14:tracePt t="178966" x="4165600" y="2171700"/>
          <p14:tracePt t="178983" x="4165600" y="2165350"/>
          <p14:tracePt t="179000" x="4165600" y="2146300"/>
          <p14:tracePt t="179017" x="4165600" y="2127250"/>
          <p14:tracePt t="179033" x="4165600" y="2114550"/>
          <p14:tracePt t="179050" x="4171950" y="2095500"/>
          <p14:tracePt t="179067" x="4171950" y="2063750"/>
          <p14:tracePt t="179083" x="4178300" y="2038350"/>
          <p14:tracePt t="179139" x="4171950" y="2038350"/>
          <p14:tracePt t="179148" x="4152900" y="2051050"/>
          <p14:tracePt t="179155" x="4127500" y="2063750"/>
          <p14:tracePt t="179163" x="4102100" y="2076450"/>
          <p14:tracePt t="179171" x="4044950" y="2114550"/>
          <p14:tracePt t="179184" x="3987800" y="2165350"/>
          <p14:tracePt t="179200" x="3905250" y="2209800"/>
          <p14:tracePt t="179217" x="3784600" y="2279650"/>
          <p14:tracePt t="179233" x="3657600" y="2349500"/>
          <p14:tracePt t="179250" x="3517900" y="2413000"/>
          <p14:tracePt t="179267" x="3384550" y="2482850"/>
          <p14:tracePt t="179283" x="3162300" y="2590800"/>
          <p14:tracePt t="179300" x="3028950" y="2660650"/>
          <p14:tracePt t="179317" x="2889250" y="2717800"/>
          <p14:tracePt t="179333" x="2749550" y="2787650"/>
          <p14:tracePt t="179350" x="2609850" y="2857500"/>
          <p14:tracePt t="179367" x="2476500" y="2933700"/>
          <p14:tracePt t="179384" x="2324100" y="3022600"/>
          <p14:tracePt t="179400" x="2171700" y="3111500"/>
          <p14:tracePt t="179417" x="2044700" y="3194050"/>
          <p14:tracePt t="179433" x="1936750" y="3263900"/>
          <p14:tracePt t="179450" x="1835150" y="3340100"/>
          <p14:tracePt t="179467" x="1758950" y="3416300"/>
          <p14:tracePt t="179483" x="1625600" y="3549650"/>
          <p14:tracePt t="179500" x="1524000" y="3651250"/>
          <p14:tracePt t="179516" x="1454150" y="3727450"/>
          <p14:tracePt t="179533" x="1403350" y="3784600"/>
          <p14:tracePt t="179551" x="1358900" y="3835400"/>
          <p14:tracePt t="179566" x="1339850" y="3867150"/>
          <p14:tracePt t="179584" x="1327150" y="3892550"/>
          <p14:tracePt t="179600" x="1320800" y="3911600"/>
          <p14:tracePt t="179617" x="1314450" y="3937000"/>
          <p14:tracePt t="179633" x="1308100" y="3943350"/>
          <p14:tracePt t="179650" x="1301750" y="3962400"/>
          <p14:tracePt t="179650" x="1295400" y="3962400"/>
          <p14:tracePt t="179691" x="1289050" y="3962400"/>
          <p14:tracePt t="179715" x="1282700" y="3962400"/>
          <p14:tracePt t="179726" x="1282700" y="3968750"/>
          <p14:tracePt t="179734" x="1276350" y="3968750"/>
          <p14:tracePt t="179744" x="1270000" y="3975100"/>
          <p14:tracePt t="179750" x="1257300" y="3981450"/>
          <p14:tracePt t="179766" x="1231900" y="4000500"/>
          <p14:tracePt t="179784" x="1206500" y="4019550"/>
          <p14:tracePt t="179800" x="1193800" y="4025900"/>
          <p14:tracePt t="179817" x="1174750" y="4038600"/>
          <p14:tracePt t="179833" x="1143000" y="4057650"/>
          <p14:tracePt t="179833" x="1136650" y="4064000"/>
          <p14:tracePt t="179868" x="1123950" y="4070350"/>
          <p14:tracePt t="179883" x="1123950" y="4076700"/>
          <p14:tracePt t="180435" x="1143000" y="4076700"/>
          <p14:tracePt t="180443" x="1168400" y="4076700"/>
          <p14:tracePt t="180460" x="1225550" y="4083050"/>
          <p14:tracePt t="180466" x="1250950" y="4083050"/>
          <p14:tracePt t="180468" x="1308100" y="4089400"/>
          <p14:tracePt t="180483" x="1352550" y="4095750"/>
          <p14:tracePt t="180500" x="1409700" y="4121150"/>
          <p14:tracePt t="180516" x="1460500" y="4140200"/>
          <p14:tracePt t="180533" x="1524000" y="4165600"/>
          <p14:tracePt t="180550" x="1619250" y="4210050"/>
          <p14:tracePt t="180566" x="1727200" y="4254500"/>
          <p14:tracePt t="180583" x="1841500" y="4305300"/>
          <p14:tracePt t="180600" x="1924050" y="4343400"/>
          <p14:tracePt t="180616" x="1993900" y="4387850"/>
          <p14:tracePt t="180634" x="2038350" y="4413250"/>
          <p14:tracePt t="180650" x="2063750" y="4438650"/>
          <p14:tracePt t="180650" x="2076450" y="4451350"/>
          <p14:tracePt t="180667" x="2101850" y="4464050"/>
          <p14:tracePt t="180683" x="2114550" y="4483100"/>
          <p14:tracePt t="180700" x="2114550" y="4489450"/>
          <p14:tracePt t="180717" x="2114550" y="4502150"/>
          <p14:tracePt t="180733" x="2120900" y="4521200"/>
          <p14:tracePt t="180750" x="2120900" y="4533900"/>
          <p14:tracePt t="180766" x="2120900" y="4540250"/>
          <p14:tracePt t="180784" x="2120900" y="4546600"/>
          <p14:tracePt t="180800" x="2127250" y="4552950"/>
          <p14:tracePt t="180844" x="2127250" y="4559300"/>
          <p14:tracePt t="181043" x="2127250" y="4565650"/>
          <p14:tracePt t="181876" x="2133600" y="4565650"/>
          <p14:tracePt t="181885" x="2139950" y="4565650"/>
          <p14:tracePt t="181900" x="2146300" y="4546600"/>
          <p14:tracePt t="181916" x="2152650" y="4540250"/>
          <p14:tracePt t="181919" x="2159000" y="4533900"/>
          <p14:tracePt t="181933" x="2159000" y="4527550"/>
          <p14:tracePt t="181950" x="2165350" y="4521200"/>
          <p14:tracePt t="181966" x="2165350" y="4502150"/>
          <p14:tracePt t="181983" x="2184400" y="4476750"/>
          <p14:tracePt t="182000" x="2197100" y="4451350"/>
          <p14:tracePt t="182016" x="2209800" y="4432300"/>
          <p14:tracePt t="182033" x="2228850" y="4425950"/>
          <p14:tracePt t="182050" x="2228850" y="4406900"/>
          <p14:tracePt t="182066" x="2241550" y="4381500"/>
          <p14:tracePt t="182083" x="2254250" y="4375150"/>
          <p14:tracePt t="182100" x="2254250" y="4356100"/>
          <p14:tracePt t="182117" x="2260600" y="4343400"/>
          <p14:tracePt t="182133" x="2266950" y="4337050"/>
          <p14:tracePt t="182150" x="2273300" y="4330700"/>
          <p14:tracePt t="182166" x="2279650" y="4324350"/>
          <p14:tracePt t="182183" x="2279650" y="4318000"/>
          <p14:tracePt t="182200" x="2279650" y="4311650"/>
          <p14:tracePt t="182216" x="2279650" y="4305300"/>
          <p14:tracePt t="182233" x="2279650" y="4292600"/>
          <p14:tracePt t="182249" x="2279650" y="4286250"/>
          <p14:tracePt t="182266" x="2279650" y="4260850"/>
          <p14:tracePt t="182283" x="2279650" y="4241800"/>
          <p14:tracePt t="182300" x="2279650" y="4222750"/>
          <p14:tracePt t="182316" x="2279650" y="4203700"/>
          <p14:tracePt t="182333" x="2279650" y="4191000"/>
          <p14:tracePt t="182350" x="2292350" y="4159250"/>
          <p14:tracePt t="182366" x="2311400" y="4127500"/>
          <p14:tracePt t="182383" x="2330450" y="4102100"/>
          <p14:tracePt t="182400" x="2349500" y="4089400"/>
          <p14:tracePt t="182436" x="2349500" y="4083050"/>
          <p14:tracePt t="182451" x="2355850" y="4083050"/>
          <p14:tracePt t="182971" x="2355850" y="4076700"/>
          <p14:tracePt t="182980" x="2362200" y="4064000"/>
          <p14:tracePt t="182987" x="2374900" y="4032250"/>
          <p14:tracePt t="182999" x="2381250" y="4025900"/>
          <p14:tracePt t="183001" x="2393950" y="3987800"/>
          <p14:tracePt t="183016" x="2393950" y="3975100"/>
          <p14:tracePt t="183033" x="2393950" y="3968750"/>
          <p14:tracePt t="183050" x="2393950" y="3962400"/>
          <p14:tracePt t="183155" x="2393950" y="3968750"/>
          <p14:tracePt t="183163" x="2393950" y="3975100"/>
          <p14:tracePt t="183187" x="2393950" y="3981450"/>
          <p14:tracePt t="183203" x="2387600" y="3987800"/>
          <p14:tracePt t="183219" x="2381250" y="3987800"/>
          <p14:tracePt t="183251" x="2374900" y="3987800"/>
          <p14:tracePt t="183339" x="2368550" y="3987800"/>
          <p14:tracePt t="183347" x="2368550" y="3994150"/>
          <p14:tracePt t="183379" x="2362200" y="4000500"/>
          <p14:tracePt t="183395" x="2355850" y="4006850"/>
          <p14:tracePt t="183404" x="2349500" y="4006850"/>
          <p14:tracePt t="183419" x="2349500" y="4013200"/>
          <p14:tracePt t="183420" x="2343150" y="4025900"/>
          <p14:tracePt t="183433" x="2330450" y="4032250"/>
          <p14:tracePt t="183450" x="2330450" y="4044950"/>
          <p14:tracePt t="183466" x="2324100" y="4051300"/>
          <p14:tracePt t="183483" x="2324100" y="4064000"/>
          <p14:tracePt t="183500" x="2311400" y="4064000"/>
          <p14:tracePt t="183516" x="2311400" y="4076700"/>
          <p14:tracePt t="183533" x="2305050" y="4083050"/>
          <p14:tracePt t="183549" x="2298700" y="4095750"/>
          <p14:tracePt t="183566" x="2298700" y="4102100"/>
          <p14:tracePt t="183619" x="2292350" y="4102100"/>
          <p14:tracePt t="183715" x="2286000" y="4102100"/>
          <p14:tracePt t="183732" x="2286000" y="4108450"/>
          <p14:tracePt t="183742" x="2279650" y="4108450"/>
          <p14:tracePt t="183773" x="2273300" y="4114800"/>
          <p14:tracePt t="183813" x="2266950" y="4114800"/>
          <p14:tracePt t="183819" x="2266950" y="4121150"/>
          <p14:tracePt t="183835" x="2260600" y="4121150"/>
          <p14:tracePt t="184027" x="2254250" y="4121150"/>
          <p14:tracePt t="184035" x="2247900" y="4121150"/>
          <p14:tracePt t="184049" x="2241550" y="4121150"/>
          <p14:tracePt t="184068" x="2235200" y="4121150"/>
          <p14:tracePt t="184069" x="2222500" y="4121150"/>
          <p14:tracePt t="184083" x="2203450" y="4121150"/>
          <p14:tracePt t="184100" x="2190750" y="4121150"/>
          <p14:tracePt t="184116" x="2184400" y="4114800"/>
          <p14:tracePt t="184133" x="2165350" y="4108450"/>
          <p14:tracePt t="184149" x="2152650" y="4108450"/>
          <p14:tracePt t="184166" x="2139950" y="4108450"/>
          <p14:tracePt t="184183" x="2127250" y="4108450"/>
          <p14:tracePt t="184199" x="2114550" y="4114800"/>
          <p14:tracePt t="184216" x="2101850" y="4127500"/>
          <p14:tracePt t="184233" x="2095500" y="4146550"/>
          <p14:tracePt t="184250" x="2089150" y="4178300"/>
          <p14:tracePt t="184266" x="2082800" y="4210050"/>
          <p14:tracePt t="184283" x="2082800" y="4216400"/>
          <p14:tracePt t="184363" x="2089150" y="4216400"/>
          <p14:tracePt t="184376" x="2089150" y="4210050"/>
          <p14:tracePt t="184378" x="2095500" y="4184650"/>
          <p14:tracePt t="184383" x="2120900" y="4146550"/>
          <p14:tracePt t="184399" x="2139950" y="4114800"/>
          <p14:tracePt t="184416" x="2152650" y="4095750"/>
          <p14:tracePt t="184433" x="2159000" y="4076700"/>
          <p14:tracePt t="184450" x="2165350" y="4070350"/>
          <p14:tracePt t="184466" x="2165350" y="4064000"/>
          <p14:tracePt t="184483" x="2165350" y="4057650"/>
          <p14:tracePt t="184587" x="2159000" y="4057650"/>
          <p14:tracePt t="184595" x="2152650" y="4057650"/>
          <p14:tracePt t="184603" x="2146300" y="4057650"/>
          <p14:tracePt t="184619" x="2133600" y="4057650"/>
          <p14:tracePt t="184620" x="2127250" y="4051300"/>
          <p14:tracePt t="184633" x="2120900" y="4038600"/>
          <p14:tracePt t="184649" x="2101850" y="4025900"/>
          <p14:tracePt t="184666" x="2089150" y="4006850"/>
          <p14:tracePt t="184683" x="2057400" y="3962400"/>
          <p14:tracePt t="184699" x="2038350" y="3905250"/>
          <p14:tracePt t="184716" x="2025650" y="3854450"/>
          <p14:tracePt t="184733" x="2025650" y="3810000"/>
          <p14:tracePt t="184749" x="2025650" y="3778250"/>
          <p14:tracePt t="184766" x="2025650" y="3765550"/>
          <p14:tracePt t="184783" x="2025650" y="3752850"/>
          <p14:tracePt t="184799" x="2025650" y="3740150"/>
          <p14:tracePt t="184816" x="2025650" y="3733800"/>
          <p14:tracePt t="184833" x="2025650" y="3721100"/>
          <p14:tracePt t="184885" x="2025650" y="3714750"/>
          <p14:tracePt t="184887" x="2025650" y="3702050"/>
          <p14:tracePt t="184900" x="2025650" y="3695700"/>
          <p14:tracePt t="184916" x="2025650" y="3683000"/>
          <p14:tracePt t="184933" x="2025650" y="3663950"/>
          <p14:tracePt t="184949" x="2012950" y="3638550"/>
          <p14:tracePt t="184966" x="2006600" y="3625850"/>
          <p14:tracePt t="184983" x="1981200" y="3600450"/>
          <p14:tracePt t="184999" x="1968500" y="3581400"/>
          <p14:tracePt t="185016" x="1949450" y="3575050"/>
          <p14:tracePt t="185033" x="1936750" y="3562350"/>
          <p14:tracePt t="185049" x="1911350" y="3543300"/>
          <p14:tracePt t="185066" x="1898650" y="3530600"/>
          <p14:tracePt t="185083" x="1879600" y="3530600"/>
          <p14:tracePt t="185100" x="1866900" y="3524250"/>
          <p14:tracePt t="185116" x="1860550" y="3524250"/>
          <p14:tracePt t="185133" x="1847850" y="3524250"/>
          <p14:tracePt t="185150" x="1841500" y="3524250"/>
          <p14:tracePt t="185166" x="1835150" y="3524250"/>
          <p14:tracePt t="185183" x="1835150" y="3517900"/>
          <p14:tracePt t="185199" x="1828800" y="3517900"/>
          <p14:tracePt t="185216" x="1816100" y="3517900"/>
          <p14:tracePt t="185233" x="1803400" y="3524250"/>
          <p14:tracePt t="185249" x="1790700" y="3524250"/>
          <p14:tracePt t="185266" x="1771650" y="3530600"/>
          <p14:tracePt t="185283" x="1752600" y="3536950"/>
          <p14:tracePt t="185300" x="1746250" y="3543300"/>
          <p14:tracePt t="185316" x="1739900" y="3556000"/>
          <p14:tracePt t="185332" x="1739900" y="3562350"/>
          <p14:tracePt t="185372" x="1733550" y="3562350"/>
          <p14:tracePt t="185394" x="1733550" y="3568700"/>
          <p14:tracePt t="185411" x="1733550" y="3575050"/>
          <p14:tracePt t="185420" x="1733550" y="3581400"/>
          <p14:tracePt t="185435" x="1727200" y="3587750"/>
          <p14:tracePt t="185452" x="1720850" y="3594100"/>
          <p14:tracePt t="185455" x="1720850" y="3600450"/>
          <p14:tracePt t="185466" x="1714500" y="3606800"/>
          <p14:tracePt t="185483" x="1708150" y="3625850"/>
          <p14:tracePt t="185500" x="1708150" y="3644900"/>
          <p14:tracePt t="185516" x="1701800" y="3651250"/>
          <p14:tracePt t="185533" x="1701800" y="3670300"/>
          <p14:tracePt t="185549" x="1701800" y="3683000"/>
          <p14:tracePt t="185566" x="1701800" y="3708400"/>
          <p14:tracePt t="185583" x="1701800" y="3721100"/>
          <p14:tracePt t="185599" x="1701800" y="3740150"/>
          <p14:tracePt t="185616" x="1708150" y="3752850"/>
          <p14:tracePt t="185633" x="1720850" y="3765550"/>
          <p14:tracePt t="185649" x="1727200" y="3771900"/>
          <p14:tracePt t="185666" x="1746250" y="3778250"/>
          <p14:tracePt t="185683" x="1752600" y="3790950"/>
          <p14:tracePt t="185700" x="1765300" y="3797300"/>
          <p14:tracePt t="185716" x="1771650" y="3810000"/>
          <p14:tracePt t="185733" x="1790700" y="3816350"/>
          <p14:tracePt t="185750" x="1797050" y="3822700"/>
          <p14:tracePt t="185766" x="1809750" y="3835400"/>
          <p14:tracePt t="185783" x="1822450" y="3835400"/>
          <p14:tracePt t="185800" x="1828800" y="3841750"/>
          <p14:tracePt t="185816" x="1847850" y="3848100"/>
          <p14:tracePt t="185833" x="1866900" y="3854450"/>
          <p14:tracePt t="185833" x="1873250" y="3854450"/>
          <p14:tracePt t="185867" x="1879600" y="3854450"/>
          <p14:tracePt t="185883" x="1885950" y="3854450"/>
          <p14:tracePt t="185900" x="1898650" y="3854450"/>
          <p14:tracePt t="185916" x="1911350" y="3848100"/>
          <p14:tracePt t="185933" x="1930400" y="3841750"/>
          <p14:tracePt t="185950" x="1955800" y="3829050"/>
          <p14:tracePt t="185966" x="1974850" y="3810000"/>
          <p14:tracePt t="185983" x="1987550" y="3803650"/>
          <p14:tracePt t="186000" x="1993900" y="3797300"/>
          <p14:tracePt t="186016" x="1993900" y="3790950"/>
          <p14:tracePt t="186033" x="2006600" y="3784600"/>
          <p14:tracePt t="186049" x="2012950" y="3778250"/>
          <p14:tracePt t="186067" x="2019300" y="3771900"/>
          <p14:tracePt t="186083" x="2025650" y="3746500"/>
          <p14:tracePt t="186101" x="2025650" y="3740150"/>
          <p14:tracePt t="186116" x="2025650" y="3733800"/>
          <p14:tracePt t="186133" x="2025650" y="3721100"/>
          <p14:tracePt t="186150" x="2025650" y="3714750"/>
          <p14:tracePt t="186166" x="2025650" y="3695700"/>
          <p14:tracePt t="186183" x="2025650" y="3683000"/>
          <p14:tracePt t="186200" x="2025650" y="3670300"/>
          <p14:tracePt t="186216" x="2025650" y="3657600"/>
          <p14:tracePt t="186233" x="2019300" y="3651250"/>
          <p14:tracePt t="186249" x="2019300" y="3638550"/>
          <p14:tracePt t="186267" x="2012950" y="3632200"/>
          <p14:tracePt t="186307" x="2006600" y="3632200"/>
          <p14:tracePt t="186316" x="2006600" y="3625850"/>
          <p14:tracePt t="186318" x="2000250" y="3625850"/>
          <p14:tracePt t="186340" x="1993900" y="3619500"/>
          <p14:tracePt t="186349" x="1987550" y="3613150"/>
          <p14:tracePt t="186366" x="1981200" y="3606800"/>
          <p14:tracePt t="186403" x="1974850" y="3606800"/>
          <p14:tracePt t="186405" x="1968500" y="3606800"/>
          <p14:tracePt t="186416" x="1968500" y="3600450"/>
          <p14:tracePt t="186433" x="1955800" y="3594100"/>
          <p14:tracePt t="186450" x="1949450" y="3587750"/>
          <p14:tracePt t="186466" x="1936750" y="3581400"/>
          <p14:tracePt t="186483" x="1930400" y="3581400"/>
          <p14:tracePt t="186500" x="1924050" y="3581400"/>
          <p14:tracePt t="186516" x="1917700" y="3581400"/>
          <p14:tracePt t="186533" x="1898650" y="3581400"/>
          <p14:tracePt t="186550" x="1892300" y="3581400"/>
          <p14:tracePt t="186566" x="1879600" y="3581400"/>
          <p14:tracePt t="186611" x="1873250" y="3581400"/>
          <p14:tracePt t="186619" x="1866900" y="3581400"/>
          <p14:tracePt t="186636" x="1860550" y="3581400"/>
          <p14:tracePt t="186651" x="1854200" y="3581400"/>
          <p14:tracePt t="186653" x="1847850" y="3581400"/>
          <p14:tracePt t="186684" x="1841500" y="3581400"/>
          <p14:tracePt t="186686" x="1835150" y="3581400"/>
          <p14:tracePt t="186699" x="1828800" y="3581400"/>
          <p14:tracePt t="186716" x="1822450" y="3581400"/>
          <p14:tracePt t="186733" x="1816100" y="3581400"/>
          <p14:tracePt t="186750" x="1809750" y="3581400"/>
          <p14:tracePt t="186766" x="1797050" y="3581400"/>
          <p14:tracePt t="186803" x="1790700" y="3581400"/>
          <p14:tracePt t="186805" x="1784350" y="3581400"/>
          <p14:tracePt t="186816" x="1778000" y="3581400"/>
          <p14:tracePt t="186833" x="1765300" y="3600450"/>
          <p14:tracePt t="186866" x="1758950" y="3613150"/>
          <p14:tracePt t="186883" x="1746250" y="3644900"/>
          <p14:tracePt t="186899" x="1733550" y="3670300"/>
          <p14:tracePt t="186917" x="1727200" y="3702050"/>
          <p14:tracePt t="186933" x="1727200" y="3721100"/>
          <p14:tracePt t="186949" x="1727200" y="3733800"/>
          <p14:tracePt t="186967" x="1727200" y="3752850"/>
          <p14:tracePt t="186983" x="1727200" y="3765550"/>
          <p14:tracePt t="187000" x="1727200" y="3771900"/>
          <p14:tracePt t="187016" x="1727200" y="3790950"/>
          <p14:tracePt t="187033" x="1727200" y="3803650"/>
          <p14:tracePt t="187049" x="1733550" y="3816350"/>
          <p14:tracePt t="187066" x="1733550" y="3841750"/>
          <p14:tracePt t="187083" x="1739900" y="3848100"/>
          <p14:tracePt t="187099" x="1739900" y="3854450"/>
          <p14:tracePt t="187371" x="1752600" y="3860800"/>
          <p14:tracePt t="187380" x="1758950" y="3867150"/>
          <p14:tracePt t="187387" x="1765300" y="3879850"/>
          <p14:tracePt t="187399" x="1778000" y="3886200"/>
          <p14:tracePt t="187401" x="1803400" y="3905250"/>
          <p14:tracePt t="187416" x="1822450" y="3930650"/>
          <p14:tracePt t="187433" x="1860550" y="3949700"/>
          <p14:tracePt t="187450" x="1885950" y="3968750"/>
          <p14:tracePt t="187466" x="1911350" y="4006850"/>
          <p14:tracePt t="187484" x="1924050" y="4025900"/>
          <p14:tracePt t="187499" x="1943100" y="4044950"/>
          <p14:tracePt t="187517" x="1949450" y="4064000"/>
          <p14:tracePt t="187533" x="1962150" y="4089400"/>
          <p14:tracePt t="187550" x="1974850" y="4108450"/>
          <p14:tracePt t="187566" x="1974850" y="4133850"/>
          <p14:tracePt t="187582" x="1974850" y="4152900"/>
          <p14:tracePt t="187600" x="1981200" y="4165600"/>
          <p14:tracePt t="187616" x="1981200" y="4178300"/>
          <p14:tracePt t="187633" x="1987550" y="4197350"/>
          <p14:tracePt t="187650" x="1993900" y="4203700"/>
          <p14:tracePt t="187666" x="2000250" y="4222750"/>
          <p14:tracePt t="187666" x="2006600" y="4222750"/>
          <p14:tracePt t="187683" x="2012950" y="4241800"/>
          <p14:tracePt t="187700" x="2019300" y="4254500"/>
          <p14:tracePt t="187716" x="2019300" y="4267200"/>
          <p14:tracePt t="187733" x="2025650" y="4286250"/>
          <p14:tracePt t="187749" x="2025650" y="4292600"/>
          <p14:tracePt t="187766" x="2032000" y="4298950"/>
          <p14:tracePt t="187783" x="2038350" y="4305300"/>
          <p14:tracePt t="187799" x="2038350" y="4311650"/>
          <p14:tracePt t="187816" x="2038350" y="4324350"/>
          <p14:tracePt t="187833" x="2038350" y="4337050"/>
          <p14:tracePt t="187866" x="2038350" y="4343400"/>
          <p14:tracePt t="187884" x="2038350" y="4349750"/>
          <p14:tracePt t="187995" x="2038350" y="4356100"/>
          <p14:tracePt t="188001" x="2032000" y="4356100"/>
          <p14:tracePt t="188016" x="2025650" y="4362450"/>
          <p14:tracePt t="188018" x="2019300" y="4375150"/>
          <p14:tracePt t="188033" x="2006600" y="4381500"/>
          <p14:tracePt t="188050" x="2006600" y="4394200"/>
          <p14:tracePt t="188066" x="1993900" y="4413250"/>
          <p14:tracePt t="188083" x="1987550" y="4425950"/>
          <p14:tracePt t="188100" x="1987550" y="4432300"/>
          <p14:tracePt t="188116" x="1974850" y="4445000"/>
          <p14:tracePt t="189035" x="1981200" y="4445000"/>
          <p14:tracePt t="189043" x="1993900" y="4432300"/>
          <p14:tracePt t="189051" x="2000250" y="4425950"/>
          <p14:tracePt t="189053" x="2019300" y="4413250"/>
          <p14:tracePt t="189066" x="2076450" y="4381500"/>
          <p14:tracePt t="189082" x="2235200" y="4248150"/>
          <p14:tracePt t="189100" x="2381250" y="4102100"/>
          <p14:tracePt t="189116" x="2546350" y="3924300"/>
          <p14:tracePt t="189133" x="2832100" y="3594100"/>
          <p14:tracePt t="189149" x="3105150" y="3333750"/>
          <p14:tracePt t="189166" x="3314700" y="3168650"/>
          <p14:tracePt t="189183" x="3467100" y="3041650"/>
          <p14:tracePt t="189199" x="3594100" y="2952750"/>
          <p14:tracePt t="189216" x="3676650" y="2876550"/>
          <p14:tracePt t="189232" x="3752850" y="2813050"/>
          <p14:tracePt t="189249" x="3816350" y="2755900"/>
          <p14:tracePt t="189266" x="3860800" y="2686050"/>
          <p14:tracePt t="189283" x="3886200" y="2654300"/>
          <p14:tracePt t="189300" x="3892550" y="2635250"/>
          <p14:tracePt t="189316" x="3898900" y="2622550"/>
          <p14:tracePt t="189333" x="3905250" y="2622550"/>
          <p14:tracePt t="189349" x="3905250" y="2616200"/>
          <p14:tracePt t="189366" x="3905250" y="2609850"/>
          <p14:tracePt t="189383" x="3911600" y="2590800"/>
          <p14:tracePt t="189399" x="3911600" y="2584450"/>
          <p14:tracePt t="189416" x="3911600" y="2559050"/>
          <p14:tracePt t="189432" x="3924300" y="2533650"/>
          <p14:tracePt t="189449" x="3930650" y="2514600"/>
          <p14:tracePt t="189466" x="3937000" y="2495550"/>
          <p14:tracePt t="189482" x="3943350" y="2463800"/>
          <p14:tracePt t="189500" x="3949700" y="2444750"/>
          <p14:tracePt t="189516" x="3956050" y="2425700"/>
          <p14:tracePt t="189533" x="3962400" y="2406650"/>
          <p14:tracePt t="189549" x="3968750" y="2387600"/>
          <p14:tracePt t="189566" x="3968750" y="2368550"/>
          <p14:tracePt t="189583" x="3975100" y="2349500"/>
          <p14:tracePt t="189599" x="3975100" y="2330450"/>
          <p14:tracePt t="189616" x="3987800" y="2305050"/>
          <p14:tracePt t="189632" x="4006850" y="2279650"/>
          <p14:tracePt t="189649" x="4025900" y="2247900"/>
          <p14:tracePt t="189649" x="4032250" y="2235200"/>
          <p14:tracePt t="189667" x="4044950" y="2222500"/>
          <p14:tracePt t="189682" x="4064000" y="2184400"/>
          <p14:tracePt t="189699" x="4089400" y="2165350"/>
          <p14:tracePt t="189716" x="4108450" y="2152650"/>
          <p14:tracePt t="189733" x="4121150" y="2139950"/>
          <p14:tracePt t="189749" x="4140200" y="2120900"/>
          <p14:tracePt t="189766" x="4178300" y="2101850"/>
          <p14:tracePt t="189783" x="4222750" y="2076450"/>
          <p14:tracePt t="189799" x="4273550" y="2057400"/>
          <p14:tracePt t="189816" x="4330700" y="2032000"/>
          <p14:tracePt t="189832" x="4572000" y="1949450"/>
          <p14:tracePt t="189866" x="4762500" y="1873250"/>
          <p14:tracePt t="189883" x="4895850" y="1835150"/>
          <p14:tracePt t="189899" x="5022850" y="1784350"/>
          <p14:tracePt t="189916" x="5149850" y="1752600"/>
          <p14:tracePt t="189932" x="5257800" y="1739900"/>
          <p14:tracePt t="189949" x="5372100" y="1727200"/>
          <p14:tracePt t="189966" x="5461000" y="1727200"/>
          <p14:tracePt t="189983" x="5537200" y="1720850"/>
          <p14:tracePt t="189999" x="5607050" y="1720850"/>
          <p14:tracePt t="190016" x="5645150" y="1720850"/>
          <p14:tracePt t="190032" x="5657850" y="1720850"/>
          <p14:tracePt t="190049" x="5670550" y="1720850"/>
          <p14:tracePt t="190066" x="5676900" y="1720850"/>
          <p14:tracePt t="190082" x="5683250" y="1720850"/>
          <p14:tracePt t="190587" x="5676900" y="1720850"/>
          <p14:tracePt t="190595" x="5664200" y="1720850"/>
          <p14:tracePt t="190603" x="5657850" y="1720850"/>
          <p14:tracePt t="190611" x="5645150" y="1733550"/>
          <p14:tracePt t="190611" x="5632450" y="1733550"/>
          <p14:tracePt t="190618" x="5613400" y="1733550"/>
          <p14:tracePt t="190632" x="5581650" y="1733550"/>
          <p14:tracePt t="190649" x="5543550" y="1733550"/>
          <p14:tracePt t="190666" x="5518150" y="1733550"/>
          <p14:tracePt t="190682" x="5499100" y="1739900"/>
          <p14:tracePt t="190700" x="5492750" y="1739900"/>
          <p14:tracePt t="190716" x="5480050" y="1739900"/>
          <p14:tracePt t="190732" x="5473700" y="1739900"/>
          <p14:tracePt t="190750" x="5467350" y="1739900"/>
          <p14:tracePt t="191011" x="5473700" y="1739900"/>
          <p14:tracePt t="191027" x="5480050" y="1739900"/>
          <p14:tracePt t="191030" x="5499100" y="1739900"/>
          <p14:tracePt t="191049" x="5518150" y="1739900"/>
          <p14:tracePt t="191066" x="5588000" y="1739900"/>
          <p14:tracePt t="191083" x="5632450" y="1758950"/>
          <p14:tracePt t="191099" x="5683250" y="1778000"/>
          <p14:tracePt t="191116" x="5734050" y="1797050"/>
          <p14:tracePt t="191132" x="5784850" y="1816100"/>
          <p14:tracePt t="191149" x="5822950" y="1828800"/>
          <p14:tracePt t="191166" x="5842000" y="1841500"/>
          <p14:tracePt t="191182" x="5867400" y="1854200"/>
          <p14:tracePt t="191199" x="5867400" y="1860550"/>
          <p14:tracePt t="191216" x="5880100" y="1860550"/>
          <p14:tracePt t="191267" x="5886450" y="1860550"/>
          <p14:tracePt t="191284" x="5892800" y="1860550"/>
          <p14:tracePt t="191299" x="5899150" y="1860550"/>
          <p14:tracePt t="191315" x="5905500" y="1860550"/>
          <p14:tracePt t="191332" x="5911850" y="1860550"/>
          <p14:tracePt t="191338" x="5918200" y="1860550"/>
          <p14:tracePt t="191350" x="5930900" y="1860550"/>
          <p14:tracePt t="191366" x="5937250" y="1860550"/>
          <p14:tracePt t="191367" x="5962650" y="1860550"/>
          <p14:tracePt t="191382" x="5981700" y="1860550"/>
          <p14:tracePt t="191399" x="6000750" y="1860550"/>
          <p14:tracePt t="191416" x="6026150" y="1860550"/>
          <p14:tracePt t="191433" x="6051550" y="1860550"/>
          <p14:tracePt t="191450" x="6083300" y="1860550"/>
          <p14:tracePt t="191466" x="6121400" y="1860550"/>
          <p14:tracePt t="191483" x="6146800" y="1860550"/>
          <p14:tracePt t="191499" x="6165850" y="1860550"/>
          <p14:tracePt t="191516" x="6184900" y="1860550"/>
          <p14:tracePt t="191532" x="6210300" y="1860550"/>
          <p14:tracePt t="191549" x="6229350" y="1860550"/>
          <p14:tracePt t="191566" x="6242050" y="1854200"/>
          <p14:tracePt t="191582" x="6261100" y="1854200"/>
          <p14:tracePt t="191600" x="6267450" y="1847850"/>
          <p14:tracePt t="191616" x="6280150" y="1841500"/>
          <p14:tracePt t="191633" x="6292850" y="1835150"/>
          <p14:tracePt t="191649" x="6299200" y="1822450"/>
          <p14:tracePt t="191666" x="6311900" y="1809750"/>
          <p14:tracePt t="191684" x="6318250" y="1803400"/>
          <p14:tracePt t="191723" x="6318250" y="1797050"/>
          <p14:tracePt t="191724" x="6318250" y="1790700"/>
          <p14:tracePt t="191732" x="6318250" y="1784350"/>
          <p14:tracePt t="191749" x="6324600" y="1778000"/>
          <p14:tracePt t="191766" x="6324600" y="1765300"/>
          <p14:tracePt t="191782" x="6324600" y="1752600"/>
          <p14:tracePt t="191800" x="6324600" y="1739900"/>
          <p14:tracePt t="191816" x="6324600" y="1727200"/>
          <p14:tracePt t="191833" x="6324600" y="1708150"/>
          <p14:tracePt t="191866" x="6324600" y="1701800"/>
          <p14:tracePt t="191883" x="6318250" y="1689100"/>
          <p14:tracePt t="191899" x="6311900" y="1689100"/>
          <p14:tracePt t="191916" x="6305550" y="1676400"/>
          <p14:tracePt t="191932" x="6299200" y="1676400"/>
          <p14:tracePt t="191949" x="6286500" y="1663700"/>
          <p14:tracePt t="191966" x="6280150" y="1663700"/>
          <p14:tracePt t="191982" x="6273800" y="1657350"/>
          <p14:tracePt t="191999" x="6267450" y="1657350"/>
          <p14:tracePt t="192016" x="6254750" y="1657350"/>
          <p14:tracePt t="192033" x="6248400" y="1657350"/>
          <p14:tracePt t="192049" x="6223000" y="1651000"/>
          <p14:tracePt t="192066" x="6210300" y="1644650"/>
          <p14:tracePt t="192066" x="6203950" y="1644650"/>
          <p14:tracePt t="192083" x="6191250" y="1638300"/>
          <p14:tracePt t="192099" x="6184900" y="1638300"/>
          <p14:tracePt t="192116" x="6172200" y="1638300"/>
          <p14:tracePt t="192132" x="6165850" y="1638300"/>
          <p14:tracePt t="192149" x="6159500" y="1638300"/>
          <p14:tracePt t="192166" x="6146800" y="1638300"/>
          <p14:tracePt t="192182" x="6121400" y="1638300"/>
          <p14:tracePt t="192199" x="6115050" y="1638300"/>
          <p14:tracePt t="192216" x="6102350" y="1638300"/>
          <p14:tracePt t="192232" x="6083300" y="1638300"/>
          <p14:tracePt t="192249" x="6070600" y="1631950"/>
          <p14:tracePt t="192265" x="6045200" y="1625600"/>
          <p14:tracePt t="192283" x="6026150" y="1619250"/>
          <p14:tracePt t="192299" x="6007100" y="1619250"/>
          <p14:tracePt t="192316" x="6000750" y="1612900"/>
          <p14:tracePt t="192332" x="5988050" y="1606550"/>
          <p14:tracePt t="192349" x="5975350" y="1606550"/>
          <p14:tracePt t="192366" x="5962650" y="1606550"/>
          <p14:tracePt t="192382" x="5949950" y="1606550"/>
          <p14:tracePt t="192399" x="5930900" y="1606550"/>
          <p14:tracePt t="192416" x="5918200" y="1600200"/>
          <p14:tracePt t="192432" x="5905500" y="1600200"/>
          <p14:tracePt t="192449" x="5886450" y="1600200"/>
          <p14:tracePt t="192465" x="5867400" y="1593850"/>
          <p14:tracePt t="192465" x="5861050" y="1593850"/>
          <p14:tracePt t="192483" x="5842000" y="1593850"/>
          <p14:tracePt t="192499" x="5835650" y="1593850"/>
          <p14:tracePt t="192516" x="5822950" y="1593850"/>
          <p14:tracePt t="192532" x="5803900" y="1593850"/>
          <p14:tracePt t="192549" x="5791200" y="1593850"/>
          <p14:tracePt t="192566" x="5778500" y="1593850"/>
          <p14:tracePt t="192582" x="5765800" y="1593850"/>
          <p14:tracePt t="192599" x="5746750" y="1593850"/>
          <p14:tracePt t="192616" x="5734050" y="1593850"/>
          <p14:tracePt t="192632" x="5721350" y="1593850"/>
          <p14:tracePt t="192649" x="5708650" y="1593850"/>
          <p14:tracePt t="192666" x="5702300" y="1593850"/>
          <p14:tracePt t="192666" x="5695950" y="1593850"/>
          <p14:tracePt t="192682" x="5683250" y="1593850"/>
          <p14:tracePt t="192699" x="5670550" y="1593850"/>
          <p14:tracePt t="192715" x="5664200" y="1593850"/>
          <p14:tracePt t="192733" x="5657850" y="1593850"/>
          <p14:tracePt t="192749" x="5651500" y="1593850"/>
          <p14:tracePt t="192766" x="5638800" y="1593850"/>
          <p14:tracePt t="192782" x="5632450" y="1593850"/>
          <p14:tracePt t="192799" x="5626100" y="1600200"/>
          <p14:tracePt t="192816" x="5619750" y="1600200"/>
          <p14:tracePt t="192832" x="5600700" y="1612900"/>
          <p14:tracePt t="192866" x="5594350" y="1612900"/>
          <p14:tracePt t="192882" x="5581650" y="1625600"/>
          <p14:tracePt t="192987" x="5588000" y="1625600"/>
          <p14:tracePt t="192995" x="5600700" y="1625600"/>
          <p14:tracePt t="193008" x="5613400" y="1625600"/>
          <p14:tracePt t="193015" x="5638800" y="1625600"/>
          <p14:tracePt t="193017" x="5727700" y="1625600"/>
          <p14:tracePt t="193032" x="5848350" y="1625600"/>
          <p14:tracePt t="193050" x="6000750" y="1644650"/>
          <p14:tracePt t="193065" x="6159500" y="1682750"/>
          <p14:tracePt t="193083" x="6242050" y="1708150"/>
          <p14:tracePt t="193099" x="6299200" y="1714500"/>
          <p14:tracePt t="193115" x="6337300" y="1714500"/>
          <p14:tracePt t="193133" x="6356350" y="1714500"/>
          <p14:tracePt t="193187" x="6356350" y="1720850"/>
          <p14:tracePt t="193210" x="6350000" y="1727200"/>
          <p14:tracePt t="193220" x="6343650" y="1733550"/>
          <p14:tracePt t="193221" x="6343650" y="1739900"/>
          <p14:tracePt t="193232" x="6330950" y="1739900"/>
          <p14:tracePt t="193249" x="6324600" y="1746250"/>
          <p14:tracePt t="193265" x="6318250" y="1746250"/>
          <p14:tracePt t="193283" x="6311900" y="1752600"/>
          <p14:tracePt t="193299" x="6311900" y="1758950"/>
          <p14:tracePt t="193315" x="6305550" y="1758950"/>
          <p14:tracePt t="193333" x="6299200" y="1758950"/>
          <p14:tracePt t="193349" x="6292850" y="1758950"/>
          <p14:tracePt t="193387" x="6286500" y="1758950"/>
          <p14:tracePt t="193611" x="6280150" y="1758950"/>
          <p14:tracePt t="193627" x="6273800" y="1758950"/>
          <p14:tracePt t="193642" x="6254750" y="1765300"/>
          <p14:tracePt t="193651" x="6235700" y="1778000"/>
          <p14:tracePt t="193652" x="6203950" y="1784350"/>
          <p14:tracePt t="193665" x="6102350" y="1816100"/>
          <p14:tracePt t="193682" x="5892800" y="1892300"/>
          <p14:tracePt t="193699" x="5702300" y="1981200"/>
          <p14:tracePt t="193716" x="5467350" y="2082800"/>
          <p14:tracePt t="193733" x="5118100" y="2228850"/>
          <p14:tracePt t="193749" x="4730750" y="2381250"/>
          <p14:tracePt t="193766" x="4349750" y="2501900"/>
          <p14:tracePt t="193782" x="4038600" y="2641600"/>
          <p14:tracePt t="193800" x="3848100" y="2705100"/>
          <p14:tracePt t="193817" x="3663950" y="2774950"/>
          <p14:tracePt t="193833" x="3340100" y="2927350"/>
          <p14:tracePt t="193833" x="3257550" y="2952750"/>
          <p14:tracePt t="193867" x="3079750" y="3035300"/>
          <p14:tracePt t="193883" x="2889250" y="3117850"/>
          <p14:tracePt t="193900" x="2692400" y="3168650"/>
          <p14:tracePt t="193916" x="2533650" y="3213100"/>
          <p14:tracePt t="193934" x="2419350" y="3263900"/>
          <p14:tracePt t="193950" x="2336800" y="3302000"/>
          <p14:tracePt t="193967" x="2247900" y="3359150"/>
          <p14:tracePt t="193983" x="2171700" y="3422650"/>
          <p14:tracePt t="194000" x="2082800" y="3492500"/>
          <p14:tracePt t="194016" x="1981200" y="3556000"/>
          <p14:tracePt t="194033" x="1885950" y="3613150"/>
          <p14:tracePt t="194051" x="1809750" y="3651250"/>
          <p14:tracePt t="194066" x="1733550" y="3689350"/>
          <p14:tracePt t="194083" x="1682750" y="3727450"/>
          <p14:tracePt t="194100" x="1644650" y="3740150"/>
          <p14:tracePt t="194116" x="1606550" y="3771900"/>
          <p14:tracePt t="194134" x="1574800" y="3790950"/>
          <p14:tracePt t="194150" x="1536700" y="3816350"/>
          <p14:tracePt t="194166" x="1498600" y="3829050"/>
          <p14:tracePt t="194183" x="1466850" y="3854450"/>
          <p14:tracePt t="194200" x="1454150" y="3860800"/>
          <p14:tracePt t="194217" x="1447800" y="3860800"/>
          <p14:tracePt t="194233" x="1435100" y="3873500"/>
          <p14:tracePt t="194250" x="1422400" y="3886200"/>
          <p14:tracePt t="194266" x="1416050" y="3898900"/>
          <p14:tracePt t="194283" x="1403350" y="3911600"/>
          <p14:tracePt t="194300" x="1390650" y="3917950"/>
          <p14:tracePt t="194316" x="1390650" y="3937000"/>
          <p14:tracePt t="194334" x="1377950" y="3937000"/>
          <p14:tracePt t="194350" x="1377950" y="3956050"/>
          <p14:tracePt t="194366" x="1371600" y="3968750"/>
          <p14:tracePt t="194383" x="1358900" y="3981450"/>
          <p14:tracePt t="194400" x="1352550" y="4000500"/>
          <p14:tracePt t="194417" x="1346200" y="4006850"/>
          <p14:tracePt t="194433" x="1346200" y="4019550"/>
          <p14:tracePt t="194468" x="1339850" y="4025900"/>
          <p14:tracePt t="194469" x="1339850" y="4032250"/>
          <p14:tracePt t="194483" x="1339850" y="4038600"/>
          <p14:tracePt t="194524" x="1339850" y="4044950"/>
          <p14:tracePt t="194627" x="1352550" y="4032250"/>
          <p14:tracePt t="194635" x="1384300" y="3994150"/>
          <p14:tracePt t="194643" x="1441450" y="3930650"/>
          <p14:tracePt t="194650" x="1587500" y="3765550"/>
          <p14:tracePt t="194666" x="2012950" y="3352800"/>
          <p14:tracePt t="194683" x="2736850" y="2660650"/>
          <p14:tracePt t="194700" x="3282950" y="2171700"/>
          <p14:tracePt t="194716" x="3771900" y="1733550"/>
          <p14:tracePt t="194733" x="4241800" y="1358900"/>
          <p14:tracePt t="194750" x="4514850" y="1168400"/>
          <p14:tracePt t="194766" x="4654550" y="1060450"/>
          <p14:tracePt t="194784" x="4718050" y="1003300"/>
          <p14:tracePt t="194800" x="4756150" y="984250"/>
          <p14:tracePt t="194817" x="4775200" y="971550"/>
          <p14:tracePt t="194900" x="4775200" y="977900"/>
          <p14:tracePt t="194923" x="4775200" y="984250"/>
          <p14:tracePt t="194939" x="4775200" y="990600"/>
          <p14:tracePt t="194947" x="4768850" y="996950"/>
          <p14:tracePt t="194955" x="4762500" y="1003300"/>
          <p14:tracePt t="194966" x="4749800" y="1016000"/>
          <p14:tracePt t="194970" x="4711700" y="1047750"/>
          <p14:tracePt t="194983" x="4648200" y="1104900"/>
          <p14:tracePt t="195000" x="4540250" y="1187450"/>
          <p14:tracePt t="195017" x="4394200" y="1314450"/>
          <p14:tracePt t="195033" x="4235450" y="1447800"/>
          <p14:tracePt t="195050" x="3956050" y="1670050"/>
          <p14:tracePt t="195050" x="3790950" y="1809750"/>
          <p14:tracePt t="195068" x="3384550" y="2133600"/>
          <p14:tracePt t="195083" x="2984500" y="2520950"/>
          <p14:tracePt t="195101" x="2590800" y="2863850"/>
          <p14:tracePt t="195116" x="2273300" y="3168650"/>
          <p14:tracePt t="195134" x="2095500" y="3327400"/>
          <p14:tracePt t="195150" x="1930400" y="3460750"/>
          <p14:tracePt t="195166" x="1797050" y="3594100"/>
          <p14:tracePt t="195184" x="1695450" y="3695700"/>
          <p14:tracePt t="195200" x="1612900" y="3784600"/>
          <p14:tracePt t="195217" x="1543050" y="3867150"/>
          <p14:tracePt t="195233" x="1492250" y="3924300"/>
          <p14:tracePt t="195250" x="1454150" y="3968750"/>
          <p14:tracePt t="195267" x="1422400" y="4013200"/>
          <p14:tracePt t="195283" x="1365250" y="4070350"/>
          <p14:tracePt t="195301" x="1333500" y="4102100"/>
          <p14:tracePt t="195316" x="1308100" y="4133850"/>
          <p14:tracePt t="195333" x="1282700" y="4146550"/>
          <p14:tracePt t="195350" x="1270000" y="4159250"/>
          <p14:tracePt t="195366" x="1263650" y="4165600"/>
          <p14:tracePt t="195404" x="1257300" y="4171950"/>
          <p14:tracePt t="195405" x="1250950" y="4178300"/>
          <p14:tracePt t="195417" x="1250950" y="4184650"/>
          <p14:tracePt t="195433" x="1244600" y="4184650"/>
          <p14:tracePt t="195450" x="1244600" y="4191000"/>
          <p14:tracePt t="195467" x="1238250" y="4191000"/>
          <p14:tracePt t="197547" x="1244600" y="4191000"/>
          <p14:tracePt t="197564" x="1250950" y="4191000"/>
          <p14:tracePt t="197573" x="1257300" y="4191000"/>
          <p14:tracePt t="197595" x="1263650" y="4191000"/>
          <p14:tracePt t="197651" x="1270000" y="4191000"/>
          <p14:tracePt t="197662" x="1276350" y="4191000"/>
          <p14:tracePt t="197671" x="1282700" y="4191000"/>
          <p14:tracePt t="197699" x="1289050" y="4191000"/>
          <p14:tracePt t="197716" x="1295400" y="4191000"/>
          <p14:tracePt t="197739" x="1301750" y="4191000"/>
          <p14:tracePt t="197787" x="1308100" y="4191000"/>
          <p14:tracePt t="198107" x="1314450" y="4191000"/>
          <p14:tracePt t="198113" x="1314450" y="4184650"/>
          <p14:tracePt t="198116" x="1320800" y="4171950"/>
          <p14:tracePt t="198133" x="1327150" y="4171950"/>
          <p14:tracePt t="201828" x="1333500" y="4171950"/>
          <p14:tracePt t="201835" x="1352550" y="4171950"/>
          <p14:tracePt t="201843" x="1358900" y="4171950"/>
          <p14:tracePt t="201851" x="1416050" y="4191000"/>
          <p14:tracePt t="201867" x="1466850" y="4222750"/>
          <p14:tracePt t="201878" x="1543050" y="4248150"/>
          <p14:tracePt t="201895" x="1625600" y="4279900"/>
          <p14:tracePt t="201911" x="1701800" y="4318000"/>
          <p14:tracePt t="201928" x="1771650" y="4356100"/>
          <p14:tracePt t="201944" x="1828800" y="4394200"/>
          <p14:tracePt t="201962" x="1924050" y="4502150"/>
          <p14:tracePt t="201979" x="1981200" y="4552950"/>
          <p14:tracePt t="201996" x="2038350" y="4616450"/>
          <p14:tracePt t="202013" x="2108200" y="4667250"/>
          <p14:tracePt t="202030" x="2165350" y="4724400"/>
          <p14:tracePt t="202047" x="2235200" y="4775200"/>
          <p14:tracePt t="202063" x="2298700" y="4832350"/>
          <p14:tracePt t="202081" x="2368550" y="4883150"/>
          <p14:tracePt t="202098" x="2425700" y="4921250"/>
          <p14:tracePt t="202113" x="2527300" y="4984750"/>
          <p14:tracePt t="202131" x="2578100" y="5010150"/>
          <p14:tracePt t="202147" x="2616200" y="5029200"/>
          <p14:tracePt t="202164" x="2647950" y="5054600"/>
          <p14:tracePt t="202181" x="2667000" y="5067300"/>
          <p14:tracePt t="202197" x="2692400" y="5080000"/>
          <p14:tracePt t="202215" x="2705100" y="5086350"/>
          <p14:tracePt t="202232" x="2711450" y="5092700"/>
          <p14:tracePt t="202250" x="2717800" y="5092700"/>
          <p14:tracePt t="202315" x="2724150" y="5092700"/>
          <p14:tracePt t="202332" x="2730500" y="5092700"/>
          <p14:tracePt t="202333" x="2736850" y="5092700"/>
          <p14:tracePt t="202364" x="2743200" y="5092700"/>
          <p14:tracePt t="202379" x="2749550" y="5092700"/>
          <p14:tracePt t="202427" x="2755900" y="5092700"/>
          <p14:tracePt t="202547" x="2762250" y="5092700"/>
          <p14:tracePt t="202564" x="2768600" y="5092700"/>
          <p14:tracePt t="202566" x="2781300" y="5092700"/>
          <p14:tracePt t="202583" x="2794000" y="5092700"/>
          <p14:tracePt t="202584" x="2819400" y="5086350"/>
          <p14:tracePt t="202599" x="2851150" y="5073650"/>
          <p14:tracePt t="202616" x="2876550" y="5060950"/>
          <p14:tracePt t="202633" x="2895600" y="5054600"/>
          <p14:tracePt t="202650" x="2901950" y="5054600"/>
          <p14:tracePt t="203123" x="2889250" y="5054600"/>
          <p14:tracePt t="203131" x="2882900" y="5054600"/>
          <p14:tracePt t="203134" x="2838450" y="5054600"/>
          <p14:tracePt t="203149" x="2768600" y="5054600"/>
          <p14:tracePt t="203166" x="2667000" y="5054600"/>
          <p14:tracePt t="203183" x="2533650" y="5054600"/>
          <p14:tracePt t="203199" x="2406650" y="5054600"/>
          <p14:tracePt t="203216" x="2286000" y="5054600"/>
          <p14:tracePt t="203232" x="2197100" y="5054600"/>
          <p14:tracePt t="203249" x="2120900" y="5054600"/>
          <p14:tracePt t="203266" x="2044700" y="5054600"/>
          <p14:tracePt t="203282" x="1943100" y="5054600"/>
          <p14:tracePt t="203300" x="1885950" y="5054600"/>
          <p14:tracePt t="203316" x="1835150" y="5054600"/>
          <p14:tracePt t="203333" x="1809750" y="5054600"/>
          <p14:tracePt t="203349" x="1784350" y="5054600"/>
          <p14:tracePt t="203366" x="1771650" y="5054600"/>
          <p14:tracePt t="203383" x="1752600" y="5054600"/>
          <p14:tracePt t="203399" x="1739900" y="5054600"/>
          <p14:tracePt t="203416" x="1727200" y="5054600"/>
          <p14:tracePt t="203432" x="1720850" y="5054600"/>
          <p14:tracePt t="203449" x="1708150" y="5054600"/>
          <p14:tracePt t="203466" x="1689100" y="5054600"/>
          <p14:tracePt t="203482" x="1631950" y="5054600"/>
          <p14:tracePt t="203499" x="1587500" y="5054600"/>
          <p14:tracePt t="203516" x="1536700" y="5054600"/>
          <p14:tracePt t="203533" x="1479550" y="5054600"/>
          <p14:tracePt t="203549" x="1409700" y="5054600"/>
          <p14:tracePt t="203566" x="1320800" y="5054600"/>
          <p14:tracePt t="203583" x="1250950" y="5054600"/>
          <p14:tracePt t="203599" x="1193800" y="5054600"/>
          <p14:tracePt t="203616" x="1162050" y="5054600"/>
          <p14:tracePt t="203632" x="1149350" y="5054600"/>
          <p14:tracePt t="203649" x="1143000" y="5054600"/>
          <p14:tracePt t="203666" x="1136650" y="5054600"/>
          <p14:tracePt t="203683" x="1130300" y="5054600"/>
          <p14:tracePt t="203700" x="1130300" y="5048250"/>
          <p14:tracePt t="204107" x="1130300" y="5029200"/>
          <p14:tracePt t="204115" x="1130300" y="5016500"/>
          <p14:tracePt t="204123" x="1130300" y="4991100"/>
          <p14:tracePt t="204131" x="1123950" y="4959350"/>
          <p14:tracePt t="204137" x="1111250" y="4864100"/>
          <p14:tracePt t="204149" x="1111250" y="4737100"/>
          <p14:tracePt t="204166" x="1098550" y="4635500"/>
          <p14:tracePt t="204183" x="1073150" y="4540250"/>
          <p14:tracePt t="204199" x="1066800" y="4483100"/>
          <p14:tracePt t="204216" x="1060450" y="4419600"/>
          <p14:tracePt t="204233" x="1060450" y="4298950"/>
          <p14:tracePt t="204249" x="1060450" y="4178300"/>
          <p14:tracePt t="204266" x="1060450" y="4057650"/>
          <p14:tracePt t="204283" x="1054100" y="3987800"/>
          <p14:tracePt t="204300" x="1054100" y="3962400"/>
          <p14:tracePt t="204316" x="1047750" y="3943350"/>
          <p14:tracePt t="204332" x="1041400" y="3917950"/>
          <p14:tracePt t="204365" x="1035050" y="3898900"/>
          <p14:tracePt t="204367" x="1035050" y="3879850"/>
          <p14:tracePt t="204383" x="1022350" y="3854450"/>
          <p14:tracePt t="204399" x="1022350" y="3841750"/>
          <p14:tracePt t="204416" x="1022350" y="3822700"/>
          <p14:tracePt t="204433" x="1022350" y="3803650"/>
          <p14:tracePt t="204449" x="1022350" y="3784600"/>
          <p14:tracePt t="204466" x="1022350" y="3759200"/>
          <p14:tracePt t="204482" x="1016000" y="3714750"/>
          <p14:tracePt t="204500" x="1003300" y="3689350"/>
          <p14:tracePt t="204516" x="990600" y="3676650"/>
          <p14:tracePt t="204532" x="965200" y="3676650"/>
          <p14:tracePt t="204550" x="952500" y="3676650"/>
          <p14:tracePt t="204566" x="927100" y="3676650"/>
          <p14:tracePt t="204583" x="889000" y="3676650"/>
          <p14:tracePt t="204599" x="857250" y="3676650"/>
          <p14:tracePt t="204616" x="825500" y="3676650"/>
          <p14:tracePt t="204633" x="806450" y="3676650"/>
          <p14:tracePt t="204649" x="787400" y="3676650"/>
          <p14:tracePt t="204666" x="768350" y="3676650"/>
          <p14:tracePt t="204682" x="755650" y="3676650"/>
          <p14:tracePt t="204700" x="749300" y="3676650"/>
          <p14:tracePt t="205212" x="749300" y="3670300"/>
          <p14:tracePt t="205267" x="755650" y="3670300"/>
          <p14:tracePt t="205291" x="762000" y="3670300"/>
          <p14:tracePt t="205299" x="781050" y="3670300"/>
          <p14:tracePt t="205316" x="787400" y="3670300"/>
          <p14:tracePt t="205332" x="819150" y="3676650"/>
          <p14:tracePt t="205334" x="850900" y="3676650"/>
          <p14:tracePt t="205350" x="901700" y="3683000"/>
          <p14:tracePt t="205366" x="952500" y="3683000"/>
          <p14:tracePt t="205382" x="1028700" y="3683000"/>
          <p14:tracePt t="205400" x="1136650" y="3689350"/>
          <p14:tracePt t="205416" x="1327150" y="3689350"/>
          <p14:tracePt t="205433" x="1574800" y="3702050"/>
          <p14:tracePt t="205449" x="1822450" y="3708400"/>
          <p14:tracePt t="205466" x="2006600" y="3727450"/>
          <p14:tracePt t="205482" x="2235200" y="3733800"/>
          <p14:tracePt t="205499" x="2343150" y="3740150"/>
          <p14:tracePt t="205516" x="2425700" y="3759200"/>
          <p14:tracePt t="205532" x="2476500" y="3765550"/>
          <p14:tracePt t="205550" x="2501900" y="3778250"/>
          <p14:tracePt t="205566" x="2514600" y="3778250"/>
          <p14:tracePt t="205723" x="2520950" y="3778250"/>
          <p14:tracePt t="206139" x="2520950" y="3790950"/>
          <p14:tracePt t="206149" x="2520950" y="3816350"/>
          <p14:tracePt t="206155" x="2508250" y="3905250"/>
          <p14:tracePt t="206166" x="2457450" y="4051300"/>
          <p14:tracePt t="206182" x="2381250" y="4222750"/>
          <p14:tracePt t="206200" x="2298700" y="4349750"/>
          <p14:tracePt t="206216" x="2216150" y="4451350"/>
          <p14:tracePt t="206232" x="2152650" y="4527550"/>
          <p14:tracePt t="206250" x="2089150" y="4591050"/>
          <p14:tracePt t="206266" x="1993900" y="4660900"/>
          <p14:tracePt t="206283" x="1943100" y="4692650"/>
          <p14:tracePt t="206299" x="1905000" y="4711700"/>
          <p14:tracePt t="206316" x="1860550" y="4724400"/>
          <p14:tracePt t="206333" x="1828800" y="4743450"/>
          <p14:tracePt t="206349" x="1784350" y="4762500"/>
          <p14:tracePt t="206366" x="1739900" y="4775200"/>
          <p14:tracePt t="206382" x="1689100" y="4787900"/>
          <p14:tracePt t="206399" x="1638300" y="4813300"/>
          <p14:tracePt t="206416" x="1593850" y="4826000"/>
          <p14:tracePt t="206432" x="1549400" y="4832350"/>
          <p14:tracePt t="206449" x="1517650" y="4845050"/>
          <p14:tracePt t="206466" x="1473200" y="4845050"/>
          <p14:tracePt t="206483" x="1416050" y="4845050"/>
          <p14:tracePt t="206499" x="1365250" y="4851400"/>
          <p14:tracePt t="206516" x="1314450" y="4851400"/>
          <p14:tracePt t="206532" x="1276350" y="4851400"/>
          <p14:tracePt t="206549" x="1238250" y="4857750"/>
          <p14:tracePt t="206566" x="1219200" y="4864100"/>
          <p14:tracePt t="206582" x="1193800" y="4864100"/>
          <p14:tracePt t="206599" x="1193800" y="4870450"/>
          <p14:tracePt t="206616" x="1181100" y="4870450"/>
          <p14:tracePt t="206651" x="1174750" y="4870450"/>
          <p14:tracePt t="206652" x="1168400" y="4870450"/>
          <p14:tracePt t="207267" x="1162050" y="4870450"/>
          <p14:tracePt t="207443" x="1162050" y="4876800"/>
          <p14:tracePt t="207459" x="1162050" y="4883150"/>
          <p14:tracePt t="207475" x="1162050" y="4889500"/>
          <p14:tracePt t="207507" x="1162050" y="4895850"/>
          <p14:tracePt t="207527" x="1162050" y="4902200"/>
          <p14:tracePt t="207563" x="1162050" y="4908550"/>
          <p14:tracePt t="207578" x="1162050" y="4914900"/>
          <p14:tracePt t="207596" x="1162050" y="4921250"/>
          <p14:tracePt t="207627" x="1162050" y="4927600"/>
          <p14:tracePt t="207644" x="1162050" y="4933950"/>
          <p14:tracePt t="207652" x="1162050" y="4940300"/>
          <p14:tracePt t="207683" x="1162050" y="4946650"/>
          <p14:tracePt t="207686" x="1162050" y="4959350"/>
          <p14:tracePt t="207707" x="1162050" y="4965700"/>
          <p14:tracePt t="207715" x="1162050" y="4978400"/>
          <p14:tracePt t="207720" x="1162050" y="4984750"/>
          <p14:tracePt t="207733" x="1162050" y="4991100"/>
          <p14:tracePt t="207749" x="1162050" y="4997450"/>
          <p14:tracePt t="207765" x="1162050" y="5003800"/>
          <p14:tracePt t="207783" x="1162050" y="5010150"/>
          <p14:tracePt t="207799" x="1162050" y="5016500"/>
          <p14:tracePt t="207816" x="1162050" y="5022850"/>
          <p14:tracePt t="207832" x="1174750" y="5035550"/>
          <p14:tracePt t="207866" x="1174750" y="5041900"/>
          <p14:tracePt t="207882" x="1174750" y="5048250"/>
          <p14:tracePt t="207899" x="1174750" y="5054600"/>
          <p14:tracePt t="207915" x="1181100" y="5054600"/>
          <p14:tracePt t="207933" x="1181100" y="5060950"/>
          <p14:tracePt t="207969" x="1187450" y="5060950"/>
          <p14:tracePt t="208059" x="1187450" y="5054600"/>
          <p14:tracePt t="208068" x="1187450" y="5048250"/>
          <p14:tracePt t="208075" x="1187450" y="5041900"/>
          <p14:tracePt t="208083" x="1187450" y="5022850"/>
          <p14:tracePt t="208091" x="1168400" y="4978400"/>
          <p14:tracePt t="208100" x="1143000" y="4946650"/>
          <p14:tracePt t="208115" x="1123950" y="4921250"/>
          <p14:tracePt t="208132" x="1104900" y="4902200"/>
          <p14:tracePt t="208149" x="1092200" y="4895850"/>
          <p14:tracePt t="208165" x="1073150" y="4895850"/>
          <p14:tracePt t="208183" x="1060450" y="4889500"/>
          <p14:tracePt t="208199" x="1054100" y="4883150"/>
          <p14:tracePt t="208216" x="1047750" y="4883150"/>
          <p14:tracePt t="208307" x="1041400" y="4883150"/>
          <p14:tracePt t="208323" x="1041400" y="4889500"/>
          <p14:tracePt t="208340" x="1041400" y="4895850"/>
          <p14:tracePt t="208341" x="1041400" y="4902200"/>
          <p14:tracePt t="208349" x="1041400" y="4908550"/>
          <p14:tracePt t="208365" x="1041400" y="4914900"/>
          <p14:tracePt t="208383" x="1041400" y="4921250"/>
          <p14:tracePt t="208399" x="1041400" y="4927600"/>
          <p14:tracePt t="208443" x="1041400" y="4933950"/>
          <p14:tracePt t="208453" x="1047750" y="4940300"/>
          <p14:tracePt t="208483" x="1047750" y="4946650"/>
          <p14:tracePt t="208491" x="1054100" y="4946650"/>
          <p14:tracePt t="208499" x="1054100" y="4953000"/>
          <p14:tracePt t="208501" x="1060450" y="4965700"/>
          <p14:tracePt t="208515" x="1066800" y="4991100"/>
          <p14:tracePt t="208532" x="1073150" y="5029200"/>
          <p14:tracePt t="208549" x="1079500" y="5080000"/>
          <p14:tracePt t="208565" x="1092200" y="5124450"/>
          <p14:tracePt t="208583" x="1104900" y="5156200"/>
          <p14:tracePt t="208599" x="1123950" y="5187950"/>
          <p14:tracePt t="208616" x="1143000" y="5219700"/>
          <p14:tracePt t="208632" x="1168400" y="5238750"/>
          <p14:tracePt t="208649" x="1187450" y="5264150"/>
          <p14:tracePt t="208666" x="1206500" y="5289550"/>
          <p14:tracePt t="208682" x="1225550" y="5295900"/>
          <p14:tracePt t="208699" x="1244600" y="5302250"/>
          <p14:tracePt t="208715" x="1244600" y="5314950"/>
          <p14:tracePt t="208732" x="1263650" y="5314950"/>
          <p14:tracePt t="208749" x="1270000" y="5314950"/>
          <p14:tracePt t="208766" x="1282700" y="5321300"/>
          <p14:tracePt t="208783" x="1295400" y="5321300"/>
          <p14:tracePt t="208799" x="1308100" y="5334000"/>
          <p14:tracePt t="208816" x="1327150" y="5334000"/>
          <p14:tracePt t="208832" x="1365250" y="5359400"/>
          <p14:tracePt t="208866" x="1397000" y="5365750"/>
          <p14:tracePt t="208866" x="1403350" y="5372100"/>
          <p14:tracePt t="208883" x="1441450" y="5391150"/>
          <p14:tracePt t="208899" x="1479550" y="5403850"/>
          <p14:tracePt t="208915" x="1524000" y="5422900"/>
          <p14:tracePt t="208932" x="1562100" y="5435600"/>
          <p14:tracePt t="208949" x="1606550" y="5441950"/>
          <p14:tracePt t="208965" x="1644650" y="5441950"/>
          <p14:tracePt t="208983" x="1689100" y="5441950"/>
          <p14:tracePt t="208999" x="1733550" y="5441950"/>
          <p14:tracePt t="209016" x="1778000" y="5441950"/>
          <p14:tracePt t="209032" x="1828800" y="5441950"/>
          <p14:tracePt t="209049" x="1898650" y="5441950"/>
          <p14:tracePt t="209066" x="1955800" y="5441950"/>
          <p14:tracePt t="209082" x="2025650" y="5441950"/>
          <p14:tracePt t="209099" x="2070100" y="5435600"/>
          <p14:tracePt t="209115" x="2101850" y="5429250"/>
          <p14:tracePt t="209132" x="2139950" y="5422900"/>
          <p14:tracePt t="209149" x="2165350" y="5416550"/>
          <p14:tracePt t="209165" x="2190750" y="5403850"/>
          <p14:tracePt t="209183" x="2216150" y="5391150"/>
          <p14:tracePt t="209199" x="2241550" y="5378450"/>
          <p14:tracePt t="209215" x="2260600" y="5365750"/>
          <p14:tracePt t="209233" x="2279650" y="5353050"/>
          <p14:tracePt t="209249" x="2292350" y="5340350"/>
          <p14:tracePt t="209266" x="2311400" y="5321300"/>
          <p14:tracePt t="209282" x="2336800" y="5289550"/>
          <p14:tracePt t="209299" x="2362200" y="5264150"/>
          <p14:tracePt t="209315" x="2381250" y="5238750"/>
          <p14:tracePt t="209332" x="2400300" y="5207000"/>
          <p14:tracePt t="209349" x="2425700" y="5168900"/>
          <p14:tracePt t="209365" x="2444750" y="5143500"/>
          <p14:tracePt t="209383" x="2463800" y="5105400"/>
          <p14:tracePt t="209399" x="2482850" y="5080000"/>
          <p14:tracePt t="209415" x="2501900" y="5054600"/>
          <p14:tracePt t="209433" x="2520950" y="5029200"/>
          <p14:tracePt t="209449" x="2527300" y="5022850"/>
          <p14:tracePt t="209466" x="2533650" y="5003800"/>
          <p14:tracePt t="209516" x="2533650" y="4997450"/>
          <p14:tracePt t="209523" x="2540000" y="4997450"/>
          <p14:tracePt t="209541" x="2540000" y="4991100"/>
          <p14:tracePt t="211931" x="2533650" y="4991100"/>
          <p14:tracePt t="211942" x="2533650" y="4997450"/>
          <p14:tracePt t="211955" x="2527300" y="4997450"/>
          <p14:tracePt t="211961" x="2527300" y="5003800"/>
          <p14:tracePt t="211966" x="2520950" y="5016500"/>
          <p14:tracePt t="212195" x="2520950" y="5010150"/>
          <p14:tracePt t="212209" x="2520950" y="5003800"/>
          <p14:tracePt t="212220" x="2527300" y="5003800"/>
          <p14:tracePt t="212236" x="2527300" y="4997450"/>
          <p14:tracePt t="212252" x="2527300" y="4991100"/>
          <p14:tracePt t="212267" x="2533650" y="4991100"/>
          <p14:tracePt t="212269" x="2533650" y="4984750"/>
          <p14:tracePt t="215644" x="2540000" y="4984750"/>
          <p14:tracePt t="215653" x="2552700" y="4959350"/>
          <p14:tracePt t="215655" x="2565400" y="4940300"/>
          <p14:tracePt t="215666" x="2590800" y="4889500"/>
          <p14:tracePt t="215683" x="2660650" y="4762500"/>
          <p14:tracePt t="215699" x="2698750" y="4679950"/>
          <p14:tracePt t="215716" x="2755900" y="4591050"/>
          <p14:tracePt t="215733" x="2800350" y="4508500"/>
          <p14:tracePt t="215749" x="2863850" y="4438650"/>
          <p14:tracePt t="215767" x="2908300" y="4362450"/>
          <p14:tracePt t="215783" x="2933700" y="4298950"/>
          <p14:tracePt t="215800" x="2965450" y="4216400"/>
          <p14:tracePt t="215816" x="2971800" y="4191000"/>
          <p14:tracePt t="215833" x="2971800" y="4165600"/>
          <p14:tracePt t="216195" x="2965450" y="4165600"/>
          <p14:tracePt t="216202" x="2959100" y="4171950"/>
          <p14:tracePt t="216216" x="2952750" y="4184650"/>
          <p14:tracePt t="216218" x="2940050" y="4203700"/>
          <p14:tracePt t="216232" x="2921000" y="4241800"/>
          <p14:tracePt t="216249" x="2901950" y="4273550"/>
          <p14:tracePt t="216266" x="2895600" y="4286250"/>
          <p14:tracePt t="216283" x="2876550" y="4292600"/>
          <p14:tracePt t="216299" x="2863850" y="4298950"/>
          <p14:tracePt t="216355" x="2863850" y="4292600"/>
          <p14:tracePt t="216362" x="2863850" y="4279900"/>
          <p14:tracePt t="216365" x="2895600" y="4248150"/>
          <p14:tracePt t="216383" x="2946400" y="4197350"/>
          <p14:tracePt t="216399" x="3003550" y="4127500"/>
          <p14:tracePt t="216416" x="3124200" y="4032250"/>
          <p14:tracePt t="216433" x="3225800" y="3968750"/>
          <p14:tracePt t="216450" x="3352800" y="3873500"/>
          <p14:tracePt t="216466" x="3492500" y="3765550"/>
          <p14:tracePt t="216483" x="3708400" y="3562350"/>
          <p14:tracePt t="216499" x="3854450" y="3422650"/>
          <p14:tracePt t="216516" x="3994150" y="3282950"/>
          <p14:tracePt t="216533" x="4140200" y="3149600"/>
          <p14:tracePt t="216549" x="4267200" y="3054350"/>
          <p14:tracePt t="216566" x="4394200" y="2984500"/>
          <p14:tracePt t="216583" x="4514850" y="2908300"/>
          <p14:tracePt t="216599" x="4603750" y="2844800"/>
          <p14:tracePt t="216616" x="4679950" y="2787650"/>
          <p14:tracePt t="216633" x="4743450" y="2749550"/>
          <p14:tracePt t="216650" x="4806950" y="2698750"/>
          <p14:tracePt t="216666" x="4876800" y="2647950"/>
          <p14:tracePt t="216683" x="4959350" y="2603500"/>
          <p14:tracePt t="216700" x="5016500" y="2565400"/>
          <p14:tracePt t="216716" x="5060950" y="2527300"/>
          <p14:tracePt t="216733" x="5111750" y="2495550"/>
          <p14:tracePt t="216749" x="5168900" y="2451100"/>
          <p14:tracePt t="216766" x="5219700" y="2419350"/>
          <p14:tracePt t="216783" x="5257800" y="2393950"/>
          <p14:tracePt t="216799" x="5289550" y="2362200"/>
          <p14:tracePt t="216816" x="5314950" y="2343150"/>
          <p14:tracePt t="216833" x="5397500" y="2317750"/>
          <p14:tracePt t="216833" x="5416550" y="2311400"/>
          <p14:tracePt t="216867" x="5422900" y="2311400"/>
          <p14:tracePt t="216883" x="5441950" y="2311400"/>
          <p14:tracePt t="216979" x="5435600" y="2311400"/>
          <p14:tracePt t="217004" x="5429250" y="2311400"/>
          <p14:tracePt t="217012" x="5429250" y="2317750"/>
          <p14:tracePt t="217020" x="5429250" y="2324100"/>
          <p14:tracePt t="217033" x="5422900" y="2324100"/>
          <p14:tracePt t="217035" x="5410200" y="2343150"/>
          <p14:tracePt t="217050" x="5384800" y="2355850"/>
          <p14:tracePt t="217066" x="5359400" y="2374900"/>
          <p14:tracePt t="217082" x="5295900" y="2400300"/>
          <p14:tracePt t="217100" x="5238750" y="2419350"/>
          <p14:tracePt t="217116" x="5156200" y="2451100"/>
          <p14:tracePt t="217133" x="5073650" y="2495550"/>
          <p14:tracePt t="217149" x="4953000" y="2571750"/>
          <p14:tracePt t="217166" x="4832350" y="2647950"/>
          <p14:tracePt t="217183" x="4711700" y="2743200"/>
          <p14:tracePt t="217199" x="4559300" y="2870200"/>
          <p14:tracePt t="217216" x="4387850" y="2984500"/>
          <p14:tracePt t="217232" x="4248150" y="3086100"/>
          <p14:tracePt t="217250" x="4127500" y="3168650"/>
          <p14:tracePt t="217266" x="4038600" y="3257550"/>
          <p14:tracePt t="217282" x="3911600" y="3371850"/>
          <p14:tracePt t="217300" x="3810000" y="3435350"/>
          <p14:tracePt t="217316" x="3714750" y="3511550"/>
          <p14:tracePt t="217333" x="3594100" y="3594100"/>
          <p14:tracePt t="217349" x="3492500" y="3689350"/>
          <p14:tracePt t="217366" x="3416300" y="3765550"/>
          <p14:tracePt t="217383" x="3327400" y="3848100"/>
          <p14:tracePt t="217399" x="3244850" y="3937000"/>
          <p14:tracePt t="217416" x="3149600" y="4032250"/>
          <p14:tracePt t="217432" x="3060700" y="4114800"/>
          <p14:tracePt t="217450" x="2990850" y="4171950"/>
          <p14:tracePt t="217466" x="2946400" y="4229100"/>
          <p14:tracePt t="217483" x="2921000" y="4260850"/>
          <p14:tracePt t="217500" x="2914650" y="4267200"/>
          <p14:tracePt t="217516" x="2908300" y="4267200"/>
          <p14:tracePt t="217532" x="2908300" y="4273550"/>
          <p14:tracePt t="217570" x="2908300" y="4279900"/>
          <p14:tracePt t="217596" x="2901950" y="4279900"/>
          <p14:tracePt t="217603" x="2901950" y="4286250"/>
          <p14:tracePt t="217616" x="2895600" y="4286250"/>
          <p14:tracePt t="217617" x="2895600" y="4292600"/>
          <p14:tracePt t="217660" x="2889250" y="4292600"/>
          <p14:tracePt t="217667" x="2882900" y="4298950"/>
          <p14:tracePt t="217740" x="2889250" y="4298950"/>
          <p14:tracePt t="217747" x="2895600" y="4292600"/>
          <p14:tracePt t="217759" x="2908300" y="4279900"/>
          <p14:tracePt t="217763" x="2921000" y="4260850"/>
          <p14:tracePt t="217767" x="2959100" y="4216400"/>
          <p14:tracePt t="217783" x="3016250" y="4159250"/>
          <p14:tracePt t="217799" x="3098800" y="4083050"/>
          <p14:tracePt t="217816" x="3206750" y="3981450"/>
          <p14:tracePt t="217832" x="3390900" y="3810000"/>
          <p14:tracePt t="217866" x="3486150" y="3708400"/>
          <p14:tracePt t="217866" x="3562350" y="3638550"/>
          <p14:tracePt t="217883" x="3695700" y="3505200"/>
          <p14:tracePt t="217899" x="3835400" y="3371850"/>
          <p14:tracePt t="217916" x="3981450" y="3225800"/>
          <p14:tracePt t="217932" x="4108450" y="3149600"/>
          <p14:tracePt t="217949" x="4229100" y="3086100"/>
          <p14:tracePt t="217966" x="4311650" y="3028950"/>
          <p14:tracePt t="217983" x="4400550" y="2971800"/>
          <p14:tracePt t="217999" x="4470400" y="2908300"/>
          <p14:tracePt t="218016" x="4578350" y="2844800"/>
          <p14:tracePt t="218033" x="4673600" y="2781300"/>
          <p14:tracePt t="218049" x="4749800" y="2736850"/>
          <p14:tracePt t="218066" x="4794250" y="2711450"/>
          <p14:tracePt t="218082" x="4851400" y="2673350"/>
          <p14:tracePt t="218099" x="4889500" y="2641600"/>
          <p14:tracePt t="218116" x="4914900" y="2616200"/>
          <p14:tracePt t="218132" x="4946650" y="2597150"/>
          <p14:tracePt t="218149" x="4965700" y="2590800"/>
          <p14:tracePt t="218166" x="4984750" y="2578100"/>
          <p14:tracePt t="218182" x="4997450" y="2571750"/>
          <p14:tracePt t="218199" x="5016500" y="2571750"/>
          <p14:tracePt t="218216" x="5016500" y="2559050"/>
          <p14:tracePt t="218233" x="5035550" y="2552700"/>
          <p14:tracePt t="218249" x="5041900" y="2540000"/>
          <p14:tracePt t="218266" x="5054600" y="2533650"/>
          <p14:tracePt t="218282" x="5060950" y="2520950"/>
          <p14:tracePt t="218299" x="5060950" y="2514600"/>
          <p14:tracePt t="218316" x="5067300" y="2514600"/>
          <p14:tracePt t="218332" x="5073650" y="2508250"/>
          <p14:tracePt t="218371" x="5073650" y="2501900"/>
          <p14:tracePt t="218459" x="5067300" y="2501900"/>
          <p14:tracePt t="218467" x="5067300" y="2508250"/>
          <p14:tracePt t="218482" x="5060950" y="2508250"/>
          <p14:tracePt t="218499" x="5048250" y="2520950"/>
          <p14:tracePt t="218501" x="5041900" y="2527300"/>
          <p14:tracePt t="218516" x="5022850" y="2546350"/>
          <p14:tracePt t="218532" x="5016500" y="2552700"/>
          <p14:tracePt t="218550" x="4997450" y="2571750"/>
          <p14:tracePt t="218566" x="4972050" y="2584450"/>
          <p14:tracePt t="218582" x="4946650" y="2609850"/>
          <p14:tracePt t="218599" x="4921250" y="2635250"/>
          <p14:tracePt t="218616" x="4883150" y="2667000"/>
          <p14:tracePt t="218633" x="4826000" y="2705100"/>
          <p14:tracePt t="218649" x="4768850" y="2768600"/>
          <p14:tracePt t="218666" x="4679950" y="2838450"/>
          <p14:tracePt t="218682" x="4527550" y="2971800"/>
          <p14:tracePt t="218699" x="4400550" y="3079750"/>
          <p14:tracePt t="218716" x="4292600" y="3200400"/>
          <p14:tracePt t="218732" x="4159250" y="3333750"/>
          <p14:tracePt t="218750" x="4019550" y="3473450"/>
          <p14:tracePt t="218766" x="3873500" y="3619500"/>
          <p14:tracePt t="218783" x="3733800" y="3759200"/>
          <p14:tracePt t="218800" x="3587750" y="3898900"/>
          <p14:tracePt t="218816" x="3467100" y="4000500"/>
          <p14:tracePt t="218833" x="3352800" y="4102100"/>
          <p14:tracePt t="218866" x="3295650" y="4152900"/>
          <p14:tracePt t="218882" x="3238500" y="4210050"/>
          <p14:tracePt t="218899" x="3200400" y="4235450"/>
          <p14:tracePt t="218916" x="3175000" y="4260850"/>
          <p14:tracePt t="218933" x="3155950" y="4286250"/>
          <p14:tracePt t="218949" x="3130550" y="4298950"/>
          <p14:tracePt t="218966" x="3117850" y="4311650"/>
          <p14:tracePt t="218982" x="3105150" y="4318000"/>
          <p14:tracePt t="218999" x="3098800" y="4324350"/>
          <p14:tracePt t="219015" x="3092450" y="4330700"/>
          <p14:tracePt t="219033" x="3086100" y="4330700"/>
          <p14:tracePt t="219049" x="3079750" y="4330700"/>
          <p14:tracePt t="219066" x="3073400" y="4337050"/>
          <p14:tracePt t="219066" x="3067050" y="4337050"/>
          <p14:tracePt t="219083" x="3067050" y="4343400"/>
          <p14:tracePt t="219699" x="3060700" y="4349750"/>
          <p14:tracePt t="219731" x="3054350" y="4349750"/>
          <p14:tracePt t="219916" x="3054350" y="4343400"/>
          <p14:tracePt t="219932" x="3048000" y="4343400"/>
          <p14:tracePt t="220027" x="3041650" y="4343400"/>
          <p14:tracePt t="224603" x="3035300" y="4343400"/>
          <p14:tracePt t="224667" x="3028950" y="4343400"/>
          <p14:tracePt t="224691" x="3022600" y="4343400"/>
          <p14:tracePt t="224723" x="3016250" y="4343400"/>
          <p14:tracePt t="224971" x="3009900" y="4343400"/>
          <p14:tracePt t="225011" x="3003550" y="4343400"/>
          <p14:tracePt t="225021" x="2997200" y="4343400"/>
          <p14:tracePt t="225044" x="2990850" y="4343400"/>
          <p14:tracePt t="225051" x="2984500" y="4349750"/>
          <p14:tracePt t="225084" x="2978150" y="4349750"/>
          <p14:tracePt t="232060" x="2971800" y="4349750"/>
          <p14:tracePt t="232077" x="2965450" y="4349750"/>
          <p14:tracePt t="232088" x="2959100" y="4349750"/>
          <p14:tracePt t="232115" x="2952750" y="4349750"/>
          <p14:tracePt t="232127" x="2946400" y="4349750"/>
          <p14:tracePt t="232139" x="2940050" y="4349750"/>
          <p14:tracePt t="232163" x="2933700" y="4349750"/>
          <p14:tracePt t="232166" x="2927350" y="4349750"/>
          <p14:tracePt t="232178" x="2921000" y="4349750"/>
          <p14:tracePt t="232182" x="2908300" y="4349750"/>
          <p14:tracePt t="232199" x="2895600" y="4349750"/>
          <p14:tracePt t="232216" x="2882900" y="4349750"/>
          <p14:tracePt t="232232" x="2870200" y="4349750"/>
          <p14:tracePt t="232347" x="2870200" y="4343400"/>
          <p14:tracePt t="232359" x="2870200" y="4337050"/>
          <p14:tracePt t="232375" x="2870200" y="4330700"/>
          <p14:tracePt t="232382" x="2876550" y="4324350"/>
          <p14:tracePt t="232399" x="2882900" y="4318000"/>
          <p14:tracePt t="232401" x="2889250" y="4298950"/>
          <p14:tracePt t="232416" x="2895600" y="4292600"/>
          <p14:tracePt t="232432" x="2895600" y="4279900"/>
          <p14:tracePt t="232468" x="2895600" y="4273550"/>
          <p14:tracePt t="232484" x="2895600" y="4267200"/>
          <p14:tracePt t="232485" x="2889250" y="4260850"/>
          <p14:tracePt t="232523" x="2882900" y="4254500"/>
          <p14:tracePt t="232524" x="2876550" y="4254500"/>
          <p14:tracePt t="232533" x="2870200" y="4248150"/>
          <p14:tracePt t="232549" x="2857500" y="4248150"/>
          <p14:tracePt t="232566" x="2844800" y="4248150"/>
          <p14:tracePt t="232583" x="2832100" y="4241800"/>
          <p14:tracePt t="232599" x="2819400" y="4235450"/>
          <p14:tracePt t="232616" x="2800350" y="4235450"/>
          <p14:tracePt t="232632" x="2781300" y="4229100"/>
          <p14:tracePt t="232649" x="2755900" y="4216400"/>
          <p14:tracePt t="232666" x="2730500" y="4210050"/>
          <p14:tracePt t="232682" x="2686050" y="4203700"/>
          <p14:tracePt t="232700" x="2667000" y="4191000"/>
          <p14:tracePt t="232716" x="2654300" y="4184650"/>
          <p14:tracePt t="232733" x="2635250" y="4171950"/>
          <p14:tracePt t="232749" x="2609850" y="4159250"/>
          <p14:tracePt t="232766" x="2565400" y="4140200"/>
          <p14:tracePt t="232783" x="2520950" y="4133850"/>
          <p14:tracePt t="232799" x="2470150" y="4127500"/>
          <p14:tracePt t="232816" x="2413000" y="4114800"/>
          <p14:tracePt t="232832" x="2292350" y="4102100"/>
          <p14:tracePt t="232866" x="2216150" y="4089400"/>
          <p14:tracePt t="232882" x="2101850" y="4083050"/>
          <p14:tracePt t="232899" x="2032000" y="4070350"/>
          <p14:tracePt t="232916" x="1968500" y="4070350"/>
          <p14:tracePt t="232932" x="1898650" y="4064000"/>
          <p14:tracePt t="232950" x="1841500" y="4064000"/>
          <p14:tracePt t="232966" x="1803400" y="4064000"/>
          <p14:tracePt t="232982" x="1778000" y="4064000"/>
          <p14:tracePt t="233000" x="1746250" y="4064000"/>
          <p14:tracePt t="233016" x="1727200" y="4064000"/>
          <p14:tracePt t="233033" x="1689100" y="4070350"/>
          <p14:tracePt t="233049" x="1657350" y="4076700"/>
          <p14:tracePt t="233066" x="1619250" y="4076700"/>
          <p14:tracePt t="233082" x="1574800" y="4083050"/>
          <p14:tracePt t="233099" x="1549400" y="4083050"/>
          <p14:tracePt t="233132" x="1530350" y="4089400"/>
          <p14:tracePt t="233134" x="1498600" y="4095750"/>
          <p14:tracePt t="233150" x="1460500" y="4102100"/>
          <p14:tracePt t="233166" x="1428750" y="4102100"/>
          <p14:tracePt t="233182" x="1397000" y="4108450"/>
          <p14:tracePt t="233199" x="1358900" y="4108450"/>
          <p14:tracePt t="233216" x="1333500" y="4114800"/>
          <p14:tracePt t="233233" x="1308100" y="4127500"/>
          <p14:tracePt t="233249" x="1282700" y="4133850"/>
          <p14:tracePt t="233266" x="1244600" y="4140200"/>
          <p14:tracePt t="233282" x="1200150" y="4152900"/>
          <p14:tracePt t="233299" x="1168400" y="4159250"/>
          <p14:tracePt t="233316" x="1149350" y="4165600"/>
          <p14:tracePt t="233332" x="1117600" y="4178300"/>
          <p14:tracePt t="233349" x="1092200" y="4191000"/>
          <p14:tracePt t="233366" x="1060450" y="4203700"/>
          <p14:tracePt t="233382" x="1028700" y="4216400"/>
          <p14:tracePt t="233399" x="996950" y="4229100"/>
          <p14:tracePt t="233416" x="977900" y="4229100"/>
          <p14:tracePt t="233433" x="958850" y="4241800"/>
          <p14:tracePt t="233450" x="946150" y="4254500"/>
          <p14:tracePt t="233466" x="927100" y="4260850"/>
          <p14:tracePt t="233482" x="908050" y="4279900"/>
          <p14:tracePt t="233499" x="901700" y="4305300"/>
          <p14:tracePt t="233516" x="882650" y="4318000"/>
          <p14:tracePt t="233532" x="876300" y="4337050"/>
          <p14:tracePt t="233550" x="863600" y="4368800"/>
          <p14:tracePt t="233566" x="850900" y="4400550"/>
          <p14:tracePt t="233582" x="838200" y="4419600"/>
          <p14:tracePt t="233599" x="819150" y="4451350"/>
          <p14:tracePt t="233616" x="819150" y="4476750"/>
          <p14:tracePt t="233633" x="819150" y="4502150"/>
          <p14:tracePt t="233649" x="819150" y="4533900"/>
          <p14:tracePt t="233666" x="819150" y="4552950"/>
          <p14:tracePt t="233683" x="819150" y="4572000"/>
          <p14:tracePt t="233699" x="831850" y="4591050"/>
          <p14:tracePt t="233716" x="844550" y="4610100"/>
          <p14:tracePt t="233732" x="863600" y="4629150"/>
          <p14:tracePt t="233750" x="876300" y="4635500"/>
          <p14:tracePt t="233766" x="895350" y="4654550"/>
          <p14:tracePt t="233782" x="920750" y="4673600"/>
          <p14:tracePt t="233799" x="933450" y="4699000"/>
          <p14:tracePt t="233816" x="965200" y="4718050"/>
          <p14:tracePt t="233833" x="1009650" y="4756150"/>
          <p14:tracePt t="233866" x="1041400" y="4781550"/>
          <p14:tracePt t="233866" x="1060450" y="4787900"/>
          <p14:tracePt t="233883" x="1111250" y="4806950"/>
          <p14:tracePt t="233899" x="1174750" y="4832350"/>
          <p14:tracePt t="233916" x="1257300" y="4851400"/>
          <p14:tracePt t="233932" x="1346200" y="4870450"/>
          <p14:tracePt t="233949" x="1454150" y="4876800"/>
          <p14:tracePt t="233966" x="1574800" y="4876800"/>
          <p14:tracePt t="233982" x="1676400" y="4883150"/>
          <p14:tracePt t="233999" x="1809750" y="4895850"/>
          <p14:tracePt t="234016" x="1930400" y="4895850"/>
          <p14:tracePt t="234033" x="2057400" y="4895850"/>
          <p14:tracePt t="234049" x="2190750" y="4895850"/>
          <p14:tracePt t="234066" x="2330450" y="4902200"/>
          <p14:tracePt t="234083" x="2546350" y="4902200"/>
          <p14:tracePt t="234099" x="2679700" y="4902200"/>
          <p14:tracePt t="234117" x="2787650" y="4902200"/>
          <p14:tracePt t="234132" x="2857500" y="4895850"/>
          <p14:tracePt t="234149" x="2895600" y="4876800"/>
          <p14:tracePt t="234166" x="2940050" y="4845050"/>
          <p14:tracePt t="234182" x="2997200" y="4794250"/>
          <p14:tracePt t="234200" x="3028950" y="4762500"/>
          <p14:tracePt t="234216" x="3054350" y="4724400"/>
          <p14:tracePt t="234233" x="3067050" y="4692650"/>
          <p14:tracePt t="234249" x="3086100" y="4641850"/>
          <p14:tracePt t="234266" x="3092450" y="4597400"/>
          <p14:tracePt t="234283" x="3092450" y="4559300"/>
          <p14:tracePt t="234299" x="3092450" y="4489450"/>
          <p14:tracePt t="234316" x="3092450" y="4445000"/>
          <p14:tracePt t="234332" x="3092450" y="4419600"/>
          <p14:tracePt t="234349" x="3092450" y="4400550"/>
          <p14:tracePt t="234366" x="3092450" y="4375150"/>
          <p14:tracePt t="234382" x="3073400" y="4362450"/>
          <p14:tracePt t="234399" x="3060700" y="4343400"/>
          <p14:tracePt t="234416" x="3041650" y="4337050"/>
          <p14:tracePt t="234433" x="3028950" y="4330700"/>
          <p14:tracePt t="234449" x="3009900" y="4318000"/>
          <p14:tracePt t="234466" x="2990850" y="4311650"/>
          <p14:tracePt t="234483" x="2971800" y="4298950"/>
          <p14:tracePt t="234499" x="2946400" y="4286250"/>
          <p14:tracePt t="234516" x="2914650" y="4273550"/>
          <p14:tracePt t="234532" x="2895600" y="4254500"/>
          <p14:tracePt t="234549" x="2851150" y="4235450"/>
          <p14:tracePt t="234566" x="2813050" y="4210050"/>
          <p14:tracePt t="234582" x="2774950" y="4197350"/>
          <p14:tracePt t="234599" x="2736850" y="4184650"/>
          <p14:tracePt t="234616" x="2692400" y="4178300"/>
          <p14:tracePt t="234633" x="2647950" y="4171950"/>
          <p14:tracePt t="234649" x="2622550" y="4171950"/>
          <p14:tracePt t="234666" x="2590800" y="4165600"/>
          <p14:tracePt t="234683" x="2533650" y="4159250"/>
          <p14:tracePt t="234699" x="2501900" y="4159250"/>
          <p14:tracePt t="234716" x="2451100" y="4159250"/>
          <p14:tracePt t="234732" x="2406650" y="4152900"/>
          <p14:tracePt t="234749" x="2374900" y="4152900"/>
          <p14:tracePt t="234766" x="2336800" y="4146550"/>
          <p14:tracePt t="234782" x="2298700" y="4146550"/>
          <p14:tracePt t="234799" x="2260600" y="4146550"/>
          <p14:tracePt t="234815" x="2235200" y="4146550"/>
          <p14:tracePt t="234833" x="2171700" y="4146550"/>
          <p14:tracePt t="234866" x="2139950" y="4146550"/>
          <p14:tracePt t="234883" x="2108200" y="4146550"/>
          <p14:tracePt t="234899" x="2076450" y="4146550"/>
          <p14:tracePt t="234916" x="2044700" y="4146550"/>
          <p14:tracePt t="234933" x="2006600" y="4146550"/>
          <p14:tracePt t="234949" x="1981200" y="4146550"/>
          <p14:tracePt t="234966" x="1943100" y="4146550"/>
          <p14:tracePt t="234982" x="1905000" y="4146550"/>
          <p14:tracePt t="235000" x="1873250" y="4152900"/>
          <p14:tracePt t="235016" x="1847850" y="4152900"/>
          <p14:tracePt t="235032" x="1822450" y="4152900"/>
          <p14:tracePt t="235050" x="1784350" y="4152900"/>
          <p14:tracePt t="235065" x="1752600" y="4152900"/>
          <p14:tracePt t="235083" x="1689100" y="4159250"/>
          <p14:tracePt t="235099" x="1657350" y="4165600"/>
          <p14:tracePt t="235116" x="1625600" y="4165600"/>
          <p14:tracePt t="235133" x="1600200" y="4171950"/>
          <p14:tracePt t="235149" x="1581150" y="4178300"/>
          <p14:tracePt t="235166" x="1555750" y="4178300"/>
          <p14:tracePt t="235182" x="1536700" y="4178300"/>
          <p14:tracePt t="235199" x="1524000" y="4178300"/>
          <p14:tracePt t="235216" x="1498600" y="4178300"/>
          <p14:tracePt t="235232" x="1485900" y="4178300"/>
          <p14:tracePt t="235249" x="1460500" y="4178300"/>
          <p14:tracePt t="235265" x="1435100" y="4184650"/>
          <p14:tracePt t="235283" x="1384300" y="4191000"/>
          <p14:tracePt t="235299" x="1358900" y="4197350"/>
          <p14:tracePt t="235316" x="1320800" y="4210050"/>
          <p14:tracePt t="235333" x="1301750" y="4222750"/>
          <p14:tracePt t="235349" x="1263650" y="4235450"/>
          <p14:tracePt t="235366" x="1238250" y="4241800"/>
          <p14:tracePt t="235382" x="1219200" y="4248150"/>
          <p14:tracePt t="235399" x="1200150" y="4254500"/>
          <p14:tracePt t="235416" x="1162050" y="4267200"/>
          <p14:tracePt t="235432" x="1136650" y="4267200"/>
          <p14:tracePt t="235450" x="1111250" y="4273550"/>
          <p14:tracePt t="235466" x="1085850" y="4279900"/>
          <p14:tracePt t="235483" x="1060450" y="4286250"/>
          <p14:tracePt t="235499" x="1028700" y="4292600"/>
          <p14:tracePt t="235515" x="1016000" y="4292600"/>
          <p14:tracePt t="235533" x="996950" y="4298950"/>
          <p14:tracePt t="235549" x="971550" y="4305300"/>
          <p14:tracePt t="235566" x="958850" y="4311650"/>
          <p14:tracePt t="235582" x="939800" y="4318000"/>
          <p14:tracePt t="235599" x="927100" y="4318000"/>
          <p14:tracePt t="235616" x="908050" y="4324350"/>
          <p14:tracePt t="235632" x="895350" y="4330700"/>
          <p14:tracePt t="235649" x="869950" y="4337050"/>
          <p14:tracePt t="235665" x="857250" y="4343400"/>
          <p14:tracePt t="235665" x="844550" y="4349750"/>
          <p14:tracePt t="235683" x="838200" y="4356100"/>
          <p14:tracePt t="235699" x="819150" y="4368800"/>
          <p14:tracePt t="235715" x="819150" y="4375150"/>
          <p14:tracePt t="235733" x="819150" y="4381500"/>
          <p14:tracePt t="235749" x="812800" y="4387850"/>
          <p14:tracePt t="235879" x="812800" y="4394200"/>
          <p14:tracePt t="235892" x="812800" y="4400550"/>
          <p14:tracePt t="235900" x="812800" y="4406900"/>
          <p14:tracePt t="235902" x="812800" y="4413250"/>
          <p14:tracePt t="235915" x="812800" y="4419600"/>
          <p14:tracePt t="235932" x="812800" y="4425950"/>
          <p14:tracePt t="235949" x="812800" y="4438650"/>
          <p14:tracePt t="235966" x="812800" y="4451350"/>
          <p14:tracePt t="235982" x="812800" y="4457700"/>
          <p14:tracePt t="235999" x="812800" y="4483100"/>
          <p14:tracePt t="236016" x="812800" y="4502150"/>
          <p14:tracePt t="236032" x="812800" y="4514850"/>
          <p14:tracePt t="236050" x="812800" y="4527550"/>
          <p14:tracePt t="236065" x="812800" y="4546600"/>
          <p14:tracePt t="236082" x="812800" y="4559300"/>
          <p14:tracePt t="236100" x="812800" y="4565650"/>
          <p14:tracePt t="236140" x="812800" y="4572000"/>
          <p14:tracePt t="236141" x="812800" y="4578350"/>
          <p14:tracePt t="236172" x="812800" y="4584700"/>
          <p14:tracePt t="236203" x="819150" y="4591050"/>
          <p14:tracePt t="236219" x="819150" y="4597400"/>
          <p14:tracePt t="236227" x="825500" y="4597400"/>
          <p14:tracePt t="236235" x="825500" y="4603750"/>
          <p14:tracePt t="236251" x="825500" y="4610100"/>
          <p14:tracePt t="236265" x="825500" y="4616450"/>
          <p14:tracePt t="236267" x="831850" y="4616450"/>
          <p14:tracePt t="236308" x="831850" y="4622800"/>
          <p14:tracePt t="236323" x="838200" y="4629150"/>
          <p14:tracePt t="236339" x="838200" y="4635500"/>
          <p14:tracePt t="236340" x="844550" y="4635500"/>
          <p14:tracePt t="236349" x="844550" y="4641850"/>
          <p14:tracePt t="236365" x="844550" y="4654550"/>
          <p14:tracePt t="236411" x="850900" y="4660900"/>
          <p14:tracePt t="236420" x="850900" y="4667250"/>
          <p14:tracePt t="236435" x="857250" y="4673600"/>
          <p14:tracePt t="236449" x="863600" y="4673600"/>
          <p14:tracePt t="236449" x="863600" y="4679950"/>
          <p14:tracePt t="236451" x="863600" y="4686300"/>
          <p14:tracePt t="236465" x="869950" y="4686300"/>
          <p14:tracePt t="236482" x="876300" y="4692650"/>
          <p14:tracePt t="236500" x="876300" y="4699000"/>
          <p14:tracePt t="236515" x="882650" y="4699000"/>
          <p14:tracePt t="236533" x="882650" y="4705350"/>
          <p14:tracePt t="236549" x="889000" y="4705350"/>
          <p14:tracePt t="236565" x="895350" y="4705350"/>
          <p14:tracePt t="236583" x="895350" y="4711700"/>
          <p14:tracePt t="236599" x="901700" y="4711700"/>
          <p14:tracePt t="236616" x="914400" y="4718050"/>
          <p14:tracePt t="236632" x="914400" y="4724400"/>
          <p14:tracePt t="236650" x="920750" y="4724400"/>
          <p14:tracePt t="236665" x="927100" y="4724400"/>
          <p14:tracePt t="236682" x="946150" y="4724400"/>
          <p14:tracePt t="236699" x="958850" y="4724400"/>
          <p14:tracePt t="236715" x="971550" y="4724400"/>
          <p14:tracePt t="236733" x="990600" y="4724400"/>
          <p14:tracePt t="236749" x="1003300" y="4724400"/>
          <p14:tracePt t="236765" x="1016000" y="4724400"/>
          <p14:tracePt t="236782" x="1035050" y="4724400"/>
          <p14:tracePt t="236799" x="1047750" y="4724400"/>
          <p14:tracePt t="236816" x="1066800" y="4724400"/>
          <p14:tracePt t="236832" x="1092200" y="4724400"/>
          <p14:tracePt t="236866" x="1098550" y="4730750"/>
          <p14:tracePt t="236882" x="1104900" y="4743450"/>
          <p14:tracePt t="236899" x="1117600" y="4743450"/>
          <p14:tracePt t="236915" x="1123950" y="4756150"/>
          <p14:tracePt t="236933" x="1130300" y="4756150"/>
          <p14:tracePt t="236949" x="1149350" y="4762500"/>
          <p14:tracePt t="236965" x="1149350" y="4768850"/>
          <p14:tracePt t="236983" x="1155700" y="4768850"/>
          <p14:tracePt t="236999" x="1162050" y="4768850"/>
          <p14:tracePt t="237016" x="1168400" y="4768850"/>
          <p14:tracePt t="237067" x="1174750" y="4768850"/>
          <p14:tracePt t="237080" x="1181100" y="4768850"/>
          <p14:tracePt t="237140" x="1187450" y="4768850"/>
          <p14:tracePt t="237155" x="1200150" y="4775200"/>
          <p14:tracePt t="237163" x="1206500" y="4775200"/>
          <p14:tracePt t="237163" x="1212850" y="4775200"/>
          <p14:tracePt t="237171" x="1231900" y="4775200"/>
          <p14:tracePt t="237182" x="1257300" y="4775200"/>
          <p14:tracePt t="237199" x="1289050" y="4787900"/>
          <p14:tracePt t="237216" x="1314450" y="4787900"/>
          <p14:tracePt t="237232" x="1352550" y="4794250"/>
          <p14:tracePt t="237249" x="1371600" y="4800600"/>
          <p14:tracePt t="237266" x="1409700" y="4800600"/>
          <p14:tracePt t="237282" x="1447800" y="4800600"/>
          <p14:tracePt t="237299" x="1473200" y="4806950"/>
          <p14:tracePt t="237316" x="1492250" y="4806950"/>
          <p14:tracePt t="237333" x="1504950" y="4806950"/>
          <p14:tracePt t="237349" x="1517650" y="4806950"/>
          <p14:tracePt t="237365" x="1530350" y="4806950"/>
          <p14:tracePt t="237382" x="1543050" y="4806950"/>
          <p14:tracePt t="237399" x="1555750" y="4806950"/>
          <p14:tracePt t="237416" x="1568450" y="4806950"/>
          <p14:tracePt t="237432" x="1581150" y="4806950"/>
          <p14:tracePt t="237449" x="1600200" y="4806950"/>
          <p14:tracePt t="237466" x="1631950" y="4813300"/>
          <p14:tracePt t="237482" x="1682750" y="4819650"/>
          <p14:tracePt t="237499" x="1714500" y="4826000"/>
          <p14:tracePt t="237515" x="1746250" y="4832350"/>
          <p14:tracePt t="237532" x="1771650" y="4832350"/>
          <p14:tracePt t="237549" x="1803400" y="4832350"/>
          <p14:tracePt t="237565" x="1828800" y="4832350"/>
          <p14:tracePt t="237583" x="1866900" y="4838700"/>
          <p14:tracePt t="237599" x="1898650" y="4838700"/>
          <p14:tracePt t="237616" x="1943100" y="4838700"/>
          <p14:tracePt t="237632" x="1974850" y="4838700"/>
          <p14:tracePt t="237649" x="2012950" y="4838700"/>
          <p14:tracePt t="237666" x="2038350" y="4838700"/>
          <p14:tracePt t="237682" x="2063750" y="4838700"/>
          <p14:tracePt t="237699" x="2082800" y="4838700"/>
          <p14:tracePt t="237715" x="2101850" y="4838700"/>
          <p14:tracePt t="237732" x="2120900" y="4838700"/>
          <p14:tracePt t="237749" x="2139950" y="4845050"/>
          <p14:tracePt t="237765" x="2165350" y="4845050"/>
          <p14:tracePt t="237782" x="2184400" y="4845050"/>
          <p14:tracePt t="237799" x="2203450" y="4845050"/>
          <p14:tracePt t="237816" x="2216150" y="4845050"/>
          <p14:tracePt t="237832" x="2286000" y="4845050"/>
          <p14:tracePt t="237866" x="2324100" y="4845050"/>
          <p14:tracePt t="237882" x="2393950" y="4845050"/>
          <p14:tracePt t="237899" x="2444750" y="4845050"/>
          <p14:tracePt t="237916" x="2495550" y="4845050"/>
          <p14:tracePt t="237932" x="2527300" y="4845050"/>
          <p14:tracePt t="237949" x="2565400" y="4845050"/>
          <p14:tracePt t="237965" x="2584450" y="4845050"/>
          <p14:tracePt t="237982" x="2597150" y="4845050"/>
          <p14:tracePt t="237999" x="2603500" y="4845050"/>
          <p14:tracePt t="238015" x="2609850" y="4845050"/>
          <p14:tracePt t="238651" x="2609850" y="4851400"/>
          <p14:tracePt t="240451" x="2622550" y="4845050"/>
          <p14:tracePt t="240459" x="2641600" y="4832350"/>
          <p14:tracePt t="240467" x="2660650" y="4832350"/>
          <p14:tracePt t="240475" x="2667000" y="4819650"/>
          <p14:tracePt t="240482" x="2698750" y="4800600"/>
          <p14:tracePt t="240499" x="2724150" y="4794250"/>
          <p14:tracePt t="240515" x="2736850" y="4787900"/>
          <p14:tracePt t="240532" x="2743200" y="4781550"/>
          <p14:tracePt t="240548" x="2749550" y="4781550"/>
          <p14:tracePt t="240566" x="2755900" y="4781550"/>
          <p14:tracePt t="245146" x="2705100" y="4781550"/>
          <p14:tracePt t="245154" x="2616200" y="4781550"/>
          <p14:tracePt t="245162" x="2540000" y="4781550"/>
          <p14:tracePt t="245168" x="2457450" y="4743450"/>
          <p14:tracePt t="245181" x="2413000" y="4711700"/>
          <p14:tracePt t="245198" x="2355850" y="4667250"/>
          <p14:tracePt t="245215" x="2260600" y="4622800"/>
          <p14:tracePt t="245231" x="2120900" y="4559300"/>
          <p14:tracePt t="245248" x="1981200" y="4489450"/>
          <p14:tracePt t="245265" x="1797050" y="4419600"/>
          <p14:tracePt t="245281" x="1568450" y="4330700"/>
          <p14:tracePt t="245299" x="1428750" y="4273550"/>
          <p14:tracePt t="245315" x="1301750" y="4197350"/>
          <p14:tracePt t="245332" x="1200150" y="4108450"/>
          <p14:tracePt t="245348" x="1111250" y="4038600"/>
          <p14:tracePt t="245365" x="1060450" y="3994150"/>
          <p14:tracePt t="245381" x="1022350" y="3975100"/>
          <p14:tracePt t="245398" x="990600" y="3975100"/>
          <p14:tracePt t="245415" x="984250" y="3968750"/>
          <p14:tracePt t="245431" x="977900" y="3968750"/>
          <p14:tracePt t="245482" x="971550" y="3968750"/>
          <p14:tracePt t="245546" x="965200" y="3968750"/>
          <p14:tracePt t="245571" x="958850" y="3968750"/>
          <p14:tracePt t="245579" x="952500" y="3968750"/>
          <p14:tracePt t="245587" x="939800" y="3968750"/>
          <p14:tracePt t="245594" x="920750" y="3956050"/>
          <p14:tracePt t="245602" x="889000" y="3943350"/>
          <p14:tracePt t="245615" x="850900" y="3937000"/>
          <p14:tracePt t="245631" x="812800" y="3911600"/>
          <p14:tracePt t="245648" x="787400" y="3898900"/>
          <p14:tracePt t="245665" x="768350" y="3892550"/>
          <p14:tracePt t="245681" x="749300" y="3879850"/>
          <p14:tracePt t="245698" x="736600" y="3879850"/>
          <p14:tracePt t="245715" x="723900" y="3873500"/>
          <p14:tracePt t="246812" x="730250" y="3873500"/>
          <p14:tracePt t="246828" x="736600" y="3873500"/>
          <p14:tracePt t="246842" x="749300" y="3873500"/>
          <p14:tracePt t="246844" x="762000" y="3873500"/>
          <p14:tracePt t="246866" x="774700" y="3873500"/>
          <p14:tracePt t="246882" x="793750" y="3873500"/>
          <p14:tracePt t="246899" x="825500" y="3879850"/>
          <p14:tracePt t="246916" x="844550" y="3879850"/>
          <p14:tracePt t="246932" x="857250" y="3879850"/>
          <p14:tracePt t="246950" x="869950" y="3879850"/>
          <p14:tracePt t="246966" x="882650" y="3879850"/>
          <p14:tracePt t="246983" x="889000" y="3879850"/>
          <p14:tracePt t="246999" x="908050" y="3879850"/>
          <p14:tracePt t="247016" x="914400" y="3879850"/>
          <p14:tracePt t="247033" x="927100" y="3879850"/>
          <p14:tracePt t="247049" x="939800" y="3879850"/>
          <p14:tracePt t="247066" x="946150" y="3879850"/>
          <p14:tracePt t="247082" x="965200" y="3879850"/>
          <p14:tracePt t="247099" x="977900" y="3879850"/>
          <p14:tracePt t="247116" x="990600" y="3879850"/>
          <p14:tracePt t="247132" x="1003300" y="3879850"/>
          <p14:tracePt t="247150" x="1009650" y="3879850"/>
          <p14:tracePt t="247166" x="1022350" y="3886200"/>
          <p14:tracePt t="247183" x="1028700" y="3886200"/>
          <p14:tracePt t="247199" x="1041400" y="3886200"/>
          <p14:tracePt t="247216" x="1060450" y="3886200"/>
          <p14:tracePt t="247233" x="1073150" y="3886200"/>
          <p14:tracePt t="247249" x="1085850" y="3886200"/>
          <p14:tracePt t="247266" x="1098550" y="3886200"/>
          <p14:tracePt t="247282" x="1117600" y="3886200"/>
          <p14:tracePt t="247299" x="1130300" y="3886200"/>
          <p14:tracePt t="247316" x="1143000" y="3886200"/>
          <p14:tracePt t="247332" x="1149350" y="3886200"/>
          <p14:tracePt t="247349" x="1162050" y="3886200"/>
          <p14:tracePt t="247366" x="1174750" y="3886200"/>
          <p14:tracePt t="247383" x="1181100" y="3886200"/>
          <p14:tracePt t="247399" x="1187450" y="3886200"/>
          <p14:tracePt t="247416" x="1200150" y="3886200"/>
          <p14:tracePt t="247433" x="1206500" y="3886200"/>
          <p14:tracePt t="247449" x="1212850" y="3886200"/>
          <p14:tracePt t="247466" x="1231900" y="3886200"/>
          <p14:tracePt t="247482" x="1250950" y="3886200"/>
          <p14:tracePt t="247499" x="1263650" y="3886200"/>
          <p14:tracePt t="247516" x="1276350" y="3886200"/>
          <p14:tracePt t="247532" x="1295400" y="3886200"/>
          <p14:tracePt t="247549" x="1314450" y="3886200"/>
          <p14:tracePt t="247566" x="1333500" y="3886200"/>
          <p14:tracePt t="247582" x="1352550" y="3886200"/>
          <p14:tracePt t="247599" x="1377950" y="3892550"/>
          <p14:tracePt t="247616" x="1397000" y="3905250"/>
          <p14:tracePt t="247633" x="1416050" y="3911600"/>
          <p14:tracePt t="247649" x="1447800" y="3917950"/>
          <p14:tracePt t="247666" x="1473200" y="3924300"/>
          <p14:tracePt t="247682" x="1498600" y="3924300"/>
          <p14:tracePt t="247699" x="1524000" y="3924300"/>
          <p14:tracePt t="247716" x="1536700" y="3924300"/>
          <p14:tracePt t="247732" x="1543050" y="3924300"/>
          <p14:tracePt t="247766" x="1549400" y="3924300"/>
          <p14:tracePt t="248148" x="1549400" y="3930650"/>
          <p14:tracePt t="248204" x="1543050" y="3937000"/>
          <p14:tracePt t="248211" x="1536700" y="3937000"/>
          <p14:tracePt t="248232" x="1530350" y="3943350"/>
          <p14:tracePt t="248234" x="1511300" y="3949700"/>
          <p14:tracePt t="248249" x="1492250" y="3949700"/>
          <p14:tracePt t="248266" x="1466850" y="3949700"/>
          <p14:tracePt t="248282" x="1428750" y="3949700"/>
          <p14:tracePt t="248299" x="1377950" y="3943350"/>
          <p14:tracePt t="248316" x="1333500" y="3943350"/>
          <p14:tracePt t="248332" x="1295400" y="3943350"/>
          <p14:tracePt t="248350" x="1263650" y="3937000"/>
          <p14:tracePt t="248365" x="1225550" y="3937000"/>
          <p14:tracePt t="248382" x="1193800" y="3930650"/>
          <p14:tracePt t="248399" x="1168400" y="3930650"/>
          <p14:tracePt t="248415" x="1149350" y="3930650"/>
          <p14:tracePt t="248433" x="1136650" y="3930650"/>
          <p14:tracePt t="248449" x="1130300" y="3930650"/>
          <p14:tracePt t="248466" x="1117600" y="3930650"/>
          <p14:tracePt t="248482" x="1104900" y="3930650"/>
          <p14:tracePt t="248500" x="1092200" y="3930650"/>
          <p14:tracePt t="248516" x="1073150" y="3930650"/>
          <p14:tracePt t="248532" x="1060450" y="3930650"/>
          <p14:tracePt t="248549" x="1047750" y="3930650"/>
          <p14:tracePt t="248566" x="1022350" y="3930650"/>
          <p14:tracePt t="248582" x="996950" y="3930650"/>
          <p14:tracePt t="248600" x="971550" y="3930650"/>
          <p14:tracePt t="248616" x="946150" y="3930650"/>
          <p14:tracePt t="248633" x="927100" y="3930650"/>
          <p14:tracePt t="248649" x="914400" y="3930650"/>
          <p14:tracePt t="248665" x="901700" y="3930650"/>
          <p14:tracePt t="248819" x="908050" y="3930650"/>
          <p14:tracePt t="248829" x="914400" y="3930650"/>
          <p14:tracePt t="248836" x="933450" y="3924300"/>
          <p14:tracePt t="248837" x="1009650" y="3911600"/>
          <p14:tracePt t="248866" x="1104900" y="3905250"/>
          <p14:tracePt t="248883" x="1225550" y="3905250"/>
          <p14:tracePt t="248899" x="1485900" y="3905250"/>
          <p14:tracePt t="248917" x="1701800" y="3905250"/>
          <p14:tracePt t="248932" x="1885950" y="3924300"/>
          <p14:tracePt t="248949" x="2057400" y="3943350"/>
          <p14:tracePt t="248966" x="2203450" y="3956050"/>
          <p14:tracePt t="248982" x="2343150" y="3968750"/>
          <p14:tracePt t="248999" x="2444750" y="3975100"/>
          <p14:tracePt t="249016" x="2520950" y="3975100"/>
          <p14:tracePt t="249033" x="2584450" y="3981450"/>
          <p14:tracePt t="249049" x="2622550" y="3981450"/>
          <p14:tracePt t="249065" x="2654300" y="3981450"/>
          <p14:tracePt t="249083" x="2673350" y="3981450"/>
          <p14:tracePt t="249099" x="2698750" y="3981450"/>
          <p14:tracePt t="249116" x="2724150" y="3968750"/>
          <p14:tracePt t="249132" x="2768600" y="3962400"/>
          <p14:tracePt t="249149" x="2813050" y="3962400"/>
          <p14:tracePt t="249166" x="2857500" y="3962400"/>
          <p14:tracePt t="249182" x="2882900" y="3962400"/>
          <p14:tracePt t="249199" x="2901950" y="3962400"/>
          <p14:tracePt t="249215" x="2908300" y="3962400"/>
          <p14:tracePt t="249233" x="2914650" y="3962400"/>
          <p14:tracePt t="249291" x="2914650" y="3968750"/>
          <p14:tracePt t="250107" x="2914650" y="3975100"/>
          <p14:tracePt t="250115" x="2889250" y="3987800"/>
          <p14:tracePt t="250132" x="2876550" y="4000500"/>
          <p14:tracePt t="250134" x="2851150" y="4038600"/>
          <p14:tracePt t="250149" x="2825750" y="4089400"/>
          <p14:tracePt t="250166" x="2806700" y="4133850"/>
          <p14:tracePt t="250182" x="2800350" y="4171950"/>
          <p14:tracePt t="250200" x="2800350" y="4216400"/>
          <p14:tracePt t="250216" x="2800350" y="4260850"/>
          <p14:tracePt t="250232" x="2800350" y="4311650"/>
          <p14:tracePt t="250250" x="2800350" y="4343400"/>
          <p14:tracePt t="250265" x="2800350" y="4375150"/>
          <p14:tracePt t="250283" x="2800350" y="4406900"/>
          <p14:tracePt t="250299" x="2813050" y="4425950"/>
          <p14:tracePt t="250315" x="2825750" y="4451350"/>
          <p14:tracePt t="250333" x="2832100" y="4464050"/>
          <p14:tracePt t="250349" x="2851150" y="4495800"/>
          <p14:tracePt t="250366" x="2863850" y="4514850"/>
          <p14:tracePt t="250382" x="2889250" y="4546600"/>
          <p14:tracePt t="250399" x="2908300" y="4572000"/>
          <p14:tracePt t="250416" x="2927350" y="4584700"/>
          <p14:tracePt t="250432" x="2940050" y="4603750"/>
          <p14:tracePt t="250450" x="2952750" y="4616450"/>
          <p14:tracePt t="250465" x="2965450" y="4641850"/>
          <p14:tracePt t="250483" x="2978150" y="4660900"/>
          <p14:tracePt t="250499" x="2990850" y="4692650"/>
          <p14:tracePt t="250515" x="2997200" y="4718050"/>
          <p14:tracePt t="250533" x="3009900" y="4737100"/>
          <p14:tracePt t="250549" x="3016250" y="4749800"/>
          <p14:tracePt t="250566" x="3016250" y="4762500"/>
          <p14:tracePt t="250582" x="3022600" y="4775200"/>
          <p14:tracePt t="250620" x="3022600" y="4781550"/>
          <p14:tracePt t="250635" x="3028950" y="4781550"/>
          <p14:tracePt t="250636" x="3028950" y="4787900"/>
          <p14:tracePt t="250812" x="3022600" y="4787900"/>
          <p14:tracePt t="250852" x="3016250" y="4787900"/>
          <p14:tracePt t="250875" x="3009900" y="4787900"/>
          <p14:tracePt t="250883" x="3003550" y="4787900"/>
          <p14:tracePt t="250955" x="2997200" y="4787900"/>
          <p14:tracePt t="250972" x="2990850" y="4794250"/>
          <p14:tracePt t="250987" x="2984500" y="4794250"/>
          <p14:tracePt t="250999" x="2971800" y="4794250"/>
          <p14:tracePt t="251003" x="2946400" y="4794250"/>
          <p14:tracePt t="251015" x="2908300" y="4794250"/>
          <p14:tracePt t="251032" x="2870200" y="4794250"/>
          <p14:tracePt t="251049" x="2800350" y="4794250"/>
          <p14:tracePt t="251065" x="2717800" y="4794250"/>
          <p14:tracePt t="251082" x="2495550" y="4794250"/>
          <p14:tracePt t="251099" x="2292350" y="4794250"/>
          <p14:tracePt t="251115" x="2012950" y="4794250"/>
          <p14:tracePt t="251133" x="1720850" y="4794250"/>
          <p14:tracePt t="251149" x="1479550" y="4787900"/>
          <p14:tracePt t="251165" x="1308100" y="4781550"/>
          <p14:tracePt t="251183" x="1174750" y="4781550"/>
          <p14:tracePt t="251199" x="1073150" y="4775200"/>
          <p14:tracePt t="251216" x="1009650" y="4775200"/>
          <p14:tracePt t="251232" x="977900" y="4775200"/>
          <p14:tracePt t="251249" x="971550" y="4775200"/>
          <p14:tracePt t="253019" x="977900" y="4775200"/>
          <p14:tracePt t="254315" x="977900" y="4768850"/>
          <p14:tracePt t="254687" x="0" y="0"/>
        </p14:tracePtLst>
        <p14:tracePtLst>
          <p14:tracePt t="298481" x="5353050" y="4775200"/>
          <p14:tracePt t="298916" x="5346700" y="4775200"/>
          <p14:tracePt t="298939" x="5346700" y="4781550"/>
          <p14:tracePt t="298979" x="5346700" y="4787900"/>
          <p14:tracePt t="299019" x="5346700" y="4794250"/>
          <p14:tracePt t="299036" x="5346700" y="4800600"/>
          <p14:tracePt t="299045" x="5346700" y="4806950"/>
          <p14:tracePt t="299051" x="5340350" y="4806950"/>
          <p14:tracePt t="299077" x="5340350" y="4813300"/>
          <p14:tracePt t="299092" x="5340350" y="4819650"/>
          <p14:tracePt t="299104" x="5334000" y="4826000"/>
          <p14:tracePt t="299124" x="5334000" y="4832350"/>
          <p14:tracePt t="299132" x="5334000" y="4838700"/>
          <p14:tracePt t="299156" x="5334000" y="4845050"/>
          <p14:tracePt t="299165" x="5334000" y="4851400"/>
          <p14:tracePt t="299166" x="5334000" y="4857750"/>
          <p14:tracePt t="299236" x="5334000" y="4864100"/>
          <p14:tracePt t="299252" x="5334000" y="4870450"/>
          <p14:tracePt t="299284" x="5334000" y="4876800"/>
          <p14:tracePt t="299332" x="5334000" y="4883150"/>
          <p14:tracePt t="299373" x="5334000" y="4889500"/>
          <p14:tracePt t="299384" x="5327650" y="4889500"/>
          <p14:tracePt t="300667" x="5334000" y="4889500"/>
          <p14:tracePt t="300678" x="5340350" y="4889500"/>
          <p14:tracePt t="300684" x="5346700" y="4889500"/>
          <p14:tracePt t="300685" x="5359400" y="4889500"/>
          <p14:tracePt t="300698" x="5391150" y="4889500"/>
          <p14:tracePt t="300715" x="5467350" y="4889500"/>
          <p14:tracePt t="300732" x="5524500" y="4889500"/>
          <p14:tracePt t="300748" x="5581650" y="4895850"/>
          <p14:tracePt t="300765" x="5638800" y="4902200"/>
          <p14:tracePt t="300782" x="5689600" y="4914900"/>
          <p14:tracePt t="300799" x="5740400" y="4921250"/>
          <p14:tracePt t="300815" x="5791200" y="4921250"/>
          <p14:tracePt t="300832" x="5835650" y="4921250"/>
          <p14:tracePt t="300848" x="5924550" y="4921250"/>
          <p14:tracePt t="300865" x="6019800" y="4921250"/>
          <p14:tracePt t="300882" x="6108700" y="4927600"/>
          <p14:tracePt t="300898" x="6203950" y="4933950"/>
          <p14:tracePt t="300898" x="6248400" y="4940300"/>
          <p14:tracePt t="300915" x="6324600" y="4946650"/>
          <p14:tracePt t="300932" x="6426200" y="4946650"/>
          <p14:tracePt t="300948" x="6527800" y="4959350"/>
          <p14:tracePt t="300965" x="6610350" y="4959350"/>
          <p14:tracePt t="300982" x="6699250" y="4959350"/>
          <p14:tracePt t="300998" x="6788150" y="4959350"/>
          <p14:tracePt t="301015" x="6908800" y="4959350"/>
          <p14:tracePt t="301032" x="7010400" y="4959350"/>
          <p14:tracePt t="301048" x="7105650" y="4959350"/>
          <p14:tracePt t="301065" x="7181850" y="4959350"/>
          <p14:tracePt t="301082" x="7245350" y="4959350"/>
          <p14:tracePt t="301098" x="7289800" y="4959350"/>
          <p14:tracePt t="301115" x="7353300" y="4959350"/>
          <p14:tracePt t="301132" x="7391400" y="4965700"/>
          <p14:tracePt t="301148" x="7429500" y="4978400"/>
          <p14:tracePt t="301165" x="7454900" y="4978400"/>
          <p14:tracePt t="301181" x="7486650" y="4978400"/>
          <p14:tracePt t="301199" x="7493000" y="4978400"/>
          <p14:tracePt t="302123" x="7486650" y="4978400"/>
          <p14:tracePt t="302131" x="7480300" y="4978400"/>
          <p14:tracePt t="302141" x="7473950" y="4978400"/>
          <p14:tracePt t="302148" x="7473950" y="4972050"/>
          <p14:tracePt t="302187" x="7467600" y="4972050"/>
          <p14:tracePt t="302204" x="7461250" y="4965700"/>
          <p14:tracePt t="302228" x="7454900" y="4965700"/>
          <p14:tracePt t="302747" x="7448550" y="4965700"/>
          <p14:tracePt t="302749" x="7435850" y="4965700"/>
          <p14:tracePt t="302764" x="7423150" y="4965700"/>
          <p14:tracePt t="302771" x="7391400" y="4965700"/>
          <p14:tracePt t="302781" x="7353300" y="4965700"/>
          <p14:tracePt t="302798" x="7302500" y="4965700"/>
          <p14:tracePt t="302815" x="7239000" y="4965700"/>
          <p14:tracePt t="302831" x="7080250" y="4965700"/>
          <p14:tracePt t="302865" x="7004050" y="4959350"/>
          <p14:tracePt t="302881" x="6921500" y="4953000"/>
          <p14:tracePt t="302898" x="6851650" y="4940300"/>
          <p14:tracePt t="302914" x="6750050" y="4940300"/>
          <p14:tracePt t="302931" x="6680200" y="4914900"/>
          <p14:tracePt t="302948" x="6610350" y="4908550"/>
          <p14:tracePt t="302964" x="6546850" y="4908550"/>
          <p14:tracePt t="302981" x="6496050" y="4908550"/>
          <p14:tracePt t="302998" x="6457950" y="4908550"/>
          <p14:tracePt t="303015" x="6413500" y="4908550"/>
          <p14:tracePt t="303031" x="6362700" y="4908550"/>
          <p14:tracePt t="303048" x="6311900" y="4908550"/>
          <p14:tracePt t="303065" x="6267450" y="4908550"/>
          <p14:tracePt t="303081" x="6223000" y="4908550"/>
          <p14:tracePt t="303114" x="6153150" y="4908550"/>
          <p14:tracePt t="303116" x="6102350" y="4908550"/>
          <p14:tracePt t="303131" x="6057900" y="4908550"/>
          <p14:tracePt t="303148" x="6019800" y="4914900"/>
          <p14:tracePt t="303165" x="5981700" y="4921250"/>
          <p14:tracePt t="303181" x="5949950" y="4927600"/>
          <p14:tracePt t="303198" x="5924550" y="4933950"/>
          <p14:tracePt t="303215" x="5911850" y="4933950"/>
          <p14:tracePt t="303231" x="5899150" y="4933950"/>
          <p14:tracePt t="303248" x="5880100" y="4946650"/>
          <p14:tracePt t="303265" x="5867400" y="4953000"/>
          <p14:tracePt t="303281" x="5854700" y="4953000"/>
          <p14:tracePt t="303298" x="5822950" y="4959350"/>
          <p14:tracePt t="303314" x="5784850" y="4972050"/>
          <p14:tracePt t="303331" x="5759450" y="4984750"/>
          <p14:tracePt t="303348" x="5715000" y="5003800"/>
          <p14:tracePt t="303364" x="5676900" y="5022850"/>
          <p14:tracePt t="303381" x="5638800" y="5041900"/>
          <p14:tracePt t="303398" x="5613400" y="5054600"/>
          <p14:tracePt t="303414" x="5594350" y="5060950"/>
          <p14:tracePt t="303431" x="5588000" y="5067300"/>
          <p14:tracePt t="303448" x="5575300" y="5073650"/>
          <p14:tracePt t="303563" x="5568950" y="5073650"/>
          <p14:tracePt t="303580" x="5562600" y="5073650"/>
          <p14:tracePt t="303596" x="5556250" y="5073650"/>
          <p14:tracePt t="303597" x="5543550" y="5073650"/>
          <p14:tracePt t="303607" x="5543550" y="5067300"/>
          <p14:tracePt t="303614" x="5530850" y="5060950"/>
          <p14:tracePt t="303631" x="5518150" y="5060950"/>
          <p14:tracePt t="303648" x="5499100" y="5060950"/>
          <p14:tracePt t="303665" x="5492750" y="5060950"/>
          <p14:tracePt t="303681" x="5486400" y="5060950"/>
          <p14:tracePt t="303698" x="5467350" y="5060950"/>
          <p14:tracePt t="303715" x="5448300" y="5060950"/>
          <p14:tracePt t="303820" x="5441950" y="5060950"/>
          <p14:tracePt t="303835" x="5435600" y="5060950"/>
          <p14:tracePt t="303857" x="5429250" y="5060950"/>
          <p14:tracePt t="303979" x="5429250" y="5054600"/>
          <p14:tracePt t="303982" x="5429250" y="5041900"/>
          <p14:tracePt t="303998" x="5435600" y="5035550"/>
          <p14:tracePt t="304000" x="5448300" y="5010150"/>
          <p14:tracePt t="304014" x="5454650" y="4997450"/>
          <p14:tracePt t="304031" x="5454650" y="4984750"/>
          <p14:tracePt t="304259" x="5454650" y="4978400"/>
          <p14:tracePt t="304284" x="5454650" y="4972050"/>
          <p14:tracePt t="304307" x="5454650" y="4965700"/>
          <p14:tracePt t="304356" x="5454650" y="4959350"/>
          <p14:tracePt t="304371" x="5454650" y="4953000"/>
          <p14:tracePt t="304389" x="5454650" y="4946650"/>
          <p14:tracePt t="304419" x="5454650" y="4940300"/>
          <p14:tracePt t="304425" x="5454650" y="4933950"/>
          <p14:tracePt t="304436" x="5461000" y="4927600"/>
          <p14:tracePt t="304437" x="5461000" y="4921250"/>
          <p14:tracePt t="304448" x="5473700" y="4908550"/>
          <p14:tracePt t="304464" x="5473700" y="4889500"/>
          <p14:tracePt t="304481" x="5473700" y="4883150"/>
          <p14:tracePt t="304498" x="5473700" y="4870450"/>
          <p14:tracePt t="304515" x="5473700" y="4845050"/>
          <p14:tracePt t="304531" x="5473700" y="4826000"/>
          <p14:tracePt t="304548" x="5473700" y="4813300"/>
          <p14:tracePt t="304564" x="5473700" y="4806950"/>
          <p14:tracePt t="304581" x="5473700" y="4794250"/>
          <p14:tracePt t="304598" x="5473700" y="4781550"/>
          <p14:tracePt t="304615" x="5473700" y="4768850"/>
          <p14:tracePt t="304631" x="5473700" y="4743450"/>
          <p14:tracePt t="304648" x="5473700" y="4730750"/>
          <p14:tracePt t="304664" x="5473700" y="4718050"/>
          <p14:tracePt t="304681" x="5473700" y="4705350"/>
          <p14:tracePt t="304698" x="5473700" y="4692650"/>
          <p14:tracePt t="304715" x="5473700" y="4679950"/>
          <p14:tracePt t="304731" x="5473700" y="4673600"/>
          <p14:tracePt t="304748" x="5473700" y="4667250"/>
          <p14:tracePt t="304764" x="5473700" y="4654550"/>
          <p14:tracePt t="305467" x="5473700" y="4673600"/>
          <p14:tracePt t="305476" x="5480050" y="4699000"/>
          <p14:tracePt t="305484" x="5480050" y="4730750"/>
          <p14:tracePt t="305485" x="5480050" y="4756150"/>
          <p14:tracePt t="305498" x="5480050" y="4800600"/>
          <p14:tracePt t="305515" x="5486400" y="4864100"/>
          <p14:tracePt t="305531" x="5505450" y="4902200"/>
          <p14:tracePt t="305548" x="5530850" y="4927600"/>
          <p14:tracePt t="305565" x="5556250" y="4953000"/>
          <p14:tracePt t="305581" x="5575300" y="4984750"/>
          <p14:tracePt t="305598" x="5600700" y="4997450"/>
          <p14:tracePt t="305614" x="5645150" y="5016500"/>
          <p14:tracePt t="305631" x="5670550" y="5035550"/>
          <p14:tracePt t="305648" x="5708650" y="5048250"/>
          <p14:tracePt t="305664" x="5746750" y="5060950"/>
          <p14:tracePt t="305681" x="5778500" y="5067300"/>
          <p14:tracePt t="305698" x="5816600" y="5073650"/>
          <p14:tracePt t="305715" x="5854700" y="5073650"/>
          <p14:tracePt t="305715" x="5867400" y="5073650"/>
          <p14:tracePt t="305731" x="5899150" y="5073650"/>
          <p14:tracePt t="305748" x="5924550" y="5073650"/>
          <p14:tracePt t="305765" x="5956300" y="5073650"/>
          <p14:tracePt t="305781" x="6000750" y="5073650"/>
          <p14:tracePt t="305799" x="6026150" y="5067300"/>
          <p14:tracePt t="305815" x="6051550" y="5060950"/>
          <p14:tracePt t="305831" x="6076950" y="5048250"/>
          <p14:tracePt t="305865" x="6096000" y="5035550"/>
          <p14:tracePt t="305882" x="6115050" y="5016500"/>
          <p14:tracePt t="305898" x="6140450" y="4984750"/>
          <p14:tracePt t="305898" x="6153150" y="4972050"/>
          <p14:tracePt t="305915" x="6172200" y="4946650"/>
          <p14:tracePt t="305931" x="6178550" y="4921250"/>
          <p14:tracePt t="305948" x="6191250" y="4902200"/>
          <p14:tracePt t="305965" x="6197600" y="4883150"/>
          <p14:tracePt t="305981" x="6203950" y="4870450"/>
          <p14:tracePt t="305998" x="6210300" y="4857750"/>
          <p14:tracePt t="306014" x="6210300" y="4845050"/>
          <p14:tracePt t="306031" x="6229350" y="4819650"/>
          <p14:tracePt t="306048" x="6242050" y="4800600"/>
          <p14:tracePt t="306065" x="6248400" y="4781550"/>
          <p14:tracePt t="306082" x="6254750" y="4775200"/>
          <p14:tracePt t="306098" x="6261100" y="4768850"/>
          <p14:tracePt t="306114" x="6261100" y="4756150"/>
          <p14:tracePt t="306539" x="6273800" y="4768850"/>
          <p14:tracePt t="306547" x="6280150" y="4800600"/>
          <p14:tracePt t="306555" x="6311900" y="4870450"/>
          <p14:tracePt t="306565" x="6324600" y="4946650"/>
          <p14:tracePt t="306581" x="6330950" y="4984750"/>
          <p14:tracePt t="306598" x="6330950" y="5022850"/>
          <p14:tracePt t="306614" x="6330950" y="5054600"/>
          <p14:tracePt t="306631" x="6330950" y="5086350"/>
          <p14:tracePt t="306649" x="6330950" y="5099050"/>
          <p14:tracePt t="306664" x="6330950" y="5105400"/>
          <p14:tracePt t="306747" x="6337300" y="5105400"/>
          <p14:tracePt t="306755" x="6343650" y="5105400"/>
          <p14:tracePt t="306764" x="6362700" y="5086350"/>
          <p14:tracePt t="306766" x="6394450" y="5067300"/>
          <p14:tracePt t="306781" x="6419850" y="5041900"/>
          <p14:tracePt t="306798" x="6438900" y="5022850"/>
          <p14:tracePt t="306814" x="6470650" y="4991100"/>
          <p14:tracePt t="306831" x="6502400" y="4953000"/>
          <p14:tracePt t="306865" x="6515100" y="4927600"/>
          <p14:tracePt t="306881" x="6527800" y="4902200"/>
          <p14:tracePt t="306898" x="6534150" y="4870450"/>
          <p14:tracePt t="306914" x="6534150" y="4832350"/>
          <p14:tracePt t="306932" x="6534150" y="4819650"/>
          <p14:tracePt t="306948" x="6534150" y="4806950"/>
          <p14:tracePt t="306965" x="6534150" y="4800600"/>
          <p14:tracePt t="306981" x="6527800" y="4794250"/>
          <p14:tracePt t="307180" x="6527800" y="4806950"/>
          <p14:tracePt t="307181" x="6527800" y="4819650"/>
          <p14:tracePt t="307195" x="6527800" y="4832350"/>
          <p14:tracePt t="307214" x="6527800" y="4857750"/>
          <p14:tracePt t="307231" x="6527800" y="4883150"/>
          <p14:tracePt t="307248" x="6540500" y="4902200"/>
          <p14:tracePt t="307250" x="6559550" y="4927600"/>
          <p14:tracePt t="307264" x="6584950" y="4946650"/>
          <p14:tracePt t="307281" x="6610350" y="4959350"/>
          <p14:tracePt t="307298" x="6635750" y="4978400"/>
          <p14:tracePt t="307314" x="6680200" y="4997450"/>
          <p14:tracePt t="307332" x="6724650" y="5010150"/>
          <p14:tracePt t="307348" x="6769100" y="5010150"/>
          <p14:tracePt t="307364" x="6819900" y="5010150"/>
          <p14:tracePt t="307381" x="6889750" y="4997450"/>
          <p14:tracePt t="307398" x="6940550" y="4984750"/>
          <p14:tracePt t="307415" x="6985000" y="4972050"/>
          <p14:tracePt t="307431" x="7029450" y="4953000"/>
          <p14:tracePt t="307448" x="7073900" y="4933950"/>
          <p14:tracePt t="307464" x="7105650" y="4902200"/>
          <p14:tracePt t="307481" x="7131050" y="4870450"/>
          <p14:tracePt t="307498" x="7156450" y="4845050"/>
          <p14:tracePt t="307514" x="7188200" y="4813300"/>
          <p14:tracePt t="307531" x="7200900" y="4794250"/>
          <p14:tracePt t="307548" x="7207250" y="4787900"/>
          <p14:tracePt t="307564" x="7213600" y="4775200"/>
          <p14:tracePt t="307582" x="7219950" y="4762500"/>
          <p14:tracePt t="307598" x="7219950" y="4749800"/>
          <p14:tracePt t="307615" x="7226300" y="4737100"/>
          <p14:tracePt t="307631" x="7232650" y="4718050"/>
          <p14:tracePt t="307648" x="7239000" y="4711700"/>
          <p14:tracePt t="307715" x="7245350" y="4705350"/>
          <p14:tracePt t="307723" x="7251700" y="4705350"/>
          <p14:tracePt t="307731" x="7258050" y="4699000"/>
          <p14:tracePt t="307748" x="7258050" y="4692650"/>
          <p14:tracePt t="307750" x="7264400" y="4692650"/>
          <p14:tracePt t="307764" x="7270750" y="4692650"/>
          <p14:tracePt t="307811" x="7270750" y="4686300"/>
          <p14:tracePt t="307997" x="7277100" y="4686300"/>
          <p14:tracePt t="308020" x="7283450" y="4686300"/>
          <p14:tracePt t="308021" x="7289800" y="4686300"/>
          <p14:tracePt t="308031" x="7289800" y="4679950"/>
          <p14:tracePt t="308048" x="7296150" y="4679950"/>
          <p14:tracePt t="310555" x="7289800" y="4679950"/>
          <p14:tracePt t="310563" x="7277100" y="4686300"/>
          <p14:tracePt t="310564" x="7264400" y="4692650"/>
          <p14:tracePt t="310581" x="7258050" y="4692650"/>
          <p14:tracePt t="310582" x="7219950" y="4699000"/>
          <p14:tracePt t="310598" x="7175500" y="4705350"/>
          <p14:tracePt t="310614" x="7118350" y="4705350"/>
          <p14:tracePt t="310631" x="7048500" y="4705350"/>
          <p14:tracePt t="310648" x="6959600" y="4705350"/>
          <p14:tracePt t="310664" x="6883400" y="4705350"/>
          <p14:tracePt t="310681" x="6813550" y="4686300"/>
          <p14:tracePt t="310698" x="6750050" y="4686300"/>
          <p14:tracePt t="310714" x="6654800" y="4686300"/>
          <p14:tracePt t="310732" x="6584950" y="4686300"/>
          <p14:tracePt t="310747" x="6508750" y="4686300"/>
          <p14:tracePt t="310765" x="6432550" y="4686300"/>
          <p14:tracePt t="310781" x="6362700" y="4686300"/>
          <p14:tracePt t="310798" x="6311900" y="4679950"/>
          <p14:tracePt t="310814" x="6273800" y="4679950"/>
          <p14:tracePt t="310831" x="6203950" y="4679950"/>
          <p14:tracePt t="310865" x="6178550" y="4679950"/>
          <p14:tracePt t="310881" x="6159500" y="4679950"/>
          <p14:tracePt t="310916" x="6153150" y="4679950"/>
          <p14:tracePt t="310940" x="6146800" y="4679950"/>
          <p14:tracePt t="311147" x="6140450" y="4679950"/>
          <p14:tracePt t="311163" x="6140450" y="4673600"/>
          <p14:tracePt t="311166" x="6121400" y="4648200"/>
          <p14:tracePt t="311181" x="6096000" y="4584700"/>
          <p14:tracePt t="311197" x="6051550" y="4464050"/>
          <p14:tracePt t="311215" x="6000750" y="4324350"/>
          <p14:tracePt t="311231" x="5949950" y="4165600"/>
          <p14:tracePt t="311248" x="5848350" y="3987800"/>
          <p14:tracePt t="311264" x="5753100" y="3816350"/>
          <p14:tracePt t="311281" x="5670550" y="3663950"/>
          <p14:tracePt t="311298" x="5594350" y="3517900"/>
          <p14:tracePt t="311314" x="5486400" y="3308350"/>
          <p14:tracePt t="311331" x="5441950" y="3155950"/>
          <p14:tracePt t="311348" x="5416550" y="3022600"/>
          <p14:tracePt t="311365" x="5384800" y="2914650"/>
          <p14:tracePt t="311381" x="5359400" y="2844800"/>
          <p14:tracePt t="311397" x="5334000" y="2800350"/>
          <p14:tracePt t="311415" x="5302250" y="2768600"/>
          <p14:tracePt t="311431" x="5264150" y="2724150"/>
          <p14:tracePt t="311448" x="5207000" y="2679700"/>
          <p14:tracePt t="311464" x="5149850" y="2641600"/>
          <p14:tracePt t="311481" x="5073650" y="2590800"/>
          <p14:tracePt t="311498" x="5010150" y="2559050"/>
          <p14:tracePt t="311514" x="4927600" y="2501900"/>
          <p14:tracePt t="311531" x="4864100" y="2476500"/>
          <p14:tracePt t="311547" x="4806950" y="2432050"/>
          <p14:tracePt t="311564" x="4756150" y="2387600"/>
          <p14:tracePt t="311581" x="4699000" y="2330450"/>
          <p14:tracePt t="311597" x="4641850" y="2279650"/>
          <p14:tracePt t="311614" x="4591050" y="2241550"/>
          <p14:tracePt t="311631" x="4527550" y="2209800"/>
          <p14:tracePt t="311648" x="4495800" y="2184400"/>
          <p14:tracePt t="311664" x="4445000" y="2159000"/>
          <p14:tracePt t="311681" x="4394200" y="2133600"/>
          <p14:tracePt t="311698" x="4349750" y="2108200"/>
          <p14:tracePt t="311715" x="4298950" y="2082800"/>
          <p14:tracePt t="311731" x="4267200" y="2070100"/>
          <p14:tracePt t="311748" x="4235450" y="2057400"/>
          <p14:tracePt t="311764" x="4216400" y="2044700"/>
          <p14:tracePt t="311781" x="4197350" y="2044700"/>
          <p14:tracePt t="311797" x="4171950" y="2038350"/>
          <p14:tracePt t="311815" x="4152900" y="2038350"/>
          <p14:tracePt t="311831" x="4076700" y="2082800"/>
          <p14:tracePt t="311865" x="4025900" y="2139950"/>
          <p14:tracePt t="311881" x="4000500" y="2184400"/>
          <p14:tracePt t="311898" x="3987800" y="2235200"/>
          <p14:tracePt t="311914" x="3994150" y="2298700"/>
          <p14:tracePt t="311931" x="4013200" y="2311400"/>
          <p14:tracePt t="311947" x="4025900" y="2336800"/>
          <p14:tracePt t="311964" x="4057650" y="2349500"/>
          <p14:tracePt t="311981" x="4095750" y="2362200"/>
          <p14:tracePt t="311997" x="4165600" y="2387600"/>
          <p14:tracePt t="312015" x="4254500" y="2400300"/>
          <p14:tracePt t="312031" x="4368800" y="2419350"/>
          <p14:tracePt t="312047" x="4451350" y="2438400"/>
          <p14:tracePt t="312064" x="4527550" y="2451100"/>
          <p14:tracePt t="312081" x="4603750" y="2463800"/>
          <p14:tracePt t="312098" x="4679950" y="2463800"/>
          <p14:tracePt t="312114" x="4845050" y="2470150"/>
          <p14:tracePt t="312131" x="4965700" y="2476500"/>
          <p14:tracePt t="312147" x="5118100" y="2476500"/>
          <p14:tracePt t="312164" x="5276850" y="2476500"/>
          <p14:tracePt t="312181" x="5429250" y="2476500"/>
          <p14:tracePt t="312197" x="5562600" y="2476500"/>
          <p14:tracePt t="312215" x="5670550" y="2476500"/>
          <p14:tracePt t="312231" x="5746750" y="2476500"/>
          <p14:tracePt t="312247" x="5797550" y="2476500"/>
          <p14:tracePt t="312264" x="5822950" y="2476500"/>
          <p14:tracePt t="312281" x="5835650" y="2476500"/>
          <p14:tracePt t="312492" x="5835650" y="2482850"/>
          <p14:tracePt t="312499" x="5829300" y="2489200"/>
          <p14:tracePt t="312500" x="5822950" y="2501900"/>
          <p14:tracePt t="312516" x="5822950" y="2520950"/>
          <p14:tracePt t="312531" x="5803900" y="2590800"/>
          <p14:tracePt t="312533" x="5784850" y="2692400"/>
          <p14:tracePt t="312547" x="5759450" y="2844800"/>
          <p14:tracePt t="312564" x="5727700" y="3054350"/>
          <p14:tracePt t="312581" x="5715000" y="3270250"/>
          <p14:tracePt t="312597" x="5689600" y="3498850"/>
          <p14:tracePt t="312614" x="5664200" y="3708400"/>
          <p14:tracePt t="312631" x="5664200" y="3892550"/>
          <p14:tracePt t="312647" x="5664200" y="4051300"/>
          <p14:tracePt t="312664" x="5670550" y="4165600"/>
          <p14:tracePt t="312681" x="5676900" y="4241800"/>
          <p14:tracePt t="312698" x="5676900" y="4292600"/>
          <p14:tracePt t="312714" x="5689600" y="4324350"/>
          <p14:tracePt t="312867" x="5695950" y="4324350"/>
          <p14:tracePt t="312876" x="5695950" y="4318000"/>
          <p14:tracePt t="312883" x="5695950" y="4311650"/>
          <p14:tracePt t="312907" x="5689600" y="4305300"/>
          <p14:tracePt t="312916" x="5689600" y="4298950"/>
          <p14:tracePt t="312917" x="5657850" y="4286250"/>
          <p14:tracePt t="312931" x="5632450" y="4279900"/>
          <p14:tracePt t="312948" x="5594350" y="4273550"/>
          <p14:tracePt t="312964" x="5549900" y="4273550"/>
          <p14:tracePt t="312981" x="5511800" y="4267200"/>
          <p14:tracePt t="312998" x="5461000" y="4254500"/>
          <p14:tracePt t="313014" x="5416550" y="4248150"/>
          <p14:tracePt t="313031" x="5391150" y="4241800"/>
          <p14:tracePt t="313047" x="5359400" y="4235450"/>
          <p14:tracePt t="313064" x="5346700" y="4235450"/>
          <p14:tracePt t="313081" x="5327650" y="4235450"/>
          <p14:tracePt t="313097" x="5302250" y="4235450"/>
          <p14:tracePt t="313097" x="5289550" y="4235450"/>
          <p14:tracePt t="313115" x="5257800" y="4248150"/>
          <p14:tracePt t="313131" x="5219700" y="4254500"/>
          <p14:tracePt t="313148" x="5187950" y="4279900"/>
          <p14:tracePt t="313164" x="5162550" y="4305300"/>
          <p14:tracePt t="313181" x="5143500" y="4324350"/>
          <p14:tracePt t="313198" x="5124450" y="4356100"/>
          <p14:tracePt t="313214" x="5105400" y="4394200"/>
          <p14:tracePt t="313231" x="5092700" y="4419600"/>
          <p14:tracePt t="313247" x="5073650" y="4457700"/>
          <p14:tracePt t="313264" x="5067300" y="4483100"/>
          <p14:tracePt t="313281" x="5067300" y="4502150"/>
          <p14:tracePt t="313297" x="5067300" y="4508500"/>
          <p14:tracePt t="313314" x="5067300" y="4521200"/>
          <p14:tracePt t="313331" x="5067300" y="4533900"/>
          <p14:tracePt t="313348" x="5073650" y="4546600"/>
          <p14:tracePt t="313364" x="5086350" y="4572000"/>
          <p14:tracePt t="313381" x="5099050" y="4584700"/>
          <p14:tracePt t="313398" x="5118100" y="4622800"/>
          <p14:tracePt t="313414" x="5124450" y="4641850"/>
          <p14:tracePt t="313431" x="5143500" y="4673600"/>
          <p14:tracePt t="313447" x="5156200" y="4699000"/>
          <p14:tracePt t="313464" x="5181600" y="4724400"/>
          <p14:tracePt t="313481" x="5200650" y="4749800"/>
          <p14:tracePt t="313497" x="5226050" y="4775200"/>
          <p14:tracePt t="313497" x="5238750" y="4787900"/>
          <p14:tracePt t="313515" x="5257800" y="4806950"/>
          <p14:tracePt t="313531" x="5276850" y="4819650"/>
          <p14:tracePt t="313547" x="5283200" y="4832350"/>
          <p14:tracePt t="313564" x="5302250" y="4838700"/>
          <p14:tracePt t="313581" x="5314950" y="4851400"/>
          <p14:tracePt t="313598" x="5334000" y="4857750"/>
          <p14:tracePt t="313614" x="5359400" y="4857750"/>
          <p14:tracePt t="313631" x="5384800" y="4864100"/>
          <p14:tracePt t="313647" x="5416550" y="4870450"/>
          <p14:tracePt t="313664" x="5448300" y="4870450"/>
          <p14:tracePt t="313681" x="5486400" y="4876800"/>
          <p14:tracePt t="313697" x="5524500" y="4876800"/>
          <p14:tracePt t="313697" x="5549900" y="4876800"/>
          <p14:tracePt t="313715" x="5600700" y="4876800"/>
          <p14:tracePt t="313731" x="5664200" y="4876800"/>
          <p14:tracePt t="313747" x="5746750" y="4889500"/>
          <p14:tracePt t="313764" x="5816600" y="4902200"/>
          <p14:tracePt t="313781" x="5873750" y="4908550"/>
          <p14:tracePt t="313798" x="5956300" y="4921250"/>
          <p14:tracePt t="313814" x="6032500" y="4921250"/>
          <p14:tracePt t="313831" x="6184900" y="4921250"/>
          <p14:tracePt t="313864" x="6273800" y="4921250"/>
          <p14:tracePt t="313881" x="6362700" y="4927600"/>
          <p14:tracePt t="313897" x="6445250" y="4927600"/>
          <p14:tracePt t="313914" x="6515100" y="4927600"/>
          <p14:tracePt t="313931" x="6540500" y="4927600"/>
          <p14:tracePt t="313947" x="6553200" y="4927600"/>
          <p14:tracePt t="314131" x="6559550" y="4927600"/>
          <p14:tracePt t="314227" x="6553200" y="4927600"/>
          <p14:tracePt t="314235" x="6534150" y="4933950"/>
          <p14:tracePt t="314247" x="6515100" y="4940300"/>
          <p14:tracePt t="314249" x="6451600" y="4972050"/>
          <p14:tracePt t="314264" x="6388100" y="4991100"/>
          <p14:tracePt t="314281" x="6318250" y="5010150"/>
          <p14:tracePt t="314297" x="6235700" y="5022850"/>
          <p14:tracePt t="314314" x="6127750" y="5022850"/>
          <p14:tracePt t="314332" x="6070600" y="5022850"/>
          <p14:tracePt t="314347" x="6000750" y="5022850"/>
          <p14:tracePt t="314364" x="5949950" y="5029200"/>
          <p14:tracePt t="314381" x="5899150" y="5029200"/>
          <p14:tracePt t="314397" x="5867400" y="5029200"/>
          <p14:tracePt t="314414" x="5829300" y="5029200"/>
          <p14:tracePt t="314431" x="5797550" y="5029200"/>
          <p14:tracePt t="314448" x="5772150" y="5029200"/>
          <p14:tracePt t="314464" x="5746750" y="5035550"/>
          <p14:tracePt t="314481" x="5727700" y="5035550"/>
          <p14:tracePt t="314497" x="5715000" y="5041900"/>
          <p14:tracePt t="314514" x="5683250" y="5048250"/>
          <p14:tracePt t="314531" x="5651500" y="5054600"/>
          <p14:tracePt t="314547" x="5626100" y="5060950"/>
          <p14:tracePt t="314564" x="5594350" y="5067300"/>
          <p14:tracePt t="314581" x="5568950" y="5073650"/>
          <p14:tracePt t="314597" x="5537200" y="5080000"/>
          <p14:tracePt t="314614" x="5511800" y="5092700"/>
          <p14:tracePt t="314631" x="5480050" y="5105400"/>
          <p14:tracePt t="314647" x="5461000" y="5118100"/>
          <p14:tracePt t="314664" x="5435600" y="5124450"/>
          <p14:tracePt t="314681" x="5422900" y="5137150"/>
          <p14:tracePt t="314697" x="5410200" y="5143500"/>
          <p14:tracePt t="314714" x="5378450" y="5168900"/>
          <p14:tracePt t="314731" x="5365750" y="5194300"/>
          <p14:tracePt t="314747" x="5346700" y="5207000"/>
          <p14:tracePt t="314765" x="5346700" y="5232400"/>
          <p14:tracePt t="314781" x="5340350" y="5238750"/>
          <p14:tracePt t="314797" x="5327650" y="5264150"/>
          <p14:tracePt t="314814" x="5308600" y="5289550"/>
          <p14:tracePt t="314831" x="5289550" y="5334000"/>
          <p14:tracePt t="314848" x="5270500" y="5372100"/>
          <p14:tracePt t="314864" x="5257800" y="5397500"/>
          <p14:tracePt t="314881" x="5245100" y="5429250"/>
          <p14:tracePt t="314897" x="5232400" y="5448300"/>
          <p14:tracePt t="314914" x="5219700" y="5480050"/>
          <p14:tracePt t="314931" x="5219700" y="5486400"/>
          <p14:tracePt t="314947" x="5219700" y="5499100"/>
          <p14:tracePt t="315163" x="5226050" y="5499100"/>
          <p14:tracePt t="315164" x="5232400" y="5499100"/>
          <p14:tracePt t="315187" x="5245100" y="5499100"/>
          <p14:tracePt t="315188" x="5251450" y="5499100"/>
          <p14:tracePt t="315197" x="5257800" y="5499100"/>
          <p14:tracePt t="315214" x="5270500" y="5499100"/>
          <p14:tracePt t="315250" x="5276850" y="5499100"/>
          <p14:tracePt t="315264" x="5283200" y="5499100"/>
          <p14:tracePt t="315265" x="5289550" y="5505450"/>
          <p14:tracePt t="315300" x="5295900" y="5505450"/>
          <p14:tracePt t="315651" x="5302250" y="5505450"/>
          <p14:tracePt t="315915" x="5308600" y="5505450"/>
          <p14:tracePt t="315926" x="5314950" y="5505450"/>
          <p14:tracePt t="315932" x="5321300" y="5499100"/>
          <p14:tracePt t="315933" x="5327650" y="5499100"/>
          <p14:tracePt t="315947" x="5340350" y="5492750"/>
          <p14:tracePt t="315964" x="5353050" y="5486400"/>
          <p14:tracePt t="315981" x="5359400" y="5486400"/>
          <p14:tracePt t="315997" x="5359400" y="5480050"/>
          <p14:tracePt t="316043" x="5359400" y="5473700"/>
          <p14:tracePt t="316059" x="5365750" y="5473700"/>
          <p14:tracePt t="316068" x="5372100" y="5473700"/>
          <p14:tracePt t="316082" x="5378450" y="5473700"/>
          <p14:tracePt t="316187" x="5384800" y="5467350"/>
          <p14:tracePt t="316195" x="5391150" y="5467350"/>
          <p14:tracePt t="316203" x="5397500" y="5461000"/>
          <p14:tracePt t="316215" x="5422900" y="5448300"/>
          <p14:tracePt t="316231" x="5448300" y="5448300"/>
          <p14:tracePt t="316248" x="5467350" y="5441950"/>
          <p14:tracePt t="316265" x="5492750" y="5435600"/>
          <p14:tracePt t="316282" x="5511800" y="5435600"/>
          <p14:tracePt t="316299" x="5556250" y="5435600"/>
          <p14:tracePt t="316315" x="5613400" y="5435600"/>
          <p14:tracePt t="316332" x="5664200" y="5429250"/>
          <p14:tracePt t="316348" x="5740400" y="5429250"/>
          <p14:tracePt t="316365" x="5816600" y="5429250"/>
          <p14:tracePt t="316382" x="5905500" y="5429250"/>
          <p14:tracePt t="316398" x="6007100" y="5429250"/>
          <p14:tracePt t="316415" x="6102350" y="5429250"/>
          <p14:tracePt t="316431" x="6191250" y="5422900"/>
          <p14:tracePt t="316448" x="6324600" y="5422900"/>
          <p14:tracePt t="316465" x="6451600" y="5422900"/>
          <p14:tracePt t="316481" x="6604000" y="5422900"/>
          <p14:tracePt t="316499" x="6750050" y="5422900"/>
          <p14:tracePt t="316515" x="6978650" y="5429250"/>
          <p14:tracePt t="316532" x="7105650" y="5429250"/>
          <p14:tracePt t="316548" x="7239000" y="5441950"/>
          <p14:tracePt t="316565" x="7366000" y="5441950"/>
          <p14:tracePt t="316582" x="7499350" y="5441950"/>
          <p14:tracePt t="316598" x="7620000" y="5441950"/>
          <p14:tracePt t="316615" x="7715250" y="5441950"/>
          <p14:tracePt t="316631" x="7785100" y="5441950"/>
          <p14:tracePt t="316648" x="7829550" y="5448300"/>
          <p14:tracePt t="316665" x="7861300" y="5454650"/>
          <p14:tracePt t="316681" x="7874000" y="5454650"/>
          <p14:tracePt t="316698" x="7880350" y="5454650"/>
          <p14:tracePt t="320395" x="7874000" y="5454650"/>
          <p14:tracePt t="320407" x="7867650" y="5454650"/>
          <p14:tracePt t="320414" x="7861300" y="5454650"/>
          <p14:tracePt t="320416" x="7854950" y="5448300"/>
          <p14:tracePt t="320431" x="7835900" y="5448300"/>
          <p14:tracePt t="320448" x="7810500" y="5441950"/>
          <p14:tracePt t="320464" x="7797800" y="5435600"/>
          <p14:tracePt t="320481" x="7778750" y="5435600"/>
          <p14:tracePt t="320498" x="7759700" y="5429250"/>
          <p14:tracePt t="320514" x="7740650" y="5422900"/>
          <p14:tracePt t="320532" x="7734300" y="5422900"/>
          <p14:tracePt t="320603" x="7727950" y="5422900"/>
          <p14:tracePt t="320651" x="7721600" y="5422900"/>
          <p14:tracePt t="320659" x="7715250" y="5422900"/>
          <p14:tracePt t="320667" x="7715250" y="5416550"/>
          <p14:tracePt t="320700" x="7708900" y="5416550"/>
          <p14:tracePt t="320780" x="7702550" y="5416550"/>
          <p14:tracePt t="320827" x="7696200" y="5416550"/>
          <p14:tracePt t="321323" x="7689850" y="5416550"/>
          <p14:tracePt t="321330" x="7683500" y="5416550"/>
          <p14:tracePt t="321355" x="7677150" y="5416550"/>
          <p14:tracePt t="321364" x="7670800" y="5416550"/>
          <p14:tracePt t="321367" x="7664450" y="5416550"/>
          <p14:tracePt t="321381" x="7645400" y="5416550"/>
          <p14:tracePt t="321397" x="7626350" y="5416550"/>
          <p14:tracePt t="321415" x="7607300" y="5416550"/>
          <p14:tracePt t="321431" x="7588250" y="5410200"/>
          <p14:tracePt t="321448" x="7581900" y="5410200"/>
          <p14:tracePt t="321465" x="7569200" y="5403850"/>
          <p14:tracePt t="321481" x="7550150" y="5384800"/>
          <p14:tracePt t="321498" x="7531100" y="5372100"/>
          <p14:tracePt t="321514" x="7512050" y="5353050"/>
          <p14:tracePt t="321531" x="7480300" y="5321300"/>
          <p14:tracePt t="321549" x="7461250" y="5308600"/>
          <p14:tracePt t="321564" x="7429500" y="5276850"/>
          <p14:tracePt t="321581" x="7378700" y="5219700"/>
          <p14:tracePt t="321598" x="7302500" y="5149850"/>
          <p14:tracePt t="321615" x="7175500" y="5041900"/>
          <p14:tracePt t="321631" x="7054850" y="4933950"/>
          <p14:tracePt t="321648" x="6934200" y="4819650"/>
          <p14:tracePt t="321665" x="6800850" y="4705350"/>
          <p14:tracePt t="321681" x="6692900" y="4616450"/>
          <p14:tracePt t="321698" x="6604000" y="4527550"/>
          <p14:tracePt t="321714" x="6445250" y="4356100"/>
          <p14:tracePt t="321731" x="6318250" y="4260850"/>
          <p14:tracePt t="321748" x="6197600" y="4184650"/>
          <p14:tracePt t="321764" x="6108700" y="4127500"/>
          <p14:tracePt t="321782" x="6057900" y="4095750"/>
          <p14:tracePt t="321798" x="6013450" y="4064000"/>
          <p14:tracePt t="321815" x="5981700" y="4051300"/>
          <p14:tracePt t="321831" x="5949950" y="4038600"/>
          <p14:tracePt t="321848" x="5918200" y="4025900"/>
          <p14:tracePt t="321865" x="5899150" y="4019550"/>
          <p14:tracePt t="321881" x="5892800" y="4013200"/>
          <p14:tracePt t="321898" x="5886450" y="4006850"/>
          <p14:tracePt t="322059" x="5873750" y="4006850"/>
          <p14:tracePt t="322075" x="5867400" y="4006850"/>
          <p14:tracePt t="322083" x="5861050" y="4006850"/>
          <p14:tracePt t="322091" x="5854700" y="4006850"/>
          <p14:tracePt t="322099" x="5829300" y="4006850"/>
          <p14:tracePt t="322099" x="5822950" y="4006850"/>
          <p14:tracePt t="322115" x="5797550" y="4006850"/>
          <p14:tracePt t="322131" x="5791200" y="4006850"/>
          <p14:tracePt t="322148" x="5772150" y="4000500"/>
          <p14:tracePt t="322164" x="5746750" y="4000500"/>
          <p14:tracePt t="322181" x="5727700" y="3994150"/>
          <p14:tracePt t="322198" x="5708650" y="3987800"/>
          <p14:tracePt t="322283" x="5702300" y="3987800"/>
          <p14:tracePt t="322299" x="5695950" y="3987800"/>
          <p14:tracePt t="322316" x="5689600" y="3987800"/>
          <p14:tracePt t="322339" x="5683250" y="3987800"/>
          <p14:tracePt t="322347" x="5676900" y="3987800"/>
          <p14:tracePt t="322349" x="5670550" y="3987800"/>
          <p14:tracePt t="322364" x="5664200" y="3987800"/>
          <p14:tracePt t="322382" x="5645150" y="3987800"/>
          <p14:tracePt t="322398" x="5632450" y="3987800"/>
          <p14:tracePt t="322414" x="5626100" y="3987800"/>
          <p14:tracePt t="322431" x="5613400" y="3987800"/>
          <p14:tracePt t="322448" x="5594350" y="3987800"/>
          <p14:tracePt t="322465" x="5588000" y="3987800"/>
          <p14:tracePt t="322481" x="5575300" y="3987800"/>
          <p14:tracePt t="322517" x="5568950" y="3987800"/>
          <p14:tracePt t="322518" x="5556250" y="3987800"/>
          <p14:tracePt t="322531" x="5543550" y="3987800"/>
          <p14:tracePt t="322549" x="5530850" y="3987800"/>
          <p14:tracePt t="322564" x="5518150" y="3987800"/>
          <p14:tracePt t="322581" x="5505450" y="3987800"/>
          <p14:tracePt t="322598" x="5492750" y="3987800"/>
          <p14:tracePt t="322614" x="5486400" y="3987800"/>
          <p14:tracePt t="322632" x="5473700" y="3987800"/>
          <p14:tracePt t="322648" x="5467350" y="3987800"/>
          <p14:tracePt t="322684" x="5461000" y="3987800"/>
          <p14:tracePt t="322685" x="5448300" y="3987800"/>
          <p14:tracePt t="322698" x="5441950" y="3981450"/>
          <p14:tracePt t="322715" x="5429250" y="3975100"/>
          <p14:tracePt t="322715" x="5422900" y="3975100"/>
          <p14:tracePt t="322731" x="5403850" y="3975100"/>
          <p14:tracePt t="322748" x="5391150" y="3968750"/>
          <p14:tracePt t="322764" x="5384800" y="3962400"/>
          <p14:tracePt t="322835" x="5378450" y="3962400"/>
          <p14:tracePt t="322851" x="5378450" y="3956050"/>
          <p14:tracePt t="322859" x="5372100" y="3956050"/>
          <p14:tracePt t="323019" x="5365750" y="3956050"/>
          <p14:tracePt t="323044" x="5365750" y="3949700"/>
          <p14:tracePt t="323059" x="5365750" y="3943350"/>
          <p14:tracePt t="323067" x="5365750" y="3937000"/>
          <p14:tracePt t="323082" x="5359400" y="3937000"/>
          <p14:tracePt t="323097" x="5353050" y="3924300"/>
          <p14:tracePt t="323100" x="5353050" y="3917950"/>
          <p14:tracePt t="323115" x="5334000" y="3911600"/>
          <p14:tracePt t="323131" x="5327650" y="3905250"/>
          <p14:tracePt t="323148" x="5321300" y="3905250"/>
          <p14:tracePt t="323165" x="5314950" y="3905250"/>
          <p14:tracePt t="323181" x="5314950" y="3898900"/>
          <p14:tracePt t="323198" x="5308600" y="3898900"/>
          <p14:tracePt t="323214" x="5302250" y="3892550"/>
          <p14:tracePt t="323231" x="5295900" y="3892550"/>
          <p14:tracePt t="323248" x="5283200" y="3892550"/>
          <p14:tracePt t="323264" x="5276850" y="3892550"/>
          <p14:tracePt t="323281" x="5264150" y="3886200"/>
          <p14:tracePt t="323298" x="5257800" y="3879850"/>
          <p14:tracePt t="323315" x="5251450" y="3879850"/>
          <p14:tracePt t="323331" x="5245100" y="3879850"/>
          <p14:tracePt t="323348" x="5232400" y="3879850"/>
          <p14:tracePt t="323388" x="5226050" y="3879850"/>
          <p14:tracePt t="323403" x="5219700" y="3879850"/>
          <p14:tracePt t="323419" x="5213350" y="3879850"/>
          <p14:tracePt t="323461" x="5207000" y="3879850"/>
          <p14:tracePt t="323484" x="5200650" y="3879850"/>
          <p14:tracePt t="323499" x="5194300" y="3879850"/>
          <p14:tracePt t="323515" x="5187950" y="3879850"/>
          <p14:tracePt t="323517" x="5181600" y="3879850"/>
          <p14:tracePt t="323556" x="5175250" y="3879850"/>
          <p14:tracePt t="324458" x="5168900" y="3879850"/>
          <p14:tracePt t="324498" x="5162550" y="3879850"/>
          <p14:tracePt t="324506" x="5162550" y="3873500"/>
          <p14:tracePt t="324770" x="5156200" y="3873500"/>
          <p14:tracePt t="324803" x="5149850" y="3873500"/>
          <p14:tracePt t="324866" x="5143500" y="3873500"/>
          <p14:tracePt t="324882" x="5137150" y="3873500"/>
          <p14:tracePt t="325442" x="5143500" y="3873500"/>
          <p14:tracePt t="325458" x="5149850" y="3873500"/>
          <p14:tracePt t="325466" x="5162550" y="3873500"/>
          <p14:tracePt t="325467" x="5168900" y="3873500"/>
          <p14:tracePt t="325480" x="5187950" y="3873500"/>
          <p14:tracePt t="325497" x="5200650" y="3873500"/>
          <p14:tracePt t="325513" x="5213350" y="3873500"/>
          <p14:tracePt t="325513" x="5226050" y="3873500"/>
          <p14:tracePt t="325530" x="5226050" y="3879850"/>
          <p14:tracePt t="325546" x="5232400" y="3879850"/>
          <p14:tracePt t="325587" x="5238750" y="3886200"/>
          <p14:tracePt t="325826" x="5232400" y="3892550"/>
          <p14:tracePt t="325842" x="5226050" y="3892550"/>
          <p14:tracePt t="325850" x="5213350" y="3898900"/>
          <p14:tracePt t="325863" x="5207000" y="3905250"/>
          <p14:tracePt t="325880" x="5200650" y="3905250"/>
          <p14:tracePt t="325897" x="5200650" y="3911600"/>
          <p14:tracePt t="325913" x="5194300" y="3911600"/>
          <p14:tracePt t="326130" x="5187950" y="3911600"/>
          <p14:tracePt t="326227" x="5181600" y="3911600"/>
          <p14:tracePt t="326442" x="5175250" y="3917950"/>
          <p14:tracePt t="326474" x="5168900" y="3917950"/>
          <p14:tracePt t="326506" x="5162550" y="3917950"/>
          <p14:tracePt t="326722" x="5168900" y="3917950"/>
          <p14:tracePt t="326736" x="5175250" y="3917950"/>
          <p14:tracePt t="326762" x="5187950" y="3917950"/>
          <p14:tracePt t="326770" x="5200650" y="3917950"/>
          <p14:tracePt t="326770" x="5200650" y="3911600"/>
          <p14:tracePt t="326787" x="5213350" y="3911600"/>
          <p14:tracePt t="326788" x="5219700" y="3911600"/>
          <p14:tracePt t="326796" x="5238750" y="3911600"/>
          <p14:tracePt t="326813" x="5251450" y="3911600"/>
          <p14:tracePt t="326830" x="5270500" y="3911600"/>
          <p14:tracePt t="326846" x="5302250" y="3911600"/>
          <p14:tracePt t="326864" x="5327650" y="3911600"/>
          <p14:tracePt t="326880" x="5346700" y="3911600"/>
          <p14:tracePt t="326896" x="5365750" y="3911600"/>
          <p14:tracePt t="326913" x="5397500" y="3911600"/>
          <p14:tracePt t="326931" x="5416550" y="3911600"/>
          <p14:tracePt t="326947" x="5448300" y="3911600"/>
          <p14:tracePt t="326963" x="5473700" y="3911600"/>
          <p14:tracePt t="326980" x="5499100" y="3911600"/>
          <p14:tracePt t="326996" x="5518150" y="3911600"/>
          <p14:tracePt t="327013" x="5556250" y="3911600"/>
          <p14:tracePt t="327030" x="5594350" y="3911600"/>
          <p14:tracePt t="327046" x="5645150" y="3911600"/>
          <p14:tracePt t="327063" x="5702300" y="3911600"/>
          <p14:tracePt t="327080" x="5778500" y="3911600"/>
          <p14:tracePt t="327096" x="5867400" y="3911600"/>
          <p14:tracePt t="327114" x="5988050" y="3911600"/>
          <p14:tracePt t="327130" x="6064250" y="3911600"/>
          <p14:tracePt t="327147" x="6134100" y="3917950"/>
          <p14:tracePt t="327163" x="6223000" y="3917950"/>
          <p14:tracePt t="327180" x="6311900" y="3917950"/>
          <p14:tracePt t="327197" x="6413500" y="3917950"/>
          <p14:tracePt t="327213" x="6508750" y="3917950"/>
          <p14:tracePt t="327230" x="6642100" y="3917950"/>
          <p14:tracePt t="327246" x="6794500" y="3917950"/>
          <p14:tracePt t="327264" x="6946900" y="3924300"/>
          <p14:tracePt t="327279" x="7099300" y="3924300"/>
          <p14:tracePt t="327296" x="7270750" y="3924300"/>
          <p14:tracePt t="327296" x="7359650" y="3924300"/>
          <p14:tracePt t="327314" x="7543800" y="3924300"/>
          <p14:tracePt t="327330" x="7696200" y="3924300"/>
          <p14:tracePt t="327347" x="7823200" y="3924300"/>
          <p14:tracePt t="327363" x="7924800" y="3924300"/>
          <p14:tracePt t="327380" x="7962900" y="3924300"/>
          <p14:tracePt t="327397" x="7975600" y="3924300"/>
          <p14:tracePt t="327442" x="7975600" y="3930650"/>
          <p14:tracePt t="327458" x="7975600" y="3937000"/>
          <p14:tracePt t="327490" x="7975600" y="3943350"/>
          <p14:tracePt t="327954" x="7962900" y="3949700"/>
          <p14:tracePt t="327962" x="7937500" y="3962400"/>
          <p14:tracePt t="327973" x="7899400" y="3994150"/>
          <p14:tracePt t="327979" x="7854950" y="4025900"/>
          <p14:tracePt t="327981" x="7740650" y="4127500"/>
          <p14:tracePt t="327997" x="7632700" y="4267200"/>
          <p14:tracePt t="328013" x="7537450" y="4451350"/>
          <p14:tracePt t="328030" x="7416800" y="4635500"/>
          <p14:tracePt t="328048" x="7296150" y="4775200"/>
          <p14:tracePt t="328063" x="7162800" y="4889500"/>
          <p14:tracePt t="328080" x="7061200" y="4991100"/>
          <p14:tracePt t="328096" x="6953250" y="5060950"/>
          <p14:tracePt t="328113" x="6800850" y="5124450"/>
          <p14:tracePt t="328130" x="6692900" y="5156200"/>
          <p14:tracePt t="328146" x="6616700" y="5156200"/>
          <p14:tracePt t="328163" x="6540500" y="5156200"/>
          <p14:tracePt t="328179" x="6489700" y="5156200"/>
          <p14:tracePt t="328196" x="6426200" y="5162550"/>
          <p14:tracePt t="328213" x="6369050" y="5162550"/>
          <p14:tracePt t="328230" x="6292850" y="5162550"/>
          <p14:tracePt t="328247" x="6191250" y="5162550"/>
          <p14:tracePt t="328263" x="6102350" y="5162550"/>
          <p14:tracePt t="328280" x="6038850" y="5162550"/>
          <p14:tracePt t="328296" x="5969000" y="5162550"/>
          <p14:tracePt t="328313" x="5861050" y="5162550"/>
          <p14:tracePt t="328331" x="5772150" y="5162550"/>
          <p14:tracePt t="328346" x="5683250" y="5162550"/>
          <p14:tracePt t="328363" x="5613400" y="5162550"/>
          <p14:tracePt t="328380" x="5549900" y="5162550"/>
          <p14:tracePt t="328396" x="5499100" y="5162550"/>
          <p14:tracePt t="328413" x="5461000" y="5162550"/>
          <p14:tracePt t="328429" x="5441950" y="5162550"/>
          <p14:tracePt t="328447" x="5416550" y="5162550"/>
          <p14:tracePt t="328463" x="5397500" y="5168900"/>
          <p14:tracePt t="328480" x="5372100" y="5168900"/>
          <p14:tracePt t="328496" x="5359400" y="5168900"/>
          <p14:tracePt t="328513" x="5346700" y="5168900"/>
          <p14:tracePt t="328513" x="5334000" y="5168900"/>
          <p14:tracePt t="328530" x="5327650" y="5168900"/>
          <p14:tracePt t="328546" x="5321300" y="5168900"/>
          <p14:tracePt t="328563" x="5314950" y="5168900"/>
          <p14:tracePt t="328579" x="5314950" y="5175250"/>
          <p14:tracePt t="328596" x="5308600" y="5175250"/>
          <p14:tracePt t="328613" x="5302250" y="5175250"/>
          <p14:tracePt t="328629" x="5289550" y="5181600"/>
          <p14:tracePt t="328647" x="5283200" y="5187950"/>
          <p14:tracePt t="328663" x="5276850" y="5187950"/>
          <p14:tracePt t="329478" x="5283200" y="5187950"/>
          <p14:tracePt t="329594" x="5289550" y="5187950"/>
          <p14:tracePt t="329610" x="5295900" y="5187950"/>
          <p14:tracePt t="329642" x="5302250" y="5187950"/>
          <p14:tracePt t="329650" x="5308600" y="5187950"/>
          <p14:tracePt t="329667" x="5308600" y="5181600"/>
          <p14:tracePt t="329690" x="5314950" y="5181600"/>
          <p14:tracePt t="329699" x="5321300" y="5175250"/>
          <p14:tracePt t="329701" x="5327650" y="5175250"/>
          <p14:tracePt t="329713" x="5340350" y="5175250"/>
          <p14:tracePt t="329729" x="5372100" y="5175250"/>
          <p14:tracePt t="329747" x="5391150" y="5175250"/>
          <p14:tracePt t="329763" x="5422900" y="5175250"/>
          <p14:tracePt t="329780" x="5473700" y="5175250"/>
          <p14:tracePt t="329796" x="5530850" y="5175250"/>
          <p14:tracePt t="329813" x="5619750" y="5187950"/>
          <p14:tracePt t="329829" x="5778500" y="5200650"/>
          <p14:tracePt t="329864" x="5867400" y="5207000"/>
          <p14:tracePt t="329879" x="5956300" y="5207000"/>
          <p14:tracePt t="329897" x="6070600" y="5207000"/>
          <p14:tracePt t="329913" x="6184900" y="5207000"/>
          <p14:tracePt t="329929" x="6381750" y="5207000"/>
          <p14:tracePt t="329947" x="6515100" y="5207000"/>
          <p14:tracePt t="329963" x="6642100" y="5207000"/>
          <p14:tracePt t="329980" x="6788150" y="5207000"/>
          <p14:tracePt t="329996" x="6927850" y="5213350"/>
          <p14:tracePt t="330013" x="7061200" y="5226050"/>
          <p14:tracePt t="330030" x="7200900" y="5238750"/>
          <p14:tracePt t="330046" x="7334250" y="5251450"/>
          <p14:tracePt t="330063" x="7454900" y="5251450"/>
          <p14:tracePt t="330079" x="7531100" y="5251450"/>
          <p14:tracePt t="330097" x="7600950" y="5257800"/>
          <p14:tracePt t="330113" x="7639050" y="5257800"/>
          <p14:tracePt t="330129" x="7664450" y="5257800"/>
          <p14:tracePt t="330147" x="7670800" y="5257800"/>
          <p14:tracePt t="330163" x="7677150" y="5257800"/>
          <p14:tracePt t="333185" x="7677150" y="5251450"/>
          <p14:tracePt t="333190" x="7670800" y="5245100"/>
          <p14:tracePt t="333210" x="7670800" y="5238750"/>
          <p14:tracePt t="333225" x="7664450" y="5232400"/>
          <p14:tracePt t="333241" x="7658100" y="5226050"/>
          <p14:tracePt t="333245" x="7658100" y="5213350"/>
          <p14:tracePt t="333262" x="7651750" y="5207000"/>
          <p14:tracePt t="333264" x="7651750" y="5181600"/>
          <p14:tracePt t="333279" x="7651750" y="5149850"/>
          <p14:tracePt t="333296" x="7645400" y="5130800"/>
          <p14:tracePt t="333312" x="7645400" y="5111750"/>
          <p14:tracePt t="333312" x="7645400" y="5105400"/>
          <p14:tracePt t="333329" x="7639050" y="5080000"/>
          <p14:tracePt t="333346" x="7632700" y="5060950"/>
          <p14:tracePt t="333363" x="7632700" y="5041900"/>
          <p14:tracePt t="333379" x="7626350" y="5022850"/>
          <p14:tracePt t="333396" x="7626350" y="4997450"/>
          <p14:tracePt t="333412" x="7626350" y="4959350"/>
          <p14:tracePt t="333429" x="7620000" y="4933950"/>
          <p14:tracePt t="333446" x="7620000" y="4908550"/>
          <p14:tracePt t="333462" x="7620000" y="4883150"/>
          <p14:tracePt t="333479" x="7620000" y="4857750"/>
          <p14:tracePt t="333496" x="7620000" y="4832350"/>
          <p14:tracePt t="333512" x="7613650" y="4794250"/>
          <p14:tracePt t="333529" x="7613650" y="4762500"/>
          <p14:tracePt t="333546" x="7607300" y="4743450"/>
          <p14:tracePt t="333562" x="7594600" y="4730750"/>
          <p14:tracePt t="333579" x="7588250" y="4718050"/>
          <p14:tracePt t="333596" x="7588250" y="4711700"/>
          <p14:tracePt t="333612" x="7581900" y="4699000"/>
          <p14:tracePt t="333629" x="7569200" y="4679950"/>
          <p14:tracePt t="333646" x="7562850" y="4667250"/>
          <p14:tracePt t="333663" x="7543800" y="4648200"/>
          <p14:tracePt t="333680" x="7531100" y="4629150"/>
          <p14:tracePt t="333697" x="7531100" y="4616450"/>
          <p14:tracePt t="333713" x="7524750" y="4597400"/>
          <p14:tracePt t="333713" x="7518400" y="4591050"/>
          <p14:tracePt t="333730" x="7512050" y="4572000"/>
          <p14:tracePt t="333747" x="7505700" y="4552950"/>
          <p14:tracePt t="333763" x="7499350" y="4540250"/>
          <p14:tracePt t="333780" x="7493000" y="4533900"/>
          <p14:tracePt t="333797" x="7486650" y="4527550"/>
          <p14:tracePt t="333814" x="7480300" y="4527550"/>
          <p14:tracePt t="333830" x="7473950" y="4527550"/>
          <p14:tracePt t="333847" x="7473950" y="4521200"/>
          <p14:tracePt t="333864" x="7473950" y="4514850"/>
          <p14:tracePt t="333880" x="7467600" y="4508500"/>
          <p14:tracePt t="333897" x="7461250" y="4508500"/>
          <p14:tracePt t="333913" x="7454900" y="4502150"/>
          <p14:tracePt t="333930" x="7435850" y="4489450"/>
          <p14:tracePt t="333947" x="7410450" y="4470400"/>
          <p14:tracePt t="333963" x="7397750" y="4464050"/>
          <p14:tracePt t="333980" x="7385050" y="4457700"/>
          <p14:tracePt t="333997" x="7366000" y="4451350"/>
          <p14:tracePt t="334013" x="7359650" y="4445000"/>
          <p14:tracePt t="334030" x="7353300" y="4445000"/>
          <p14:tracePt t="334047" x="7346950" y="4438650"/>
          <p14:tracePt t="334064" x="7340600" y="4432300"/>
          <p14:tracePt t="334080" x="7334250" y="4432300"/>
          <p14:tracePt t="334097" x="7327900" y="4432300"/>
          <p14:tracePt t="334113" x="7321550" y="4432300"/>
          <p14:tracePt t="334130" x="7315200" y="4432300"/>
          <p14:tracePt t="334147" x="7308850" y="4432300"/>
          <p14:tracePt t="334163" x="7302500" y="4432300"/>
          <p14:tracePt t="334180" x="7283450" y="4432300"/>
          <p14:tracePt t="334197" x="7270750" y="4432300"/>
          <p14:tracePt t="334214" x="7245350" y="4425950"/>
          <p14:tracePt t="334230" x="7226300" y="4419600"/>
          <p14:tracePt t="334247" x="7207250" y="4413250"/>
          <p14:tracePt t="334264" x="7188200" y="4413250"/>
          <p14:tracePt t="334280" x="7175500" y="4406900"/>
          <p14:tracePt t="334297" x="7162800" y="4406900"/>
          <p14:tracePt t="334313" x="7143750" y="4400550"/>
          <p14:tracePt t="334330" x="7131050" y="4400550"/>
          <p14:tracePt t="334347" x="7118350" y="4400550"/>
          <p14:tracePt t="334363" x="7112000" y="4400550"/>
          <p14:tracePt t="334380" x="7105650" y="4400550"/>
          <p14:tracePt t="334397" x="7092950" y="4400550"/>
          <p14:tracePt t="334413" x="7086600" y="4400550"/>
          <p14:tracePt t="334779" x="7073900" y="4400550"/>
          <p14:tracePt t="334780" x="7061200" y="4400550"/>
          <p14:tracePt t="334796" x="7054850" y="4400550"/>
          <p14:tracePt t="334799" x="7023100" y="4400550"/>
          <p14:tracePt t="334813" x="7004050" y="4394200"/>
          <p14:tracePt t="334830" x="6953250" y="4394200"/>
          <p14:tracePt t="334863" x="6934200" y="4394200"/>
          <p14:tracePt t="334880" x="6915150" y="4394200"/>
          <p14:tracePt t="334897" x="6877050" y="4387850"/>
          <p14:tracePt t="334913" x="6851650" y="4387850"/>
          <p14:tracePt t="334930" x="6800850" y="4387850"/>
          <p14:tracePt t="334947" x="6756400" y="4387850"/>
          <p14:tracePt t="334963" x="6731000" y="4387850"/>
          <p14:tracePt t="334980" x="6699250" y="4387850"/>
          <p14:tracePt t="334997" x="6661150" y="4387850"/>
          <p14:tracePt t="335013" x="6616700" y="4387850"/>
          <p14:tracePt t="335030" x="6565900" y="4387850"/>
          <p14:tracePt t="335047" x="6521450" y="4387850"/>
          <p14:tracePt t="335063" x="6451600" y="4387850"/>
          <p14:tracePt t="335080" x="6388100" y="4387850"/>
          <p14:tracePt t="335096" x="6318250" y="4368800"/>
          <p14:tracePt t="335113" x="6261100" y="4362450"/>
          <p14:tracePt t="335130" x="6165850" y="4349750"/>
          <p14:tracePt t="335147" x="6121400" y="4349750"/>
          <p14:tracePt t="335163" x="6064250" y="4349750"/>
          <p14:tracePt t="335180" x="5975350" y="4349750"/>
          <p14:tracePt t="335197" x="5886450" y="4349750"/>
          <p14:tracePt t="335213" x="5810250" y="4349750"/>
          <p14:tracePt t="335230" x="5721350" y="4349750"/>
          <p14:tracePt t="335247" x="5645150" y="4349750"/>
          <p14:tracePt t="335263" x="5588000" y="4349750"/>
          <p14:tracePt t="335280" x="5537200" y="4349750"/>
          <p14:tracePt t="335297" x="5480050" y="4349750"/>
          <p14:tracePt t="335313" x="5429250" y="4349750"/>
          <p14:tracePt t="335330" x="5365750" y="4362450"/>
          <p14:tracePt t="335347" x="5334000" y="4368800"/>
          <p14:tracePt t="335363" x="5295900" y="4381500"/>
          <p14:tracePt t="335380" x="5276850" y="4394200"/>
          <p14:tracePt t="335397" x="5264150" y="4400550"/>
          <p14:tracePt t="335413" x="5251450" y="4419600"/>
          <p14:tracePt t="335430" x="5238750" y="4438650"/>
          <p14:tracePt t="335446" x="5213350" y="4470400"/>
          <p14:tracePt t="335463" x="5200650" y="4508500"/>
          <p14:tracePt t="335480" x="5194300" y="4533900"/>
          <p14:tracePt t="335497" x="5187950" y="4565650"/>
          <p14:tracePt t="335513" x="5187950" y="4584700"/>
          <p14:tracePt t="335530" x="5187950" y="4603750"/>
          <p14:tracePt t="335548" x="5207000" y="4616450"/>
          <p14:tracePt t="335563" x="5226050" y="4641850"/>
          <p14:tracePt t="335580" x="5251450" y="4654550"/>
          <p14:tracePt t="335596" x="5270500" y="4667250"/>
          <p14:tracePt t="335613" x="5289550" y="4679950"/>
          <p14:tracePt t="335630" x="5308600" y="4679950"/>
          <p14:tracePt t="335646" x="5321300" y="4679950"/>
          <p14:tracePt t="335663" x="5346700" y="4686300"/>
          <p14:tracePt t="335680" x="5378450" y="4686300"/>
          <p14:tracePt t="335697" x="5416550" y="4686300"/>
          <p14:tracePt t="335713" x="5454650" y="4686300"/>
          <p14:tracePt t="335730" x="5530850" y="4686300"/>
          <p14:tracePt t="335747" x="5575300" y="4686300"/>
          <p14:tracePt t="335763" x="5626100" y="4686300"/>
          <p14:tracePt t="335780" x="5676900" y="4686300"/>
          <p14:tracePt t="335797" x="5721350" y="4686300"/>
          <p14:tracePt t="335813" x="5772150" y="4686300"/>
          <p14:tracePt t="335830" x="5822950" y="4686300"/>
          <p14:tracePt t="335848" x="5861050" y="4686300"/>
          <p14:tracePt t="335864" x="5911850" y="4686300"/>
          <p14:tracePt t="335880" x="5994400" y="4686300"/>
          <p14:tracePt t="335897" x="6070600" y="4686300"/>
          <p14:tracePt t="335914" x="6159500" y="4686300"/>
          <p14:tracePt t="335930" x="6280150" y="4686300"/>
          <p14:tracePt t="335947" x="6362700" y="4686300"/>
          <p14:tracePt t="335963" x="6426200" y="4686300"/>
          <p14:tracePt t="335981" x="6477000" y="4686300"/>
          <p14:tracePt t="335997" x="6527800" y="4686300"/>
          <p14:tracePt t="336013" x="6604000" y="4686300"/>
          <p14:tracePt t="336031" x="6692900" y="4686300"/>
          <p14:tracePt t="336047" x="6769100" y="4686300"/>
          <p14:tracePt t="336064" x="6832600" y="4686300"/>
          <p14:tracePt t="336080" x="6896100" y="4692650"/>
          <p14:tracePt t="336097" x="6940550" y="4692650"/>
          <p14:tracePt t="336097" x="6959600" y="4692650"/>
          <p14:tracePt t="336114" x="6978650" y="4699000"/>
          <p14:tracePt t="336130" x="7029450" y="4705350"/>
          <p14:tracePt t="336147" x="7061200" y="4718050"/>
          <p14:tracePt t="336163" x="7080250" y="4724400"/>
          <p14:tracePt t="336180" x="7105650" y="4730750"/>
          <p14:tracePt t="336197" x="7124700" y="4730750"/>
          <p14:tracePt t="336213" x="7131050" y="4737100"/>
          <p14:tracePt t="336230" x="7137400" y="4737100"/>
          <p14:tracePt t="336247" x="7143750" y="4737100"/>
          <p14:tracePt t="337042" x="7150100" y="4737100"/>
          <p14:tracePt t="339339" x="0" y="0"/>
        </p14:tracePtLst>
        <p14:tracePtLst>
          <p14:tracePt t="365795" x="8312150" y="3498850"/>
          <p14:tracePt t="365805" x="8305800" y="3498850"/>
          <p14:tracePt t="365807" x="8286750" y="3492500"/>
          <p14:tracePt t="365813" x="8274050" y="3486150"/>
          <p14:tracePt t="365829" x="8261350" y="3479800"/>
          <p14:tracePt t="365846" x="8248650" y="3467100"/>
          <p14:tracePt t="365862" x="8242300" y="3454400"/>
          <p14:tracePt t="365879" x="8242300" y="3448050"/>
          <p14:tracePt t="365896" x="8235950" y="3435350"/>
          <p14:tracePt t="365912" x="8229600" y="3422650"/>
          <p14:tracePt t="365930" x="8210550" y="3397250"/>
          <p14:tracePt t="365962" x="8197850" y="3390900"/>
          <p14:tracePt t="365966" x="8185150" y="3371850"/>
          <p14:tracePt t="365980" x="8172450" y="3359150"/>
          <p14:tracePt t="365995" x="8166100" y="3340100"/>
          <p14:tracePt t="366013" x="8153400" y="3321050"/>
          <p14:tracePt t="366029" x="8140700" y="3295650"/>
          <p14:tracePt t="366046" x="8134350" y="3263900"/>
          <p14:tracePt t="366063" x="8121650" y="3244850"/>
          <p14:tracePt t="366079" x="8108950" y="3219450"/>
          <p14:tracePt t="366096" x="8102600" y="3200400"/>
          <p14:tracePt t="366112" x="8089900" y="3175000"/>
          <p14:tracePt t="366129" x="8058150" y="3143250"/>
          <p14:tracePt t="366146" x="8032750" y="3111500"/>
          <p14:tracePt t="366162" x="8001000" y="3086100"/>
          <p14:tracePt t="366179" x="7962900" y="3060700"/>
          <p14:tracePt t="366195" x="7931150" y="3022600"/>
          <p14:tracePt t="366213" x="7899400" y="2990850"/>
          <p14:tracePt t="366229" x="7867650" y="2959100"/>
          <p14:tracePt t="366245" x="7835900" y="2933700"/>
          <p14:tracePt t="366263" x="7816850" y="2921000"/>
          <p14:tracePt t="366279" x="7791450" y="2901950"/>
          <p14:tracePt t="366296" x="7753350" y="2870200"/>
          <p14:tracePt t="366312" x="7708900" y="2851150"/>
          <p14:tracePt t="366329" x="7651750" y="2819400"/>
          <p14:tracePt t="366346" x="7588250" y="2794000"/>
          <p14:tracePt t="366362" x="7512050" y="2762250"/>
          <p14:tracePt t="366379" x="7429500" y="2743200"/>
          <p14:tracePt t="366395" x="7359650" y="2717800"/>
          <p14:tracePt t="366413" x="7277100" y="2698750"/>
          <p14:tracePt t="366429" x="7200900" y="2667000"/>
          <p14:tracePt t="366446" x="7118350" y="2647950"/>
          <p14:tracePt t="366463" x="7042150" y="2628900"/>
          <p14:tracePt t="366479" x="6972300" y="2616200"/>
          <p14:tracePt t="366496" x="6889750" y="2616200"/>
          <p14:tracePt t="366512" x="6819900" y="2609850"/>
          <p14:tracePt t="366529" x="6718300" y="2609850"/>
          <p14:tracePt t="366546" x="6654800" y="2603500"/>
          <p14:tracePt t="366562" x="6616700" y="2603500"/>
          <p14:tracePt t="366579" x="6578600" y="2603500"/>
          <p14:tracePt t="366595" x="6534150" y="2603500"/>
          <p14:tracePt t="366612" x="6489700" y="2603500"/>
          <p14:tracePt t="366629" x="6438900" y="2603500"/>
          <p14:tracePt t="366646" x="6394450" y="2603500"/>
          <p14:tracePt t="366663" x="6350000" y="2603500"/>
          <p14:tracePt t="366679" x="6305550" y="2603500"/>
          <p14:tracePt t="366696" x="6254750" y="2603500"/>
          <p14:tracePt t="366712" x="6191250" y="2603500"/>
          <p14:tracePt t="366729" x="6089650" y="2603500"/>
          <p14:tracePt t="366746" x="6032500" y="2603500"/>
          <p14:tracePt t="366762" x="5981700" y="2603500"/>
          <p14:tracePt t="366779" x="5943600" y="2603500"/>
          <p14:tracePt t="366796" x="5905500" y="2603500"/>
          <p14:tracePt t="366812" x="5873750" y="2603500"/>
          <p14:tracePt t="366829" x="5842000" y="2603500"/>
          <p14:tracePt t="366846" x="5803900" y="2603500"/>
          <p14:tracePt t="366862" x="5772150" y="2603500"/>
          <p14:tracePt t="366879" x="5746750" y="2609850"/>
          <p14:tracePt t="366896" x="5727700" y="2622550"/>
          <p14:tracePt t="366913" x="5695950" y="2635250"/>
          <p14:tracePt t="366929" x="5632450" y="2667000"/>
          <p14:tracePt t="366947" x="5581650" y="2698750"/>
          <p14:tracePt t="366962" x="5537200" y="2724150"/>
          <p14:tracePt t="366979" x="5499100" y="2749550"/>
          <p14:tracePt t="366997" x="5454650" y="2781300"/>
          <p14:tracePt t="367012" x="5410200" y="2806700"/>
          <p14:tracePt t="367030" x="5346700" y="2832100"/>
          <p14:tracePt t="367045" x="5270500" y="2876550"/>
          <p14:tracePt t="367062" x="5194300" y="2914650"/>
          <p14:tracePt t="367079" x="5130800" y="2952750"/>
          <p14:tracePt t="367095" x="5099050" y="2984500"/>
          <p14:tracePt t="367112" x="5067300" y="3016250"/>
          <p14:tracePt t="367129" x="5029200" y="3054350"/>
          <p14:tracePt t="367146" x="5003800" y="3086100"/>
          <p14:tracePt t="367162" x="4991100" y="3117850"/>
          <p14:tracePt t="367179" x="4959350" y="3143250"/>
          <p14:tracePt t="367196" x="4933950" y="3187700"/>
          <p14:tracePt t="367212" x="4908550" y="3225800"/>
          <p14:tracePt t="367229" x="4876800" y="3257550"/>
          <p14:tracePt t="367245" x="4851400" y="3289300"/>
          <p14:tracePt t="367262" x="4826000" y="3321050"/>
          <p14:tracePt t="367279" x="4800600" y="3352800"/>
          <p14:tracePt t="367295" x="4762500" y="3390900"/>
          <p14:tracePt t="367312" x="4730750" y="3422650"/>
          <p14:tracePt t="367329" x="4692650" y="3467100"/>
          <p14:tracePt t="367345" x="4679950" y="3505200"/>
          <p14:tracePt t="367362" x="4660900" y="3536950"/>
          <p14:tracePt t="367379" x="4641850" y="3562350"/>
          <p14:tracePt t="367396" x="4629150" y="3600450"/>
          <p14:tracePt t="367412" x="4622800" y="3625850"/>
          <p14:tracePt t="367429" x="4610100" y="3657600"/>
          <p14:tracePt t="367446" x="4603750" y="3702050"/>
          <p14:tracePt t="367462" x="4603750" y="3733800"/>
          <p14:tracePt t="367479" x="4603750" y="3778250"/>
          <p14:tracePt t="367496" x="4603750" y="3822700"/>
          <p14:tracePt t="367513" x="4603750" y="3873500"/>
          <p14:tracePt t="367529" x="4603750" y="3949700"/>
          <p14:tracePt t="367546" x="4610100" y="4013200"/>
          <p14:tracePt t="367563" x="4610100" y="4083050"/>
          <p14:tracePt t="367579" x="4616450" y="4146550"/>
          <p14:tracePt t="367596" x="4635500" y="4203700"/>
          <p14:tracePt t="367612" x="4660900" y="4254500"/>
          <p14:tracePt t="367629" x="4686300" y="4292600"/>
          <p14:tracePt t="367646" x="4711700" y="4330700"/>
          <p14:tracePt t="367662" x="4724400" y="4362450"/>
          <p14:tracePt t="367679" x="4743450" y="4394200"/>
          <p14:tracePt t="367695" x="4768850" y="4419600"/>
          <p14:tracePt t="367712" x="4781550" y="4445000"/>
          <p14:tracePt t="367729" x="4806950" y="4483100"/>
          <p14:tracePt t="367745" x="4826000" y="4508500"/>
          <p14:tracePt t="367762" x="4832350" y="4527550"/>
          <p14:tracePt t="367779" x="4838700" y="4540250"/>
          <p14:tracePt t="367796" x="4851400" y="4552950"/>
          <p14:tracePt t="367812" x="4870450" y="4584700"/>
          <p14:tracePt t="367829" x="4889500" y="4616450"/>
          <p14:tracePt t="367846" x="4908550" y="4641850"/>
          <p14:tracePt t="367862" x="4933950" y="4673600"/>
          <p14:tracePt t="367879" x="4972050" y="4711700"/>
          <p14:tracePt t="367896" x="5010150" y="4749800"/>
          <p14:tracePt t="367912" x="5041900" y="4781550"/>
          <p14:tracePt t="367929" x="5092700" y="4813300"/>
          <p14:tracePt t="367929" x="5111750" y="4826000"/>
          <p14:tracePt t="367945" x="5149850" y="4864100"/>
          <p14:tracePt t="367963" x="5175250" y="4883150"/>
          <p14:tracePt t="367979" x="5200650" y="4902200"/>
          <p14:tracePt t="367995" x="5232400" y="4927600"/>
          <p14:tracePt t="368013" x="5251450" y="4940300"/>
          <p14:tracePt t="368029" x="5276850" y="4953000"/>
          <p14:tracePt t="368046" x="5308600" y="4972050"/>
          <p14:tracePt t="368062" x="5334000" y="4984750"/>
          <p14:tracePt t="368079" x="5346700" y="4991100"/>
          <p14:tracePt t="368095" x="5365750" y="4997450"/>
          <p14:tracePt t="368112" x="5384800" y="5003800"/>
          <p14:tracePt t="368129" x="5410200" y="5010150"/>
          <p14:tracePt t="368129" x="5422900" y="5016500"/>
          <p14:tracePt t="368145" x="5448300" y="5016500"/>
          <p14:tracePt t="368163" x="5480050" y="5029200"/>
          <p14:tracePt t="368179" x="5505450" y="5035550"/>
          <p14:tracePt t="368195" x="5537200" y="5035550"/>
          <p14:tracePt t="368212" x="5581650" y="5041900"/>
          <p14:tracePt t="368229" x="5619750" y="5048250"/>
          <p14:tracePt t="368246" x="5683250" y="5073650"/>
          <p14:tracePt t="368262" x="5765800" y="5086350"/>
          <p14:tracePt t="368279" x="5867400" y="5124450"/>
          <p14:tracePt t="368296" x="5949950" y="5156200"/>
          <p14:tracePt t="368312" x="6032500" y="5168900"/>
          <p14:tracePt t="368329" x="6115050" y="5187950"/>
          <p14:tracePt t="368329" x="6172200" y="5194300"/>
          <p14:tracePt t="368345" x="6261100" y="5207000"/>
          <p14:tracePt t="368362" x="6375400" y="5232400"/>
          <p14:tracePt t="368379" x="6464300" y="5251450"/>
          <p14:tracePt t="368395" x="6534150" y="5264150"/>
          <p14:tracePt t="368412" x="6604000" y="5270500"/>
          <p14:tracePt t="368429" x="6673850" y="5270500"/>
          <p14:tracePt t="368446" x="6718300" y="5270500"/>
          <p14:tracePt t="368462" x="6788150" y="5270500"/>
          <p14:tracePt t="368479" x="6851650" y="5270500"/>
          <p14:tracePt t="368496" x="6896100" y="5270500"/>
          <p14:tracePt t="368512" x="6946900" y="5270500"/>
          <p14:tracePt t="368529" x="7023100" y="5270500"/>
          <p14:tracePt t="368545" x="7080250" y="5270500"/>
          <p14:tracePt t="368562" x="7137400" y="5270500"/>
          <p14:tracePt t="368579" x="7213600" y="5270500"/>
          <p14:tracePt t="368595" x="7283450" y="5270500"/>
          <p14:tracePt t="368612" x="7359650" y="5270500"/>
          <p14:tracePt t="368630" x="7448550" y="5270500"/>
          <p14:tracePt t="368647" x="7537450" y="5270500"/>
          <p14:tracePt t="368663" x="7632700" y="5270500"/>
          <p14:tracePt t="368679" x="7747000" y="5270500"/>
          <p14:tracePt t="368696" x="7854950" y="5270500"/>
          <p14:tracePt t="368713" x="7962900" y="5270500"/>
          <p14:tracePt t="368730" x="8083550" y="5270500"/>
          <p14:tracePt t="368746" x="8166100" y="5264150"/>
          <p14:tracePt t="368764" x="8248650" y="5238750"/>
          <p14:tracePt t="368780" x="8305800" y="5232400"/>
          <p14:tracePt t="368796" x="8362950" y="5226050"/>
          <p14:tracePt t="368813" x="8413750" y="5219700"/>
          <p14:tracePt t="368830" x="8458200" y="5200650"/>
          <p14:tracePt t="368847" x="8509000" y="5168900"/>
          <p14:tracePt t="368863" x="8553450" y="5137150"/>
          <p14:tracePt t="368880" x="8585200" y="5111750"/>
          <p14:tracePt t="368897" x="8616950" y="5080000"/>
          <p14:tracePt t="368913" x="8642350" y="5041900"/>
          <p14:tracePt t="368913" x="8661400" y="5029200"/>
          <p14:tracePt t="368930" x="8693150" y="4991100"/>
          <p14:tracePt t="368947" x="8724900" y="4953000"/>
          <p14:tracePt t="368964" x="8750300" y="4927600"/>
          <p14:tracePt t="368980" x="8775700" y="4889500"/>
          <p14:tracePt t="368996" x="8807450" y="4838700"/>
          <p14:tracePt t="369014" x="8845550" y="4787900"/>
          <p14:tracePt t="369030" x="8877300" y="4718050"/>
          <p14:tracePt t="369047" x="8915400" y="4660900"/>
          <p14:tracePt t="369063" x="8934450" y="4591050"/>
          <p14:tracePt t="369080" x="8966200" y="4514850"/>
          <p14:tracePt t="369097" x="8991600" y="4445000"/>
          <p14:tracePt t="369113" x="9017000" y="4368800"/>
          <p14:tracePt t="369130" x="9017000" y="4279900"/>
          <p14:tracePt t="369146" x="9017000" y="4222750"/>
          <p14:tracePt t="369163" x="9017000" y="4146550"/>
          <p14:tracePt t="369180" x="9017000" y="4083050"/>
          <p14:tracePt t="369196" x="9017000" y="4019550"/>
          <p14:tracePt t="369213" x="9017000" y="3975100"/>
          <p14:tracePt t="369229" x="9017000" y="3924300"/>
          <p14:tracePt t="369247" x="9010650" y="3867150"/>
          <p14:tracePt t="369263" x="9004300" y="3803650"/>
          <p14:tracePt t="369280" x="8991600" y="3752850"/>
          <p14:tracePt t="369297" x="8972550" y="3702050"/>
          <p14:tracePt t="369313" x="8959850" y="3663950"/>
          <p14:tracePt t="369313" x="8953500" y="3644900"/>
          <p14:tracePt t="369330" x="8947150" y="3600450"/>
          <p14:tracePt t="369347" x="8940800" y="3568700"/>
          <p14:tracePt t="369363" x="8921750" y="3530600"/>
          <p14:tracePt t="369380" x="8902700" y="3492500"/>
          <p14:tracePt t="369396" x="8870950" y="3441700"/>
          <p14:tracePt t="369414" x="8858250" y="3403600"/>
          <p14:tracePt t="369429" x="8839200" y="3365500"/>
          <p14:tracePt t="369447" x="8826500" y="3340100"/>
          <p14:tracePt t="369463" x="8820150" y="3308350"/>
          <p14:tracePt t="369480" x="8807450" y="3282950"/>
          <p14:tracePt t="369497" x="8794750" y="3251200"/>
          <p14:tracePt t="369513" x="8775700" y="3225800"/>
          <p14:tracePt t="369530" x="8743950" y="3175000"/>
          <p14:tracePt t="369546" x="8718550" y="3149600"/>
          <p14:tracePt t="369563" x="8693150" y="3124200"/>
          <p14:tracePt t="369580" x="8655050" y="3098800"/>
          <p14:tracePt t="369596" x="8623300" y="3060700"/>
          <p14:tracePt t="369613" x="8591550" y="3028950"/>
          <p14:tracePt t="369630" x="8559800" y="2997200"/>
          <p14:tracePt t="369647" x="8528050" y="2971800"/>
          <p14:tracePt t="369663" x="8502650" y="2952750"/>
          <p14:tracePt t="369680" x="8470900" y="2927350"/>
          <p14:tracePt t="369696" x="8432800" y="2908300"/>
          <p14:tracePt t="369713" x="8407400" y="2895600"/>
          <p14:tracePt t="369730" x="8350250" y="2870200"/>
          <p14:tracePt t="369746" x="8318500" y="2863850"/>
          <p14:tracePt t="369763" x="8286750" y="2844800"/>
          <p14:tracePt t="369780" x="8248650" y="2825750"/>
          <p14:tracePt t="369796" x="8235950" y="2813050"/>
          <p14:tracePt t="369814" x="8197850" y="2800350"/>
          <p14:tracePt t="369830" x="8153400" y="2787650"/>
          <p14:tracePt t="369846" x="8096250" y="2781300"/>
          <p14:tracePt t="369863" x="8026400" y="2755900"/>
          <p14:tracePt t="369880" x="7969250" y="2749550"/>
          <p14:tracePt t="369897" x="7912100" y="2736850"/>
          <p14:tracePt t="369913" x="7874000" y="2730500"/>
          <p14:tracePt t="369913" x="7854950" y="2724150"/>
          <p14:tracePt t="369930" x="7829550" y="2724150"/>
          <p14:tracePt t="369947" x="7791450" y="2711450"/>
          <p14:tracePt t="369963" x="7734300" y="2705100"/>
          <p14:tracePt t="369980" x="7670800" y="2698750"/>
          <p14:tracePt t="369996" x="7607300" y="2692400"/>
          <p14:tracePt t="370013" x="7543800" y="2673350"/>
          <p14:tracePt t="370030" x="7473950" y="2660650"/>
          <p14:tracePt t="370046" x="7404100" y="2647950"/>
          <p14:tracePt t="370064" x="7334250" y="2641600"/>
          <p14:tracePt t="370080" x="7277100" y="2628900"/>
          <p14:tracePt t="370097" x="7226300" y="2628900"/>
          <p14:tracePt t="370113" x="7181850" y="2622550"/>
          <p14:tracePt t="370129" x="7150100" y="2616200"/>
          <p14:tracePt t="370129" x="7124700" y="2609850"/>
          <p14:tracePt t="370147" x="7086600" y="2609850"/>
          <p14:tracePt t="370163" x="7048500" y="2609850"/>
          <p14:tracePt t="370180" x="7004050" y="2609850"/>
          <p14:tracePt t="370196" x="6965950" y="2609850"/>
          <p14:tracePt t="370213" x="6915150" y="2609850"/>
          <p14:tracePt t="370230" x="6870700" y="2609850"/>
          <p14:tracePt t="370246" x="6826250" y="2609850"/>
          <p14:tracePt t="370263" x="6762750" y="2616200"/>
          <p14:tracePt t="370280" x="6699250" y="2622550"/>
          <p14:tracePt t="370297" x="6629400" y="2628900"/>
          <p14:tracePt t="370313" x="6553200" y="2628900"/>
          <p14:tracePt t="370330" x="6451600" y="2628900"/>
          <p14:tracePt t="370347" x="6388100" y="2628900"/>
          <p14:tracePt t="370363" x="6337300" y="2628900"/>
          <p14:tracePt t="370380" x="6286500" y="2628900"/>
          <p14:tracePt t="370396" x="6248400" y="2628900"/>
          <p14:tracePt t="370414" x="6210300" y="2628900"/>
          <p14:tracePt t="370430" x="6172200" y="2628900"/>
          <p14:tracePt t="370446" x="6127750" y="2628900"/>
          <p14:tracePt t="370463" x="6083300" y="2628900"/>
          <p14:tracePt t="370480" x="6051550" y="2628900"/>
          <p14:tracePt t="370497" x="6007100" y="2628900"/>
          <p14:tracePt t="370513" x="5969000" y="2635250"/>
          <p14:tracePt t="370530" x="5905500" y="2641600"/>
          <p14:tracePt t="370547" x="5861050" y="2641600"/>
          <p14:tracePt t="370563" x="5810250" y="2654300"/>
          <p14:tracePt t="370580" x="5759450" y="2667000"/>
          <p14:tracePt t="370596" x="5715000" y="2686050"/>
          <p14:tracePt t="370613" x="5664200" y="2698750"/>
          <p14:tracePt t="370630" x="5626100" y="2717800"/>
          <p14:tracePt t="370646" x="5600700" y="2730500"/>
          <p14:tracePt t="370663" x="5568950" y="2749550"/>
          <p14:tracePt t="370679" x="5530850" y="2781300"/>
          <p14:tracePt t="370696" x="5499100" y="2794000"/>
          <p14:tracePt t="370713" x="5467350" y="2819400"/>
          <p14:tracePt t="370730" x="5429250" y="2851150"/>
          <p14:tracePt t="370730" x="5416550" y="2863850"/>
          <p14:tracePt t="370747" x="5378450" y="2901950"/>
          <p14:tracePt t="370763" x="5340350" y="2940050"/>
          <p14:tracePt t="370780" x="5308600" y="2971800"/>
          <p14:tracePt t="370796" x="5270500" y="3003550"/>
          <p14:tracePt t="370814" x="5238750" y="3060700"/>
          <p14:tracePt t="370830" x="5194300" y="3117850"/>
          <p14:tracePt t="370847" x="5162550" y="3181350"/>
          <p14:tracePt t="370863" x="5105400" y="3232150"/>
          <p14:tracePt t="370880" x="5035550" y="3321050"/>
          <p14:tracePt t="370896" x="4978400" y="3397250"/>
          <p14:tracePt t="370913" x="4921250" y="3473450"/>
          <p14:tracePt t="370930" x="4864100" y="3600450"/>
          <p14:tracePt t="370947" x="4826000" y="3676650"/>
          <p14:tracePt t="370963" x="4794250" y="3746500"/>
          <p14:tracePt t="370980" x="4762500" y="3841750"/>
          <p14:tracePt t="370997" x="4743450" y="3911600"/>
          <p14:tracePt t="371013" x="4737100" y="3962400"/>
          <p14:tracePt t="371030" x="4730750" y="4019550"/>
          <p14:tracePt t="371047" x="4724400" y="4070350"/>
          <p14:tracePt t="371063" x="4718050" y="4108450"/>
          <p14:tracePt t="371080" x="4718050" y="4178300"/>
          <p14:tracePt t="371096" x="4718050" y="4235450"/>
          <p14:tracePt t="371113" x="4718050" y="4311650"/>
          <p14:tracePt t="371130" x="4718050" y="4432300"/>
          <p14:tracePt t="371147" x="4718050" y="4533900"/>
          <p14:tracePt t="371163" x="4718050" y="4610100"/>
          <p14:tracePt t="371180" x="4718050" y="4699000"/>
          <p14:tracePt t="371197" x="4730750" y="4768850"/>
          <p14:tracePt t="371213" x="4743450" y="4838700"/>
          <p14:tracePt t="371230" x="4768850" y="4902200"/>
          <p14:tracePt t="371246" x="4787900" y="4946650"/>
          <p14:tracePt t="371263" x="4806950" y="4984750"/>
          <p14:tracePt t="371280" x="4819650" y="5016500"/>
          <p14:tracePt t="371296" x="4838700" y="5054600"/>
          <p14:tracePt t="371313" x="4864100" y="5080000"/>
          <p14:tracePt t="371329" x="4902200" y="5137150"/>
          <p14:tracePt t="371347" x="4927600" y="5168900"/>
          <p14:tracePt t="371363" x="4953000" y="5200650"/>
          <p14:tracePt t="371379" x="4991100" y="5219700"/>
          <p14:tracePt t="371397" x="5022850" y="5238750"/>
          <p14:tracePt t="371413" x="5067300" y="5257800"/>
          <p14:tracePt t="371430" x="5105400" y="5283200"/>
          <p14:tracePt t="371446" x="5156200" y="5308600"/>
          <p14:tracePt t="371463" x="5200650" y="5334000"/>
          <p14:tracePt t="371480" x="5238750" y="5353050"/>
          <p14:tracePt t="371496" x="5270500" y="5372100"/>
          <p14:tracePt t="371513" x="5302250" y="5378450"/>
          <p14:tracePt t="371529" x="5353050" y="5384800"/>
          <p14:tracePt t="371546" x="5429250" y="5391150"/>
          <p14:tracePt t="371564" x="5505450" y="5410200"/>
          <p14:tracePt t="371580" x="5575300" y="5410200"/>
          <p14:tracePt t="371597" x="5645150" y="5416550"/>
          <p14:tracePt t="371613" x="5715000" y="5416550"/>
          <p14:tracePt t="371630" x="5772150" y="5416550"/>
          <p14:tracePt t="371646" x="5822950" y="5416550"/>
          <p14:tracePt t="371663" x="5867400" y="5429250"/>
          <p14:tracePt t="371680" x="5899150" y="5435600"/>
          <p14:tracePt t="371696" x="5911850" y="5441950"/>
          <p14:tracePt t="372570" x="5905500" y="5441950"/>
          <p14:tracePt t="372589" x="5899150" y="5441950"/>
          <p14:tracePt t="372643" x="5892800" y="5441950"/>
          <p14:tracePt t="372666" x="5886450" y="5441950"/>
          <p14:tracePt t="372691" x="5880100" y="5441950"/>
          <p14:tracePt t="372891" x="5873750" y="5441950"/>
          <p14:tracePt t="372994" x="5867400" y="5441950"/>
          <p14:tracePt t="373794" x="5861050" y="5441950"/>
          <p14:tracePt t="373810" x="5854700" y="5441950"/>
          <p14:tracePt t="373819" x="5848350" y="5435600"/>
          <p14:tracePt t="373841" x="5848350" y="5422900"/>
          <p14:tracePt t="373850" x="5842000" y="5410200"/>
          <p14:tracePt t="373851" x="5835650" y="5391150"/>
          <p14:tracePt t="373863" x="5835650" y="5353050"/>
          <p14:tracePt t="373879" x="5829300" y="5314950"/>
          <p14:tracePt t="373897" x="5816600" y="5270500"/>
          <p14:tracePt t="373913" x="5791200" y="5213350"/>
          <p14:tracePt t="373930" x="5765800" y="5156200"/>
          <p14:tracePt t="373946" x="5702300" y="5016500"/>
          <p14:tracePt t="373964" x="5664200" y="4927600"/>
          <p14:tracePt t="373979" x="5632450" y="4845050"/>
          <p14:tracePt t="373996" x="5613400" y="4781550"/>
          <p14:tracePt t="374013" x="5594350" y="4730750"/>
          <p14:tracePt t="374029" x="5594350" y="4692650"/>
          <p14:tracePt t="374046" x="5594350" y="4648200"/>
          <p14:tracePt t="374063" x="5594350" y="4616450"/>
          <p14:tracePt t="374079" x="5594350" y="4578350"/>
          <p14:tracePt t="374097" x="5588000" y="4540250"/>
          <p14:tracePt t="374113" x="5588000" y="4495800"/>
          <p14:tracePt t="374130" x="5581650" y="4445000"/>
          <p14:tracePt t="374146" x="5575300" y="4413250"/>
          <p14:tracePt t="374163" x="5568950" y="4381500"/>
          <p14:tracePt t="374180" x="5549900" y="4330700"/>
          <p14:tracePt t="374196" x="5537200" y="4267200"/>
          <p14:tracePt t="374213" x="5511800" y="4203700"/>
          <p14:tracePt t="374229" x="5480050" y="4102100"/>
          <p14:tracePt t="374247" x="5441950" y="3962400"/>
          <p14:tracePt t="374263" x="5410200" y="3829050"/>
          <p14:tracePt t="374279" x="5378450" y="3683000"/>
          <p14:tracePt t="374297" x="5340350" y="3498850"/>
          <p14:tracePt t="374313" x="5295900" y="3321050"/>
          <p14:tracePt t="374330" x="5245100" y="3187700"/>
          <p14:tracePt t="374346" x="5181600" y="3041650"/>
          <p14:tracePt t="374363" x="5149850" y="2978150"/>
          <p14:tracePt t="374380" x="5124450" y="2927350"/>
          <p14:tracePt t="374396" x="5105400" y="2895600"/>
          <p14:tracePt t="374413" x="5092700" y="2870200"/>
          <p14:tracePt t="374429" x="5080000" y="2851150"/>
          <p14:tracePt t="374447" x="5067300" y="2832100"/>
          <p14:tracePt t="374463" x="5067300" y="2819400"/>
          <p14:tracePt t="374479" x="5067300" y="2813050"/>
          <p14:tracePt t="374497" x="5054600" y="2800350"/>
          <p14:tracePt t="374513" x="5041900" y="2787650"/>
          <p14:tracePt t="374513" x="5035550" y="2781300"/>
          <p14:tracePt t="374530" x="5010150" y="2762250"/>
          <p14:tracePt t="374546" x="4991100" y="2749550"/>
          <p14:tracePt t="374562" x="4965700" y="2711450"/>
          <p14:tracePt t="374580" x="4953000" y="2692400"/>
          <p14:tracePt t="374596" x="4933950" y="2660650"/>
          <p14:tracePt t="374613" x="4908550" y="2622550"/>
          <p14:tracePt t="374629" x="4876800" y="2578100"/>
          <p14:tracePt t="374646" x="4864100" y="2533650"/>
          <p14:tracePt t="374663" x="4838700" y="2501900"/>
          <p14:tracePt t="374679" x="4826000" y="2482850"/>
          <p14:tracePt t="374697" x="4826000" y="2470150"/>
          <p14:tracePt t="374712" x="4819650" y="2463800"/>
          <p14:tracePt t="374730" x="4819650" y="2457450"/>
          <p14:tracePt t="374746" x="4813300" y="2457450"/>
          <p14:tracePt t="374762" x="4806950" y="2457450"/>
          <p14:tracePt t="374780" x="4794250" y="2451100"/>
          <p14:tracePt t="374796" x="4775200" y="2451100"/>
          <p14:tracePt t="374813" x="4756150" y="2451100"/>
          <p14:tracePt t="374829" x="4724400" y="2444750"/>
          <p14:tracePt t="374846" x="4705350" y="2444750"/>
          <p14:tracePt t="374863" x="4673600" y="2438400"/>
          <p14:tracePt t="374879" x="4629150" y="2438400"/>
          <p14:tracePt t="374896" x="4578350" y="2438400"/>
          <p14:tracePt t="374912" x="4546600" y="2425700"/>
          <p14:tracePt t="374930" x="4514850" y="2419350"/>
          <p14:tracePt t="374946" x="4457700" y="2413000"/>
          <p14:tracePt t="374962" x="4406900" y="2406650"/>
          <p14:tracePt t="374980" x="4362450" y="2406650"/>
          <p14:tracePt t="374996" x="4318000" y="2400300"/>
          <p14:tracePt t="375013" x="4273550" y="2393950"/>
          <p14:tracePt t="375029" x="4241800" y="2393950"/>
          <p14:tracePt t="375046" x="4216400" y="2393950"/>
          <p14:tracePt t="375063" x="4191000" y="2393950"/>
          <p14:tracePt t="375079" x="4171950" y="2393950"/>
          <p14:tracePt t="375097" x="4146550" y="2393950"/>
          <p14:tracePt t="375113" x="4133850" y="2393950"/>
          <p14:tracePt t="375130" x="4121150" y="2393950"/>
          <p14:tracePt t="375146" x="4108450" y="2393950"/>
          <p14:tracePt t="375163" x="4102100" y="2393950"/>
          <p14:tracePt t="375180" x="4095750" y="2393950"/>
          <p14:tracePt t="375196" x="4089400" y="2393950"/>
          <p14:tracePt t="375213" x="4076700" y="2393950"/>
          <p14:tracePt t="375229" x="4070350" y="2393950"/>
          <p14:tracePt t="375246" x="4057650" y="2393950"/>
          <p14:tracePt t="375263" x="4044950" y="2393950"/>
          <p14:tracePt t="375279" x="4038600" y="2393950"/>
          <p14:tracePt t="375314" x="4032250" y="2393950"/>
          <p14:tracePt t="375316" x="4025900" y="2393950"/>
          <p14:tracePt t="375355" x="4013200" y="2393950"/>
          <p14:tracePt t="375372" x="4006850" y="2393950"/>
          <p14:tracePt t="375387" x="4000500" y="2393950"/>
          <p14:tracePt t="375396" x="3994150" y="2393950"/>
          <p14:tracePt t="375426" x="3987800" y="2393950"/>
          <p14:tracePt t="375890" x="3994150" y="2393950"/>
          <p14:tracePt t="375890" x="4000500" y="2393950"/>
          <p14:tracePt t="375922" x="4006850" y="2393950"/>
          <p14:tracePt t="375930" x="4019550" y="2387600"/>
          <p14:tracePt t="375947" x="4032250" y="2387600"/>
          <p14:tracePt t="375948" x="4064000" y="2387600"/>
          <p14:tracePt t="375962" x="4102100" y="2387600"/>
          <p14:tracePt t="375980" x="4127500" y="2387600"/>
          <p14:tracePt t="375996" x="4146550" y="2387600"/>
          <p14:tracePt t="376013" x="4184650" y="2387600"/>
          <p14:tracePt t="376030" x="4235450" y="2387600"/>
          <p14:tracePt t="376046" x="4292600" y="2387600"/>
          <p14:tracePt t="376063" x="4368800" y="2387600"/>
          <p14:tracePt t="376079" x="4445000" y="2387600"/>
          <p14:tracePt t="376096" x="4514850" y="2387600"/>
          <p14:tracePt t="376114" x="4559300" y="2387600"/>
          <p14:tracePt t="376129" x="4635500" y="2387600"/>
          <p14:tracePt t="376147" x="4686300" y="2387600"/>
          <p14:tracePt t="376162" x="4724400" y="2387600"/>
          <p14:tracePt t="376179" x="4775200" y="2393950"/>
          <p14:tracePt t="376196" x="4826000" y="2400300"/>
          <p14:tracePt t="376212" x="4883150" y="2413000"/>
          <p14:tracePt t="376230" x="4933950" y="2413000"/>
          <p14:tracePt t="376246" x="4965700" y="2419350"/>
          <p14:tracePt t="376263" x="5003800" y="2419350"/>
          <p14:tracePt t="376279" x="5029200" y="2419350"/>
          <p14:tracePt t="376296" x="5054600" y="2419350"/>
          <p14:tracePt t="376313" x="5105400" y="2419350"/>
          <p14:tracePt t="376329" x="5187950" y="2425700"/>
          <p14:tracePt t="376347" x="5232400" y="2425700"/>
          <p14:tracePt t="376363" x="5270500" y="2425700"/>
          <p14:tracePt t="376379" x="5295900" y="2425700"/>
          <p14:tracePt t="376396" x="5321300" y="2425700"/>
          <p14:tracePt t="376412" x="5353050" y="2425700"/>
          <p14:tracePt t="376430" x="5397500" y="2425700"/>
          <p14:tracePt t="376446" x="5441950" y="2425700"/>
          <p14:tracePt t="376463" x="5492750" y="2425700"/>
          <p14:tracePt t="376479" x="5530850" y="2425700"/>
          <p14:tracePt t="376496" x="5581650" y="2425700"/>
          <p14:tracePt t="376513" x="5632450" y="2432050"/>
          <p14:tracePt t="376529" x="5670550" y="2432050"/>
          <p14:tracePt t="376529" x="5695950" y="2432050"/>
          <p14:tracePt t="376546" x="5753100" y="2432050"/>
          <p14:tracePt t="376563" x="5822950" y="2432050"/>
          <p14:tracePt t="376579" x="5867400" y="2432050"/>
          <p14:tracePt t="376596" x="5918200" y="2432050"/>
          <p14:tracePt t="376613" x="5969000" y="2432050"/>
          <p14:tracePt t="376630" x="6013450" y="2432050"/>
          <p14:tracePt t="376646" x="6064250" y="2432050"/>
          <p14:tracePt t="376662" x="6115050" y="2432050"/>
          <p14:tracePt t="376680" x="6153150" y="2438400"/>
          <p14:tracePt t="376696" x="6184900" y="2438400"/>
          <p14:tracePt t="376713" x="6210300" y="2438400"/>
          <p14:tracePt t="376729" x="6242050" y="2438400"/>
          <p14:tracePt t="376746" x="6254750" y="2438400"/>
          <p14:tracePt t="376762" x="6267450" y="2438400"/>
          <p14:tracePt t="376779" x="6273800" y="2438400"/>
          <p14:tracePt t="376819" x="6280150" y="2438400"/>
          <p14:tracePt t="377090" x="6280150" y="2444750"/>
          <p14:tracePt t="377098" x="6286500" y="2444750"/>
          <p14:tracePt t="377115" x="6292850" y="2444750"/>
          <p14:tracePt t="377116" x="6299200" y="2451100"/>
          <p14:tracePt t="377129" x="6305550" y="2451100"/>
          <p14:tracePt t="377178" x="6311900" y="2451100"/>
          <p14:tracePt t="377194" x="6318250" y="2451100"/>
          <p14:tracePt t="377235" x="6324600" y="2451100"/>
          <p14:tracePt t="377682" x="6318250" y="2451100"/>
          <p14:tracePt t="377690" x="6311900" y="2451100"/>
          <p14:tracePt t="377708" x="6299200" y="2451100"/>
          <p14:tracePt t="377710" x="6280150" y="2451100"/>
          <p14:tracePt t="377714" x="6261100" y="2444750"/>
          <p14:tracePt t="377729" x="6223000" y="2432050"/>
          <p14:tracePt t="377746" x="6165850" y="2413000"/>
          <p14:tracePt t="377763" x="6140450" y="2406650"/>
          <p14:tracePt t="377779" x="6115050" y="2406650"/>
          <p14:tracePt t="377796" x="6089650" y="2406650"/>
          <p14:tracePt t="377812" x="6070600" y="2406650"/>
          <p14:tracePt t="377829" x="6013450" y="2406650"/>
          <p14:tracePt t="377862" x="5962650" y="2432050"/>
          <p14:tracePt t="377880" x="5905500" y="2463800"/>
          <p14:tracePt t="377896" x="5848350" y="2514600"/>
          <p14:tracePt t="377913" x="5778500" y="2578100"/>
          <p14:tracePt t="377929" x="5721350" y="2647950"/>
          <p14:tracePt t="377946" x="5626100" y="2851150"/>
          <p14:tracePt t="377963" x="5575300" y="3028950"/>
          <p14:tracePt t="377979" x="5537200" y="3206750"/>
          <p14:tracePt t="377996" x="5511800" y="3378200"/>
          <p14:tracePt t="378012" x="5486400" y="3536950"/>
          <p14:tracePt t="378029" x="5461000" y="3657600"/>
          <p14:tracePt t="378046" x="5429250" y="3752850"/>
          <p14:tracePt t="378062" x="5397500" y="3854450"/>
          <p14:tracePt t="378080" x="5372100" y="3968750"/>
          <p14:tracePt t="378096" x="5372100" y="4057650"/>
          <p14:tracePt t="378113" x="5365750" y="4146550"/>
          <p14:tracePt t="378129" x="5365750" y="4222750"/>
          <p14:tracePt t="378146" x="5365750" y="4337050"/>
          <p14:tracePt t="378164" x="5365750" y="4400550"/>
          <p14:tracePt t="378179" x="5365750" y="4451350"/>
          <p14:tracePt t="378196" x="5359400" y="4502150"/>
          <p14:tracePt t="378212" x="5359400" y="4521200"/>
          <p14:tracePt t="378229" x="5353050" y="4546600"/>
          <p14:tracePt t="378246" x="5353050" y="4552950"/>
          <p14:tracePt t="378262" x="5346700" y="4559300"/>
          <p14:tracePt t="378280" x="5346700" y="4565650"/>
          <p14:tracePt t="378296" x="5346700" y="4578350"/>
          <p14:tracePt t="378313" x="5346700" y="4591050"/>
          <p14:tracePt t="378329" x="5346700" y="4597400"/>
          <p14:tracePt t="378346" x="5346700" y="4603750"/>
          <p14:tracePt t="378387" x="5346700" y="4610100"/>
          <p14:tracePt t="378388" x="5346700" y="4616450"/>
          <p14:tracePt t="378396" x="5346700" y="4629150"/>
          <p14:tracePt t="378412" x="5346700" y="4641850"/>
          <p14:tracePt t="378429" x="5346700" y="4660900"/>
          <p14:tracePt t="378446" x="5346700" y="4686300"/>
          <p14:tracePt t="378462" x="5346700" y="4711700"/>
          <p14:tracePt t="378480" x="5346700" y="4737100"/>
          <p14:tracePt t="378496" x="5346700" y="4775200"/>
          <p14:tracePt t="378512" x="5346700" y="4832350"/>
          <p14:tracePt t="378529" x="5346700" y="4889500"/>
          <p14:tracePt t="378546" x="5340350" y="4940300"/>
          <p14:tracePt t="378563" x="5340350" y="4959350"/>
          <p14:tracePt t="378579" x="5340350" y="4965700"/>
          <p14:tracePt t="378596" x="5340350" y="4972050"/>
          <p14:tracePt t="378633" x="5340350" y="4978400"/>
          <p14:tracePt t="378646" x="5340350" y="4984750"/>
          <p14:tracePt t="378648" x="5340350" y="4991100"/>
          <p14:tracePt t="378663" x="5340350" y="5003800"/>
          <p14:tracePt t="378680" x="5340350" y="5010150"/>
          <p14:tracePt t="378712" x="5334000" y="5010150"/>
          <p14:tracePt t="378746" x="5327650" y="5010150"/>
          <p14:tracePt t="378763" x="5327650" y="5016500"/>
          <p14:tracePt t="378772" x="5327650" y="5022850"/>
          <p14:tracePt t="378779" x="5321300" y="5029200"/>
          <p14:tracePt t="378786" x="5321300" y="5041900"/>
          <p14:tracePt t="378796" x="5308600" y="5048250"/>
          <p14:tracePt t="378835" x="5308600" y="5054600"/>
          <p14:tracePt t="378846" x="5308600" y="5060950"/>
          <p14:tracePt t="378849" x="5308600" y="5067300"/>
          <p14:tracePt t="378862" x="5308600" y="5080000"/>
          <p14:tracePt t="378879" x="5302250" y="5099050"/>
          <p14:tracePt t="378896" x="5295900" y="5111750"/>
          <p14:tracePt t="378912" x="5289550" y="5124450"/>
          <p14:tracePt t="378929" x="5289550" y="5130800"/>
          <p14:tracePt t="378946" x="5270500" y="5143500"/>
          <p14:tracePt t="378963" x="5251450" y="5143500"/>
          <p14:tracePt t="378979" x="5238750" y="5149850"/>
          <p14:tracePt t="379018" x="5232400" y="5149850"/>
          <p14:tracePt t="379210" x="5238750" y="5149850"/>
          <p14:tracePt t="379218" x="5245100" y="5149850"/>
          <p14:tracePt t="379234" x="5251450" y="5149850"/>
          <p14:tracePt t="379242" x="5257800" y="5149850"/>
          <p14:tracePt t="379246" x="5276850" y="5149850"/>
          <p14:tracePt t="379262" x="5321300" y="5149850"/>
          <p14:tracePt t="379279" x="5365750" y="5149850"/>
          <p14:tracePt t="379296" x="5410200" y="5149850"/>
          <p14:tracePt t="379312" x="5461000" y="5149850"/>
          <p14:tracePt t="379330" x="5511800" y="5149850"/>
          <p14:tracePt t="379346" x="5581650" y="5149850"/>
          <p14:tracePt t="379362" x="5632450" y="5149850"/>
          <p14:tracePt t="379380" x="5683250" y="5149850"/>
          <p14:tracePt t="379395" x="5727700" y="5149850"/>
          <p14:tracePt t="379413" x="5778500" y="5149850"/>
          <p14:tracePt t="379429" x="5829300" y="5149850"/>
          <p14:tracePt t="379446" x="5873750" y="5149850"/>
          <p14:tracePt t="379462" x="5924550" y="5143500"/>
          <p14:tracePt t="379479" x="5975350" y="5137150"/>
          <p14:tracePt t="379496" x="6013450" y="5130800"/>
          <p14:tracePt t="379512" x="6064250" y="5124450"/>
          <p14:tracePt t="379529" x="6115050" y="5118100"/>
          <p14:tracePt t="379546" x="6223000" y="5105400"/>
          <p14:tracePt t="379562" x="6292850" y="5105400"/>
          <p14:tracePt t="379579" x="6350000" y="5105400"/>
          <p14:tracePt t="379596" x="6394450" y="5105400"/>
          <p14:tracePt t="379613" x="6445250" y="5105400"/>
          <p14:tracePt t="379629" x="6508750" y="5105400"/>
          <p14:tracePt t="379645" x="6578600" y="5105400"/>
          <p14:tracePt t="379663" x="6635750" y="5105400"/>
          <p14:tracePt t="379679" x="6711950" y="5105400"/>
          <p14:tracePt t="379696" x="6788150" y="5105400"/>
          <p14:tracePt t="379712" x="6858000" y="5105400"/>
          <p14:tracePt t="379729" x="6965950" y="5105400"/>
          <p14:tracePt t="379746" x="7023100" y="5105400"/>
          <p14:tracePt t="379762" x="7092950" y="5105400"/>
          <p14:tracePt t="379779" x="7156450" y="5105400"/>
          <p14:tracePt t="379795" x="7226300" y="5105400"/>
          <p14:tracePt t="379813" x="7302500" y="5105400"/>
          <p14:tracePt t="379829" x="7378700" y="5105400"/>
          <p14:tracePt t="379846" x="7473950" y="5105400"/>
          <p14:tracePt t="379863" x="7588250" y="5099050"/>
          <p14:tracePt t="379879" x="7696200" y="5099050"/>
          <p14:tracePt t="379896" x="7797800" y="5099050"/>
          <p14:tracePt t="379912" x="7874000" y="5105400"/>
          <p14:tracePt t="379929" x="7975600" y="5105400"/>
          <p14:tracePt t="379946" x="8026400" y="5105400"/>
          <p14:tracePt t="379962" x="8077200" y="5111750"/>
          <p14:tracePt t="379979" x="8102600" y="5118100"/>
          <p14:tracePt t="379996" x="8134350" y="5118100"/>
          <p14:tracePt t="380012" x="8140700" y="5118100"/>
          <p14:tracePt t="380030" x="8147050" y="5118100"/>
          <p14:tracePt t="381698" x="8147050" y="5124450"/>
          <p14:tracePt t="381770" x="8140700" y="5124450"/>
          <p14:tracePt t="381898" x="8134350" y="5124450"/>
          <p14:tracePt t="381924" x="8128000" y="5124450"/>
          <p14:tracePt t="382034" x="8121650" y="5124450"/>
          <p14:tracePt t="382043" x="8115300" y="5124450"/>
          <p14:tracePt t="382048" x="8108950" y="5124450"/>
          <p14:tracePt t="382067" x="8089900" y="5124450"/>
          <p14:tracePt t="382074" x="8077200" y="5124450"/>
          <p14:tracePt t="382079" x="8051800" y="5124450"/>
          <p14:tracePt t="382095" x="8039100" y="5124450"/>
          <p14:tracePt t="382112" x="8020050" y="5124450"/>
          <p14:tracePt t="382129" x="8001000" y="5124450"/>
          <p14:tracePt t="382145" x="7981950" y="5124450"/>
          <p14:tracePt t="382163" x="7969250" y="5124450"/>
          <p14:tracePt t="382179" x="7950200" y="5130800"/>
          <p14:tracePt t="382195" x="7937500" y="5130800"/>
          <p14:tracePt t="382213" x="7924800" y="5137150"/>
          <p14:tracePt t="382229" x="7918450" y="5143500"/>
          <p14:tracePt t="385985" x="7912100" y="5143500"/>
          <p14:tracePt t="386483" x="7905750" y="5143500"/>
          <p14:tracePt t="386514" x="7899400" y="5143500"/>
          <p14:tracePt t="386525" x="7893050" y="5143500"/>
          <p14:tracePt t="386538" x="7886700" y="5143500"/>
          <p14:tracePt t="386571" x="7880350" y="5143500"/>
          <p14:tracePt t="386611" x="7874000" y="5143500"/>
          <p14:tracePt t="386738" x="7867650" y="5143500"/>
          <p14:tracePt t="386761" x="7861300" y="5143500"/>
          <p14:tracePt t="386773" x="7854950" y="5143500"/>
          <p14:tracePt t="386775" x="7848600" y="5143500"/>
          <p14:tracePt t="386803" x="7842250" y="5143500"/>
          <p14:tracePt t="386826" x="7835900" y="5143500"/>
          <p14:tracePt t="386866" x="7829550" y="5143500"/>
          <p14:tracePt t="386891" x="7823200" y="5143500"/>
          <p14:tracePt t="386914" x="7816850" y="5143500"/>
          <p14:tracePt t="387009" x="7810500" y="5143500"/>
          <p14:tracePt t="387034" x="7804150" y="5143500"/>
          <p14:tracePt t="387051" x="7797800" y="5143500"/>
          <p14:tracePt t="387075" x="7791450" y="5143500"/>
          <p14:tracePt t="387091" x="7785100" y="5143500"/>
          <p14:tracePt t="387099" x="7785100" y="5149850"/>
          <p14:tracePt t="387100" x="7778750" y="5149850"/>
          <p14:tracePt t="387115" x="7766050" y="5156200"/>
          <p14:tracePt t="387129" x="7766050" y="5162550"/>
          <p14:tracePt t="387146" x="7747000" y="5162550"/>
          <p14:tracePt t="387163" x="7740650" y="5162550"/>
          <p14:tracePt t="387203" x="7734300" y="5168900"/>
          <p14:tracePt t="387204" x="7727950" y="5168900"/>
          <p14:tracePt t="387235" x="7721600" y="5168900"/>
          <p14:tracePt t="387251" x="7715250" y="5168900"/>
          <p14:tracePt t="387274" x="7715250" y="5175250"/>
          <p14:tracePt t="387362" x="7708900" y="5175250"/>
          <p14:tracePt t="387402" x="7702550" y="5175250"/>
          <p14:tracePt t="387426" x="7696200" y="5175250"/>
          <p14:tracePt t="387467" x="7689850" y="5175250"/>
          <p14:tracePt t="387570" x="7683500" y="5175250"/>
          <p14:tracePt t="387579" x="7683500" y="5181600"/>
          <p14:tracePt t="387594" x="7677150" y="5181600"/>
          <p14:tracePt t="387619" x="7664450" y="5187950"/>
          <p14:tracePt t="387626" x="7658100" y="5194300"/>
          <p14:tracePt t="387634" x="7651750" y="5200650"/>
          <p14:tracePt t="387647" x="7639050" y="5219700"/>
          <p14:tracePt t="387662" x="7620000" y="5238750"/>
          <p14:tracePt t="387679" x="7588250" y="5257800"/>
          <p14:tracePt t="387696" x="7562850" y="5283200"/>
          <p14:tracePt t="387713" x="7550150" y="5295900"/>
          <p14:tracePt t="387730" x="7524750" y="5314950"/>
          <p14:tracePt t="387746" x="7493000" y="5346700"/>
          <p14:tracePt t="387763" x="7467600" y="5372100"/>
          <p14:tracePt t="387780" x="7448550" y="5391150"/>
          <p14:tracePt t="387796" x="7423150" y="5403850"/>
          <p14:tracePt t="387813" x="7404100" y="5429250"/>
          <p14:tracePt t="387829" x="7385050" y="5441950"/>
          <p14:tracePt t="387846" x="7378700" y="5454650"/>
          <p14:tracePt t="387863" x="7366000" y="5461000"/>
          <p14:tracePt t="387879" x="7366000" y="5473700"/>
          <p14:tracePt t="387897" x="7353300" y="5473700"/>
          <p14:tracePt t="387913" x="7346950" y="5486400"/>
          <p14:tracePt t="387929" x="7346950" y="5492750"/>
          <p14:tracePt t="387929" x="7346950" y="5499100"/>
          <p14:tracePt t="387946" x="7340600" y="5505450"/>
          <p14:tracePt t="388451" x="7340600" y="5499100"/>
          <p14:tracePt t="388490" x="7340600" y="5492750"/>
          <p14:tracePt t="388538" x="7340600" y="5486400"/>
          <p14:tracePt t="388562" x="7340600" y="5480050"/>
          <p14:tracePt t="388617" x="7340600" y="5473700"/>
          <p14:tracePt t="388627" x="7334250" y="5473700"/>
          <p14:tracePt t="388642" x="7334250" y="5467350"/>
          <p14:tracePt t="388659" x="7334250" y="5461000"/>
          <p14:tracePt t="388674" x="7327900" y="5461000"/>
          <p14:tracePt t="388690" x="7327900" y="5454650"/>
          <p14:tracePt t="388730" x="7327900" y="5448300"/>
          <p14:tracePt t="388740" x="7321550" y="5448300"/>
          <p14:tracePt t="388748" x="7315200" y="5441950"/>
          <p14:tracePt t="388749" x="7302500" y="5429250"/>
          <p14:tracePt t="388763" x="7283450" y="5416550"/>
          <p14:tracePt t="388780" x="7264400" y="5397500"/>
          <p14:tracePt t="388796" x="7232650" y="5372100"/>
          <p14:tracePt t="388813" x="7181850" y="5346700"/>
          <p14:tracePt t="388830" x="7131050" y="5321300"/>
          <p14:tracePt t="388846" x="7080250" y="5308600"/>
          <p14:tracePt t="388863" x="7042150" y="5295900"/>
          <p14:tracePt t="388879" x="7016750" y="5295900"/>
          <p14:tracePt t="388897" x="6972300" y="5295900"/>
          <p14:tracePt t="388913" x="6940550" y="5295900"/>
          <p14:tracePt t="388929" x="6864350" y="5295900"/>
          <p14:tracePt t="388947" x="6813550" y="5295900"/>
          <p14:tracePt t="388963" x="6781800" y="5295900"/>
          <p14:tracePt t="388980" x="6743700" y="5295900"/>
          <p14:tracePt t="388996" x="6718300" y="5295900"/>
          <p14:tracePt t="389012" x="6680200" y="5295900"/>
          <p14:tracePt t="389030" x="6616700" y="5295900"/>
          <p14:tracePt t="389047" x="6553200" y="5295900"/>
          <p14:tracePt t="389063" x="6470650" y="5302250"/>
          <p14:tracePt t="389079" x="6394450" y="5314950"/>
          <p14:tracePt t="389096" x="6292850" y="5314950"/>
          <p14:tracePt t="389113" x="6197600" y="5321300"/>
          <p14:tracePt t="389129" x="6057900" y="5340350"/>
          <p14:tracePt t="389147" x="5988050" y="5365750"/>
          <p14:tracePt t="389162" x="5930900" y="5397500"/>
          <p14:tracePt t="389180" x="5905500" y="5410200"/>
          <p14:tracePt t="389196" x="5867400" y="5429250"/>
          <p14:tracePt t="389213" x="5842000" y="5448300"/>
          <p14:tracePt t="389230" x="5829300" y="5461000"/>
          <p14:tracePt t="389246" x="5810250" y="5486400"/>
          <p14:tracePt t="389263" x="5797550" y="5505450"/>
          <p14:tracePt t="389279" x="5797550" y="5518150"/>
          <p14:tracePt t="389296" x="5784850" y="5530850"/>
          <p14:tracePt t="389313" x="5765800" y="5556250"/>
          <p14:tracePt t="389329" x="5740400" y="5568950"/>
          <p14:tracePt t="389329" x="5727700" y="5575300"/>
          <p14:tracePt t="389346" x="5695950" y="5594350"/>
          <p14:tracePt t="389362" x="5664200" y="5613400"/>
          <p14:tracePt t="389380" x="5600700" y="5638800"/>
          <p14:tracePt t="389396" x="5486400" y="5683250"/>
          <p14:tracePt t="389413" x="5391150" y="5721350"/>
          <p14:tracePt t="389430" x="5314950" y="5759450"/>
          <p14:tracePt t="389446" x="5257800" y="5784850"/>
          <p14:tracePt t="389463" x="5226050" y="5797550"/>
          <p14:tracePt t="389479" x="5187950" y="5816600"/>
          <p14:tracePt t="389496" x="5143500" y="5835650"/>
          <p14:tracePt t="389513" x="5099050" y="5854700"/>
          <p14:tracePt t="389529" x="5054600" y="5867400"/>
          <p14:tracePt t="389547" x="5029200" y="5880100"/>
          <p14:tracePt t="389562" x="4997450" y="5880100"/>
          <p14:tracePt t="389579" x="4965700" y="5886450"/>
          <p14:tracePt t="389596" x="4927600" y="5892800"/>
          <p14:tracePt t="389613" x="4870450" y="5905500"/>
          <p14:tracePt t="389630" x="4819650" y="5918200"/>
          <p14:tracePt t="389646" x="4756150" y="5930900"/>
          <p14:tracePt t="389663" x="4699000" y="5943600"/>
          <p14:tracePt t="389679" x="4641850" y="5956300"/>
          <p14:tracePt t="389696" x="4559300" y="5962650"/>
          <p14:tracePt t="389713" x="4470400" y="5994400"/>
          <p14:tracePt t="389729" x="4324350" y="6000750"/>
          <p14:tracePt t="389747" x="4203700" y="6007100"/>
          <p14:tracePt t="389762" x="4102100" y="6007100"/>
          <p14:tracePt t="389779" x="4006850" y="6013450"/>
          <p14:tracePt t="389796" x="3905250" y="6013450"/>
          <p14:tracePt t="389813" x="3803650" y="6013450"/>
          <p14:tracePt t="389830" x="3714750" y="6007100"/>
          <p14:tracePt t="389846" x="3625850" y="5994400"/>
          <p14:tracePt t="389863" x="3549650" y="5994400"/>
          <p14:tracePt t="389879" x="3454400" y="5981700"/>
          <p14:tracePt t="389896" x="3365500" y="5975350"/>
          <p14:tracePt t="389913" x="3270250" y="5975350"/>
          <p14:tracePt t="389929" x="3206750" y="5969000"/>
          <p14:tracePt t="389929" x="3175000" y="5969000"/>
          <p14:tracePt t="389946" x="3111500" y="5969000"/>
          <p14:tracePt t="389962" x="3054350" y="5969000"/>
          <p14:tracePt t="389979" x="3003550" y="5969000"/>
          <p14:tracePt t="389996" x="2965450" y="5969000"/>
          <p14:tracePt t="390013" x="2940050" y="5969000"/>
          <p14:tracePt t="390030" x="2908300" y="5969000"/>
          <p14:tracePt t="390046" x="2876550" y="5969000"/>
          <p14:tracePt t="390063" x="2844800" y="5969000"/>
          <p14:tracePt t="390080" x="2813050" y="5969000"/>
          <p14:tracePt t="390096" x="2787650" y="5969000"/>
          <p14:tracePt t="390113" x="2762250" y="5969000"/>
          <p14:tracePt t="390129" x="2724150" y="5962650"/>
          <p14:tracePt t="390146" x="2698750" y="5962650"/>
          <p14:tracePt t="390162" x="2673350" y="5956300"/>
          <p14:tracePt t="390179" x="2635250" y="5949950"/>
          <p14:tracePt t="390196" x="2609850" y="5949950"/>
          <p14:tracePt t="390212" x="2578100" y="5949950"/>
          <p14:tracePt t="390230" x="2559050" y="5949950"/>
          <p14:tracePt t="390246" x="2540000" y="5949950"/>
          <p14:tracePt t="390262" x="2520950" y="5943600"/>
          <p14:tracePt t="390280" x="2514600" y="5943600"/>
          <p14:tracePt t="390296" x="2501900" y="5943600"/>
          <p14:tracePt t="390313" x="2482850" y="5943600"/>
          <p14:tracePt t="390329" x="2463800" y="5943600"/>
          <p14:tracePt t="390347" x="2457450" y="5943600"/>
          <p14:tracePt t="390362" x="2451100" y="5943600"/>
          <p14:tracePt t="390379" x="2444750" y="5943600"/>
          <p14:tracePt t="390396" x="2444750" y="5937250"/>
          <p14:tracePt t="390412" x="2438400" y="5937250"/>
          <p14:tracePt t="390546" x="2438400" y="5930900"/>
          <p14:tracePt t="390586" x="2444750" y="5930900"/>
          <p14:tracePt t="390602" x="2451100" y="5930900"/>
          <p14:tracePt t="390618" x="2451100" y="5924550"/>
          <p14:tracePt t="390643" x="2451100" y="5918200"/>
          <p14:tracePt t="390655" x="2457450" y="5918200"/>
          <p14:tracePt t="390672" x="2463800" y="5911850"/>
          <p14:tracePt t="390706" x="2470150" y="5911850"/>
          <p14:tracePt t="390730" x="2476500" y="5911850"/>
          <p14:tracePt t="390803" x="2482850" y="5911850"/>
          <p14:tracePt t="390843" x="2489200" y="5911850"/>
          <p14:tracePt t="390848" x="2495550" y="5911850"/>
          <p14:tracePt t="390862" x="2501900" y="5911850"/>
          <p14:tracePt t="390883" x="2508250" y="5911850"/>
          <p14:tracePt t="390884" x="2514600" y="5911850"/>
          <p14:tracePt t="390896" x="2520950" y="5911850"/>
          <p14:tracePt t="390912" x="2533650" y="5911850"/>
          <p14:tracePt t="390930" x="2559050" y="5911850"/>
          <p14:tracePt t="390946" x="2584450" y="5911850"/>
          <p14:tracePt t="390963" x="2603500" y="5911850"/>
          <p14:tracePt t="390979" x="2628900" y="5911850"/>
          <p14:tracePt t="390996" x="2667000" y="5911850"/>
          <p14:tracePt t="391012" x="2717800" y="5911850"/>
          <p14:tracePt t="391029" x="2749550" y="5911850"/>
          <p14:tracePt t="391046" x="2774950" y="5911850"/>
          <p14:tracePt t="391062" x="2813050" y="5911850"/>
          <p14:tracePt t="391080" x="2844800" y="5911850"/>
          <p14:tracePt t="391096" x="2895600" y="5911850"/>
          <p14:tracePt t="391112" x="2946400" y="5911850"/>
          <p14:tracePt t="391130" x="2990850" y="5911850"/>
          <p14:tracePt t="391146" x="3067050" y="5911850"/>
          <p14:tracePt t="391163" x="3143250" y="5911850"/>
          <p14:tracePt t="391179" x="3225800" y="5892800"/>
          <p14:tracePt t="391196" x="3333750" y="5873750"/>
          <p14:tracePt t="391213" x="3416300" y="5873750"/>
          <p14:tracePt t="391229" x="3454400" y="5873750"/>
          <p14:tracePt t="391246" x="3486150" y="5873750"/>
          <p14:tracePt t="391262" x="3505200" y="5873750"/>
          <p14:tracePt t="391280" x="3530600" y="5873750"/>
          <p14:tracePt t="391296" x="3549650" y="5873750"/>
          <p14:tracePt t="391313" x="3594100" y="5873750"/>
          <p14:tracePt t="391330" x="3625850" y="5873750"/>
          <p14:tracePt t="391346" x="3657600" y="5873750"/>
          <p14:tracePt t="391363" x="3676650" y="5873750"/>
          <p14:tracePt t="391403" x="3689350" y="5873750"/>
          <p14:tracePt t="391405" x="3695700" y="5873750"/>
          <p14:tracePt t="391412" x="3714750" y="5873750"/>
          <p14:tracePt t="391429" x="3727450" y="5873750"/>
          <p14:tracePt t="391446" x="3746500" y="5873750"/>
          <p14:tracePt t="391462" x="3759200" y="5873750"/>
          <p14:tracePt t="391480" x="3771900" y="5873750"/>
          <p14:tracePt t="391496" x="3784600" y="5873750"/>
          <p14:tracePt t="391512" x="3803650" y="5873750"/>
          <p14:tracePt t="391530" x="3822700" y="5873750"/>
          <p14:tracePt t="391546" x="3841750" y="5873750"/>
          <p14:tracePt t="391651" x="3835400" y="5873750"/>
          <p14:tracePt t="391658" x="3829050" y="5873750"/>
          <p14:tracePt t="391666" x="3822700" y="5873750"/>
          <p14:tracePt t="391674" x="3816350" y="5880100"/>
          <p14:tracePt t="391680" x="3803650" y="5880100"/>
          <p14:tracePt t="391696" x="3784600" y="5880100"/>
          <p14:tracePt t="391712" x="3752850" y="5880100"/>
          <p14:tracePt t="391729" x="3702050" y="5880100"/>
          <p14:tracePt t="391745" x="3594100" y="5880100"/>
          <p14:tracePt t="391762" x="3511550" y="5880100"/>
          <p14:tracePt t="391779" x="3422650" y="5880100"/>
          <p14:tracePt t="391795" x="3333750" y="5880100"/>
          <p14:tracePt t="391812" x="3257550" y="5880100"/>
          <p14:tracePt t="391829" x="3168650" y="5880100"/>
          <p14:tracePt t="391829" x="3124200" y="5880100"/>
          <p14:tracePt t="391862" x="3079750" y="5880100"/>
          <p14:tracePt t="391864" x="3003550" y="5880100"/>
          <p14:tracePt t="391879" x="2914650" y="5867400"/>
          <p14:tracePt t="391896" x="2825750" y="5867400"/>
          <p14:tracePt t="391912" x="2736850" y="5867400"/>
          <p14:tracePt t="391929" x="2673350" y="5867400"/>
          <p14:tracePt t="391945" x="2609850" y="5867400"/>
          <p14:tracePt t="391962" x="2590800" y="5867400"/>
          <p14:tracePt t="391979" x="2584450" y="5867400"/>
          <p14:tracePt t="392139" x="2590800" y="5867400"/>
          <p14:tracePt t="392154" x="2603500" y="5867400"/>
          <p14:tracePt t="392162" x="2609850" y="5867400"/>
          <p14:tracePt t="392165" x="2628900" y="5867400"/>
          <p14:tracePt t="392179" x="2660650" y="5867400"/>
          <p14:tracePt t="392195" x="2698750" y="5861050"/>
          <p14:tracePt t="392212" x="2743200" y="5861050"/>
          <p14:tracePt t="392229" x="2781300" y="5861050"/>
          <p14:tracePt t="392246" x="2825750" y="5861050"/>
          <p14:tracePt t="392262" x="2870200" y="5861050"/>
          <p14:tracePt t="392279" x="2914650" y="5861050"/>
          <p14:tracePt t="392296" x="2965450" y="5861050"/>
          <p14:tracePt t="392312" x="3009900" y="5861050"/>
          <p14:tracePt t="392329" x="3060700" y="5861050"/>
          <p14:tracePt t="392346" x="3111500" y="5861050"/>
          <p14:tracePt t="392362" x="3143250" y="5861050"/>
          <p14:tracePt t="392379" x="3155950" y="5861050"/>
          <p14:tracePt t="392395" x="3175000" y="5861050"/>
          <p14:tracePt t="392412" x="3194050" y="5861050"/>
          <p14:tracePt t="392429" x="3225800" y="5861050"/>
          <p14:tracePt t="392446" x="3251200" y="5861050"/>
          <p14:tracePt t="392462" x="3270250" y="5861050"/>
          <p14:tracePt t="392479" x="3282950" y="5861050"/>
          <p14:tracePt t="392496" x="3321050" y="5861050"/>
          <p14:tracePt t="392512" x="3365500" y="5861050"/>
          <p14:tracePt t="392529" x="3409950" y="5861050"/>
          <p14:tracePt t="392546" x="3486150" y="5861050"/>
          <p14:tracePt t="392562" x="3536950" y="5861050"/>
          <p14:tracePt t="392579" x="3581400" y="5861050"/>
          <p14:tracePt t="392595" x="3632200" y="5861050"/>
          <p14:tracePt t="392612" x="3683000" y="5861050"/>
          <p14:tracePt t="392629" x="3733800" y="5861050"/>
          <p14:tracePt t="392646" x="3797300" y="5861050"/>
          <p14:tracePt t="392662" x="3873500" y="5861050"/>
          <p14:tracePt t="392679" x="3956050" y="5861050"/>
          <p14:tracePt t="392696" x="4038600" y="5861050"/>
          <p14:tracePt t="392712" x="4095750" y="5861050"/>
          <p14:tracePt t="392729" x="4152900" y="5861050"/>
          <p14:tracePt t="392746" x="4260850" y="5861050"/>
          <p14:tracePt t="392763" x="4349750" y="5861050"/>
          <p14:tracePt t="392779" x="4438650" y="5861050"/>
          <p14:tracePt t="392795" x="4495800" y="5861050"/>
          <p14:tracePt t="392813" x="4546600" y="5861050"/>
          <p14:tracePt t="392829" x="4603750" y="5861050"/>
          <p14:tracePt t="392846" x="4648200" y="5861050"/>
          <p14:tracePt t="392863" x="4699000" y="5861050"/>
          <p14:tracePt t="392879" x="4749800" y="5861050"/>
          <p14:tracePt t="392896" x="4787900" y="5861050"/>
          <p14:tracePt t="392912" x="4826000" y="5861050"/>
          <p14:tracePt t="392929" x="4838700" y="5861050"/>
          <p14:tracePt t="392946" x="4851400" y="5861050"/>
          <p14:tracePt t="392962" x="4870450" y="5861050"/>
          <p14:tracePt t="392979" x="4889500" y="5861050"/>
          <p14:tracePt t="392995" x="4914900" y="5861050"/>
          <p14:tracePt t="393013" x="4959350" y="5861050"/>
          <p14:tracePt t="393029" x="5010150" y="5861050"/>
          <p14:tracePt t="393045" x="5041900" y="5861050"/>
          <p14:tracePt t="393062" x="5092700" y="5861050"/>
          <p14:tracePt t="393079" x="5137150" y="5861050"/>
          <p14:tracePt t="393096" x="5181600" y="5861050"/>
          <p14:tracePt t="393112" x="5207000" y="5861050"/>
          <p14:tracePt t="393129" x="5226050" y="5861050"/>
          <p14:tracePt t="393339" x="5232400" y="5861050"/>
          <p14:tracePt t="393354" x="5238750" y="5861050"/>
          <p14:tracePt t="393362" x="5251450" y="5861050"/>
          <p14:tracePt t="393372" x="5257800" y="5861050"/>
          <p14:tracePt t="393379" x="5270500" y="5861050"/>
          <p14:tracePt t="393396" x="5283200" y="5861050"/>
          <p14:tracePt t="393413" x="5302250" y="5861050"/>
          <p14:tracePt t="393448" x="5308600" y="5861050"/>
          <p14:tracePt t="393450" x="5314950" y="5861050"/>
          <p14:tracePt t="393462" x="5321300" y="5861050"/>
          <p14:tracePt t="393546" x="5327650" y="5861050"/>
          <p14:tracePt t="393562" x="5334000" y="5861050"/>
          <p14:tracePt t="393573" x="5340350" y="5861050"/>
          <p14:tracePt t="393579" x="5353050" y="5861050"/>
          <p14:tracePt t="393595" x="5384800" y="5854700"/>
          <p14:tracePt t="393612" x="5410200" y="5854700"/>
          <p14:tracePt t="393629" x="5448300" y="5848350"/>
          <p14:tracePt t="393645" x="5473700" y="5848350"/>
          <p14:tracePt t="393662" x="5492750" y="5848350"/>
          <p14:tracePt t="393679" x="5511800" y="5848350"/>
          <p14:tracePt t="393731" x="5518150" y="5848350"/>
          <p14:tracePt t="393762" x="5524500" y="5854700"/>
          <p14:tracePt t="393810" x="5530850" y="5854700"/>
          <p14:tracePt t="393812" x="5537200" y="5854700"/>
          <p14:tracePt t="393822" x="5543550" y="5854700"/>
          <p14:tracePt t="393829" x="5556250" y="5854700"/>
          <p14:tracePt t="393846" x="5575300" y="5854700"/>
          <p14:tracePt t="393862" x="5600700" y="5854700"/>
          <p14:tracePt t="393879" x="5619750" y="5854700"/>
          <p14:tracePt t="393895" x="5638800" y="5854700"/>
          <p14:tracePt t="393912" x="5651500" y="5854700"/>
          <p14:tracePt t="393929" x="5670550" y="5854700"/>
          <p14:tracePt t="393946" x="5695950" y="5867400"/>
          <p14:tracePt t="393962" x="5708650" y="5867400"/>
          <p14:tracePt t="393979" x="5715000" y="5867400"/>
          <p14:tracePt t="393996" x="5721350" y="5867400"/>
          <p14:tracePt t="394012" x="5721350" y="5873750"/>
          <p14:tracePt t="394029" x="5727700" y="5873750"/>
          <p14:tracePt t="394045" x="5734050" y="5873750"/>
          <p14:tracePt t="394062" x="5734050" y="5880100"/>
          <p14:tracePt t="394079" x="5740400" y="5880100"/>
          <p14:tracePt t="394115" x="5746750" y="5880100"/>
          <p14:tracePt t="394116" x="5753100" y="5880100"/>
          <p14:tracePt t="394129" x="5759450" y="5880100"/>
          <p14:tracePt t="394129" x="5765800" y="5880100"/>
          <p14:tracePt t="394146" x="5778500" y="5873750"/>
          <p14:tracePt t="394162" x="5797550" y="5873750"/>
          <p14:tracePt t="394179" x="5810250" y="5867400"/>
          <p14:tracePt t="394196" x="5822950" y="5861050"/>
          <p14:tracePt t="394212" x="5848350" y="5854700"/>
          <p14:tracePt t="394229" x="5867400" y="5854700"/>
          <p14:tracePt t="394245" x="5880100" y="5854700"/>
          <p14:tracePt t="394262" x="5899150" y="5848350"/>
          <p14:tracePt t="394279" x="5911850" y="5848350"/>
          <p14:tracePt t="394295" x="5930900" y="5835650"/>
          <p14:tracePt t="394312" x="5949950" y="5829300"/>
          <p14:tracePt t="394329" x="5962650" y="5829300"/>
          <p14:tracePt t="394346" x="5981700" y="5803900"/>
          <p14:tracePt t="394362" x="6000750" y="5791200"/>
          <p14:tracePt t="394379" x="6013450" y="5778500"/>
          <p14:tracePt t="394395" x="6032500" y="5765800"/>
          <p14:tracePt t="394412" x="6038850" y="5746750"/>
          <p14:tracePt t="394429" x="6051550" y="5727700"/>
          <p14:tracePt t="394445" x="6064250" y="5708650"/>
          <p14:tracePt t="394462" x="6070600" y="5689600"/>
          <p14:tracePt t="394479" x="6076950" y="5676900"/>
          <p14:tracePt t="394495" x="6076950" y="5657850"/>
          <p14:tracePt t="394512" x="6076950" y="5638800"/>
          <p14:tracePt t="394529" x="6076950" y="5626100"/>
          <p14:tracePt t="394545" x="6076950" y="5594350"/>
          <p14:tracePt t="394562" x="6076950" y="5568950"/>
          <p14:tracePt t="394579" x="6057900" y="5549900"/>
          <p14:tracePt t="394596" x="6038850" y="5518150"/>
          <p14:tracePt t="394612" x="6013450" y="5505450"/>
          <p14:tracePt t="394629" x="6007100" y="5480050"/>
          <p14:tracePt t="394646" x="5988050" y="5467350"/>
          <p14:tracePt t="394662" x="5969000" y="5454650"/>
          <p14:tracePt t="394679" x="5943600" y="5441950"/>
          <p14:tracePt t="394695" x="5911850" y="5429250"/>
          <p14:tracePt t="394712" x="5880100" y="5422900"/>
          <p14:tracePt t="394729" x="5854700" y="5416550"/>
          <p14:tracePt t="394745" x="5816600" y="5416550"/>
          <p14:tracePt t="394762" x="5803900" y="5416550"/>
          <p14:tracePt t="394779" x="5791200" y="5416550"/>
          <p14:tracePt t="394795" x="5784850" y="5416550"/>
          <p14:tracePt t="394812" x="5778500" y="5416550"/>
          <p14:tracePt t="394829" x="5765800" y="5416550"/>
          <p14:tracePt t="394846" x="5759450" y="5416550"/>
          <p14:tracePt t="394862" x="5740400" y="5416550"/>
          <p14:tracePt t="394879" x="5721350" y="5416550"/>
          <p14:tracePt t="394895" x="5689600" y="5422900"/>
          <p14:tracePt t="394912" x="5670550" y="5422900"/>
          <p14:tracePt t="394929" x="5638800" y="5429250"/>
          <p14:tracePt t="394945" x="5588000" y="5441950"/>
          <p14:tracePt t="394962" x="5549900" y="5448300"/>
          <p14:tracePt t="394979" x="5524500" y="5461000"/>
          <p14:tracePt t="394996" x="5492750" y="5480050"/>
          <p14:tracePt t="395012" x="5473700" y="5505450"/>
          <p14:tracePt t="395029" x="5461000" y="5524500"/>
          <p14:tracePt t="395046" x="5441950" y="5556250"/>
          <p14:tracePt t="395062" x="5435600" y="5600700"/>
          <p14:tracePt t="395079" x="5422900" y="5632450"/>
          <p14:tracePt t="395095" x="5422900" y="5676900"/>
          <p14:tracePt t="395112" x="5422900" y="5702300"/>
          <p14:tracePt t="395129" x="5422900" y="5715000"/>
          <p14:tracePt t="395145" x="5435600" y="5746750"/>
          <p14:tracePt t="395163" x="5448300" y="5759450"/>
          <p14:tracePt t="395179" x="5473700" y="5784850"/>
          <p14:tracePt t="395196" x="5492750" y="5810250"/>
          <p14:tracePt t="395212" x="5518150" y="5842000"/>
          <p14:tracePt t="395229" x="5549900" y="5867400"/>
          <p14:tracePt t="395246" x="5575300" y="5886450"/>
          <p14:tracePt t="395262" x="5600700" y="5899150"/>
          <p14:tracePt t="395279" x="5626100" y="5911850"/>
          <p14:tracePt t="395295" x="5645150" y="5930900"/>
          <p14:tracePt t="395312" x="5676900" y="5943600"/>
          <p14:tracePt t="395329" x="5695950" y="5943600"/>
          <p14:tracePt t="395345" x="5746750" y="5949950"/>
          <p14:tracePt t="395362" x="5778500" y="5949950"/>
          <p14:tracePt t="395379" x="5810250" y="5949950"/>
          <p14:tracePt t="395395" x="5873750" y="5937250"/>
          <p14:tracePt t="395412" x="5924550" y="5924550"/>
          <p14:tracePt t="395429" x="5981700" y="5905500"/>
          <p14:tracePt t="395446" x="6038850" y="5880100"/>
          <p14:tracePt t="395462" x="6064250" y="5867400"/>
          <p14:tracePt t="395479" x="6096000" y="5848350"/>
          <p14:tracePt t="395495" x="6121400" y="5835650"/>
          <p14:tracePt t="395512" x="6146800" y="5810250"/>
          <p14:tracePt t="395529" x="6172200" y="5778500"/>
          <p14:tracePt t="395545" x="6210300" y="5740400"/>
          <p14:tracePt t="395562" x="6223000" y="5721350"/>
          <p14:tracePt t="395579" x="6235700" y="5702300"/>
          <p14:tracePt t="395595" x="6235700" y="5676900"/>
          <p14:tracePt t="395612" x="6235700" y="5645150"/>
          <p14:tracePt t="395629" x="6235700" y="5607050"/>
          <p14:tracePt t="395646" x="6229350" y="5568950"/>
          <p14:tracePt t="395662" x="6210300" y="5537200"/>
          <p14:tracePt t="395679" x="6191250" y="5505450"/>
          <p14:tracePt t="395695" x="6172200" y="5486400"/>
          <p14:tracePt t="395712" x="6159500" y="5467350"/>
          <p14:tracePt t="395729" x="6146800" y="5461000"/>
          <p14:tracePt t="395745" x="6127750" y="5441950"/>
          <p14:tracePt t="395762" x="6108700" y="5435600"/>
          <p14:tracePt t="395779" x="6083300" y="5429250"/>
          <p14:tracePt t="395795" x="6057900" y="5429250"/>
          <p14:tracePt t="395812" x="6019800" y="5429250"/>
          <p14:tracePt t="395829" x="5988050" y="5422900"/>
          <p14:tracePt t="395846" x="5949950" y="5416550"/>
          <p14:tracePt t="395862" x="5918200" y="5410200"/>
          <p14:tracePt t="395879" x="5886450" y="5403850"/>
          <p14:tracePt t="395896" x="5867400" y="5403850"/>
          <p14:tracePt t="395912" x="5842000" y="5403850"/>
          <p14:tracePt t="395930" x="5829300" y="5403850"/>
          <p14:tracePt t="395945" x="5797550" y="5403850"/>
          <p14:tracePt t="395963" x="5778500" y="5403850"/>
          <p14:tracePt t="395979" x="5759450" y="5403850"/>
          <p14:tracePt t="395995" x="5734050" y="5403850"/>
          <p14:tracePt t="396013" x="5715000" y="5403850"/>
          <p14:tracePt t="396029" x="5702300" y="5403850"/>
          <p14:tracePt t="396046" x="5695950" y="5403850"/>
          <p14:tracePt t="396062" x="5683250" y="5403850"/>
          <p14:tracePt t="396079" x="5676900" y="5403850"/>
          <p14:tracePt t="396095" x="5664200" y="5410200"/>
          <p14:tracePt t="396112" x="5657850" y="5416550"/>
          <p14:tracePt t="396129" x="5645150" y="5422900"/>
          <p14:tracePt t="396145" x="5632450" y="5435600"/>
          <p14:tracePt t="396163" x="5619750" y="5454650"/>
          <p14:tracePt t="396179" x="5613400" y="5467350"/>
          <p14:tracePt t="396195" x="5600700" y="5492750"/>
          <p14:tracePt t="396213" x="5594350" y="5499100"/>
          <p14:tracePt t="396229" x="5594350" y="5511800"/>
          <p14:tracePt t="396246" x="5594350" y="5524500"/>
          <p14:tracePt t="396262" x="5594350" y="5530850"/>
          <p14:tracePt t="396279" x="5594350" y="5543550"/>
          <p14:tracePt t="396314" x="5594350" y="5556250"/>
          <p14:tracePt t="396315" x="5594350" y="5568950"/>
          <p14:tracePt t="396329" x="5594350" y="5581650"/>
          <p14:tracePt t="396345" x="5594350" y="5613400"/>
          <p14:tracePt t="396363" x="5594350" y="5626100"/>
          <p14:tracePt t="396379" x="5594350" y="5638800"/>
          <p14:tracePt t="396395" x="5607050" y="5651500"/>
          <p14:tracePt t="396413" x="5619750" y="5676900"/>
          <p14:tracePt t="396429" x="5626100" y="5708650"/>
          <p14:tracePt t="396446" x="5645150" y="5734050"/>
          <p14:tracePt t="396462" x="5664200" y="5759450"/>
          <p14:tracePt t="396495" x="5676900" y="5784850"/>
          <p14:tracePt t="396497" x="5695950" y="5797550"/>
          <p14:tracePt t="396512" x="5708650" y="5810250"/>
          <p14:tracePt t="396530" x="5721350" y="5829300"/>
          <p14:tracePt t="396545" x="5740400" y="5848350"/>
          <p14:tracePt t="396562" x="5753100" y="5861050"/>
          <p14:tracePt t="396579" x="5765800" y="5873750"/>
          <p14:tracePt t="396595" x="5778500" y="5880100"/>
          <p14:tracePt t="396612" x="5791200" y="5886450"/>
          <p14:tracePt t="396629" x="5803900" y="5886450"/>
          <p14:tracePt t="396646" x="5810250" y="5886450"/>
          <p14:tracePt t="396662" x="5816600" y="5892800"/>
          <p14:tracePt t="396679" x="5822950" y="5892800"/>
          <p14:tracePt t="396695" x="5835650" y="5899150"/>
          <p14:tracePt t="396712" x="5842000" y="5899150"/>
          <p14:tracePt t="396729" x="5854700" y="5905500"/>
          <p14:tracePt t="396745" x="5867400" y="5905500"/>
          <p14:tracePt t="396762" x="5880100" y="5905500"/>
          <p14:tracePt t="396779" x="5899150" y="5905500"/>
          <p14:tracePt t="396795" x="5918200" y="5905500"/>
          <p14:tracePt t="396812" x="5937250" y="5905500"/>
          <p14:tracePt t="396829" x="5969000" y="5905500"/>
          <p14:tracePt t="396846" x="5994400" y="5905500"/>
          <p14:tracePt t="396862" x="6013450" y="5905500"/>
          <p14:tracePt t="396879" x="6038850" y="5899150"/>
          <p14:tracePt t="396896" x="6057900" y="5886450"/>
          <p14:tracePt t="396912" x="6076950" y="5880100"/>
          <p14:tracePt t="396929" x="6089650" y="5880100"/>
          <p14:tracePt t="396945" x="6096000" y="5861050"/>
          <p14:tracePt t="396962" x="6102350" y="5861050"/>
          <p14:tracePt t="396979" x="6108700" y="5848350"/>
          <p14:tracePt t="396995" x="6115050" y="5842000"/>
          <p14:tracePt t="397012" x="6115050" y="5835650"/>
          <p14:tracePt t="397029" x="6115050" y="5829300"/>
          <p14:tracePt t="397045" x="6115050" y="5822950"/>
          <p14:tracePt t="397088" x="6115050" y="5816600"/>
          <p14:tracePt t="397122" x="6115050" y="5810250"/>
          <p14:tracePt t="397146" x="6115050" y="5803900"/>
          <p14:tracePt t="397155" x="6115050" y="5791200"/>
          <p14:tracePt t="397166" x="6115050" y="5778500"/>
          <p14:tracePt t="397178" x="6115050" y="5765800"/>
          <p14:tracePt t="397180" x="6115050" y="5753100"/>
          <p14:tracePt t="397195" x="6121400" y="5721350"/>
          <p14:tracePt t="397229" x="6121400" y="5683250"/>
          <p14:tracePt t="397230" x="6121400" y="5657850"/>
          <p14:tracePt t="397245" x="6121400" y="5638800"/>
          <p14:tracePt t="397262" x="6121400" y="5632450"/>
          <p14:tracePt t="397279" x="6121400" y="5626100"/>
          <p14:tracePt t="397296" x="6121400" y="5613400"/>
          <p14:tracePt t="397312" x="6121400" y="5607050"/>
          <p14:tracePt t="397347" x="6121400" y="5600700"/>
          <p14:tracePt t="397370" x="6121400" y="5594350"/>
          <p14:tracePt t="397818" x="6127750" y="5594350"/>
          <p14:tracePt t="397826" x="6134100" y="5581650"/>
          <p14:tracePt t="397834" x="6140450" y="5543550"/>
          <p14:tracePt t="397842" x="6140450" y="5505450"/>
          <p14:tracePt t="397850" x="6146800" y="5403850"/>
          <p14:tracePt t="397862" x="6146800" y="5327650"/>
          <p14:tracePt t="397879" x="6146800" y="5257800"/>
          <p14:tracePt t="397895" x="6146800" y="5207000"/>
          <p14:tracePt t="397912" x="6146800" y="5168900"/>
          <p14:tracePt t="397929" x="6146800" y="5130800"/>
          <p14:tracePt t="397946" x="6146800" y="5118100"/>
          <p14:tracePt t="398578" x="6146800" y="5130800"/>
          <p14:tracePt t="398582" x="6146800" y="5143500"/>
          <p14:tracePt t="398595" x="6146800" y="5156200"/>
          <p14:tracePt t="398597" x="6146800" y="5194300"/>
          <p14:tracePt t="398612" x="6146800" y="5226050"/>
          <p14:tracePt t="398629" x="6146800" y="5257800"/>
          <p14:tracePt t="398645" x="6146800" y="5283200"/>
          <p14:tracePt t="398662" x="6146800" y="5308600"/>
          <p14:tracePt t="398679" x="6146800" y="5334000"/>
          <p14:tracePt t="398695" x="6159500" y="5346700"/>
          <p14:tracePt t="398712" x="6172200" y="5365750"/>
          <p14:tracePt t="398729" x="6191250" y="5378450"/>
          <p14:tracePt t="398729" x="6203950" y="5384800"/>
          <p14:tracePt t="398746" x="6216650" y="5403850"/>
          <p14:tracePt t="398762" x="6235700" y="5410200"/>
          <p14:tracePt t="398778" x="6261100" y="5429250"/>
          <p14:tracePt t="398796" x="6292850" y="5448300"/>
          <p14:tracePt t="398812" x="6330950" y="5467350"/>
          <p14:tracePt t="398829" x="6362700" y="5473700"/>
          <p14:tracePt t="398845" x="6400800" y="5492750"/>
          <p14:tracePt t="398862" x="6451600" y="5505450"/>
          <p14:tracePt t="398879" x="6502400" y="5524500"/>
          <p14:tracePt t="398895" x="6553200" y="5537200"/>
          <p14:tracePt t="398912" x="6597650" y="5549900"/>
          <p14:tracePt t="398928" x="6661150" y="5568950"/>
          <p14:tracePt t="398946" x="6692900" y="5575300"/>
          <p14:tracePt t="398962" x="6718300" y="5588000"/>
          <p14:tracePt t="398979" x="6756400" y="5594350"/>
          <p14:tracePt t="398996" x="6775450" y="5600700"/>
          <p14:tracePt t="399012" x="6794500" y="5607050"/>
          <p14:tracePt t="399029" x="6813550" y="5607050"/>
          <p14:tracePt t="399045" x="6826250" y="5613400"/>
          <p14:tracePt t="399062" x="6838950" y="5613400"/>
          <p14:tracePt t="399099" x="6845300" y="5613400"/>
          <p14:tracePt t="399100" x="6851650" y="5613400"/>
          <p14:tracePt t="399112" x="6858000" y="5613400"/>
          <p14:tracePt t="399129" x="6877050" y="5619750"/>
          <p14:tracePt t="399146" x="6896100" y="5619750"/>
          <p14:tracePt t="399162" x="6902450" y="5619750"/>
          <p14:tracePt t="399179" x="6908800" y="5619750"/>
          <p14:tracePt t="399234" x="6915150" y="5619750"/>
          <p14:tracePt t="399347" x="6915150" y="5613400"/>
          <p14:tracePt t="399435" x="6902450" y="5613400"/>
          <p14:tracePt t="399442" x="6896100" y="5613400"/>
          <p14:tracePt t="399455" x="6870700" y="5613400"/>
          <p14:tracePt t="399458" x="6845300" y="5613400"/>
          <p14:tracePt t="399465" x="6794500" y="5613400"/>
          <p14:tracePt t="399478" x="6756400" y="5613400"/>
          <p14:tracePt t="399495" x="6724650" y="5613400"/>
          <p14:tracePt t="399513" x="6718300" y="5613400"/>
          <p14:tracePt t="399528" x="6711950" y="5613400"/>
          <p14:tracePt t="399545" x="6699250" y="5613400"/>
          <p14:tracePt t="399563" x="6692900" y="5613400"/>
          <p14:tracePt t="399579" x="6686550" y="5619750"/>
          <p14:tracePt t="399642" x="6680200" y="5626100"/>
          <p14:tracePt t="399658" x="6680200" y="5632450"/>
          <p14:tracePt t="399672" x="6680200" y="5638800"/>
          <p14:tracePt t="399682" x="6680200" y="5651500"/>
          <p14:tracePt t="399684" x="6680200" y="5657850"/>
          <p14:tracePt t="399695" x="6680200" y="5676900"/>
          <p14:tracePt t="399712" x="6680200" y="5689600"/>
          <p14:tracePt t="399728" x="6692900" y="5721350"/>
          <p14:tracePt t="399745" x="6692900" y="5753100"/>
          <p14:tracePt t="399762" x="6699250" y="5772150"/>
          <p14:tracePt t="399779" x="6705600" y="5791200"/>
          <p14:tracePt t="399796" x="6718300" y="5816600"/>
          <p14:tracePt t="399812" x="6737350" y="5829300"/>
          <p14:tracePt t="399829" x="6750050" y="5854700"/>
          <p14:tracePt t="399845" x="6769100" y="5867400"/>
          <p14:tracePt t="399862" x="6781800" y="5880100"/>
          <p14:tracePt t="399879" x="6794500" y="5886450"/>
          <p14:tracePt t="399895" x="6807200" y="5899150"/>
          <p14:tracePt t="399912" x="6819900" y="5905500"/>
          <p14:tracePt t="399928" x="6832600" y="5911850"/>
          <p14:tracePt t="399945" x="6845300" y="5930900"/>
          <p14:tracePt t="399963" x="6858000" y="5937250"/>
          <p14:tracePt t="399978" x="6870700" y="5943600"/>
          <p14:tracePt t="399996" x="6877050" y="5949950"/>
          <p14:tracePt t="400012" x="6889750" y="5949950"/>
          <p14:tracePt t="400028" x="6902450" y="5949950"/>
          <p14:tracePt t="400046" x="6915150" y="5949950"/>
          <p14:tracePt t="400062" x="6946900" y="5949950"/>
          <p14:tracePt t="400079" x="6972300" y="5949950"/>
          <p14:tracePt t="400095" x="7010400" y="5937250"/>
          <p14:tracePt t="400112" x="7035800" y="5930900"/>
          <p14:tracePt t="400128" x="7073900" y="5918200"/>
          <p14:tracePt t="400145" x="7112000" y="5911850"/>
          <p14:tracePt t="400162" x="7131050" y="5905500"/>
          <p14:tracePt t="400178" x="7143750" y="5905500"/>
          <p14:tracePt t="400196" x="7150100" y="5905500"/>
          <p14:tracePt t="400212" x="7162800" y="5905500"/>
          <p14:tracePt t="400228" x="7169150" y="5905500"/>
          <p14:tracePt t="400246" x="7175500" y="5899150"/>
          <p14:tracePt t="400262" x="7181850" y="5899150"/>
          <p14:tracePt t="400279" x="7188200" y="5892800"/>
          <p14:tracePt t="400295" x="7200900" y="5886450"/>
          <p14:tracePt t="400312" x="7200900" y="5880100"/>
          <p14:tracePt t="400328" x="7213600" y="5873750"/>
          <p14:tracePt t="400345" x="7219950" y="5867400"/>
          <p14:tracePt t="400362" x="7232650" y="5861050"/>
          <p14:tracePt t="400379" x="7258050" y="5848350"/>
          <p14:tracePt t="400396" x="7283450" y="5829300"/>
          <p14:tracePt t="400412" x="7289800" y="5816600"/>
          <p14:tracePt t="400428" x="7302500" y="5803900"/>
          <p14:tracePt t="400446" x="7308850" y="5797550"/>
          <p14:tracePt t="400462" x="7321550" y="5791200"/>
          <p14:tracePt t="400479" x="7321550" y="5784850"/>
          <p14:tracePt t="400495" x="7321550" y="5778500"/>
          <p14:tracePt t="400512" x="7321550" y="5765800"/>
          <p14:tracePt t="400529" x="7321550" y="5753100"/>
          <p14:tracePt t="400545" x="7321550" y="5734050"/>
          <p14:tracePt t="400562" x="7315200" y="5727700"/>
          <p14:tracePt t="400578" x="7308850" y="5715000"/>
          <p14:tracePt t="400596" x="7302500" y="5708650"/>
          <p14:tracePt t="400612" x="7296150" y="5695950"/>
          <p14:tracePt t="400629" x="7283450" y="5689600"/>
          <p14:tracePt t="400646" x="7270750" y="5676900"/>
          <p14:tracePt t="400662" x="7258050" y="5664200"/>
          <p14:tracePt t="400679" x="7245350" y="5651500"/>
          <p14:tracePt t="400695" x="7226300" y="5638800"/>
          <p14:tracePt t="400712" x="7219950" y="5632450"/>
          <p14:tracePt t="400729" x="7194550" y="5619750"/>
          <p14:tracePt t="400745" x="7169150" y="5600700"/>
          <p14:tracePt t="400762" x="7156450" y="5588000"/>
          <p14:tracePt t="400778" x="7143750" y="5575300"/>
          <p14:tracePt t="400796" x="7131050" y="5568950"/>
          <p14:tracePt t="400812" x="7112000" y="5562600"/>
          <p14:tracePt t="400829" x="7099300" y="5549900"/>
          <p14:tracePt t="400845" x="7086600" y="5543550"/>
          <p14:tracePt t="400862" x="7061200" y="5530850"/>
          <p14:tracePt t="400879" x="7042150" y="5518150"/>
          <p14:tracePt t="400895" x="7029450" y="5518150"/>
          <p14:tracePt t="400912" x="7023100" y="5518150"/>
          <p14:tracePt t="400929" x="7010400" y="5511800"/>
          <p14:tracePt t="400945" x="6997700" y="5505450"/>
          <p14:tracePt t="400962" x="6991350" y="5499100"/>
          <p14:tracePt t="400979" x="6978650" y="5499100"/>
          <p14:tracePt t="400995" x="6972300" y="5499100"/>
          <p14:tracePt t="401012" x="6959600" y="5499100"/>
          <p14:tracePt t="401029" x="6946900" y="5499100"/>
          <p14:tracePt t="401045" x="6934200" y="5499100"/>
          <p14:tracePt t="401062" x="6921500" y="5499100"/>
          <p14:tracePt t="401078" x="6915150" y="5499100"/>
          <p14:tracePt t="401095" x="6896100" y="5499100"/>
          <p14:tracePt t="401112" x="6877050" y="5499100"/>
          <p14:tracePt t="401129" x="6864350" y="5499100"/>
          <p14:tracePt t="401145" x="6851650" y="5505450"/>
          <p14:tracePt t="401162" x="6838950" y="5511800"/>
          <p14:tracePt t="401178" x="6819900" y="5511800"/>
          <p14:tracePt t="401195" x="6807200" y="5518150"/>
          <p14:tracePt t="401212" x="6794500" y="5524500"/>
          <p14:tracePt t="401229" x="6775450" y="5537200"/>
          <p14:tracePt t="401245" x="6769100" y="5543550"/>
          <p14:tracePt t="401262" x="6756400" y="5549900"/>
          <p14:tracePt t="401278" x="6750050" y="5549900"/>
          <p14:tracePt t="401295" x="6737350" y="5556250"/>
          <p14:tracePt t="401312" x="6737350" y="5562600"/>
          <p14:tracePt t="401329" x="6731000" y="5562600"/>
          <p14:tracePt t="401345" x="6724650" y="5575300"/>
          <p14:tracePt t="401362" x="6718300" y="5581650"/>
          <p14:tracePt t="401379" x="6711950" y="5588000"/>
          <p14:tracePt t="401395" x="6711950" y="5594350"/>
          <p14:tracePt t="401412" x="6705600" y="5607050"/>
          <p14:tracePt t="401428" x="6705600" y="5619750"/>
          <p14:tracePt t="401445" x="6699250" y="5626100"/>
          <p14:tracePt t="401462" x="6699250" y="5638800"/>
          <p14:tracePt t="401478" x="6699250" y="5651500"/>
          <p14:tracePt t="401496" x="6699250" y="5664200"/>
          <p14:tracePt t="401512" x="6699250" y="5683250"/>
          <p14:tracePt t="401529" x="6699250" y="5695950"/>
          <p14:tracePt t="401546" x="6699250" y="5708650"/>
          <p14:tracePt t="401561" x="6705600" y="5715000"/>
          <p14:tracePt t="401579" x="6711950" y="5721350"/>
          <p14:tracePt t="401595" x="6718300" y="5727700"/>
          <p14:tracePt t="401612" x="6731000" y="5734050"/>
          <p14:tracePt t="401628" x="6731000" y="5740400"/>
          <p14:tracePt t="401645" x="6737350" y="5753100"/>
          <p14:tracePt t="401662" x="6743700" y="5765800"/>
          <p14:tracePt t="401678" x="6750050" y="5778500"/>
          <p14:tracePt t="401695" x="6756400" y="5778500"/>
          <p14:tracePt t="401712" x="6762750" y="5791200"/>
          <p14:tracePt t="401728" x="6769100" y="5797550"/>
          <p14:tracePt t="401745" x="6781800" y="5810250"/>
          <p14:tracePt t="401786" x="6788150" y="5816600"/>
          <p14:tracePt t="401795" x="6794500" y="5816600"/>
          <p14:tracePt t="401797" x="6800850" y="5816600"/>
          <p14:tracePt t="401812" x="6807200" y="5822950"/>
          <p14:tracePt t="401828" x="6819900" y="5829300"/>
          <p14:tracePt t="401874" x="6826250" y="5829300"/>
          <p14:tracePt t="402594" x="6832600" y="5829300"/>
          <p14:tracePt t="402642" x="6838950" y="5829300"/>
          <p14:tracePt t="402841" x="6838950" y="5835650"/>
          <p14:tracePt t="402854" x="6832600" y="5835650"/>
          <p14:tracePt t="402858" x="6826250" y="5848350"/>
          <p14:tracePt t="402862" x="6807200" y="5854700"/>
          <p14:tracePt t="402878" x="6781800" y="5867400"/>
          <p14:tracePt t="402895" x="6762750" y="5873750"/>
          <p14:tracePt t="402912" x="6743700" y="5880100"/>
          <p14:tracePt t="402928" x="6711950" y="5886450"/>
          <p14:tracePt t="402945" x="6699250" y="5892800"/>
          <p14:tracePt t="402961" x="6692900" y="5892800"/>
          <p14:tracePt t="402978" x="6692900" y="5899150"/>
          <p14:tracePt t="403234" x="6699250" y="5899150"/>
          <p14:tracePt t="403273" x="6705600" y="5899150"/>
          <p14:tracePt t="403313" x="6711950" y="5899150"/>
          <p14:tracePt t="403354" x="6718300" y="5899150"/>
          <p14:tracePt t="403370" x="6724650" y="5899150"/>
          <p14:tracePt t="403386" x="6731000" y="5892800"/>
          <p14:tracePt t="403514" x="6737350" y="5892800"/>
          <p14:tracePt t="403546" x="6743700" y="5892800"/>
          <p14:tracePt t="403554" x="6743700" y="5886450"/>
          <p14:tracePt t="403577" x="6750050" y="5880100"/>
          <p14:tracePt t="403592" x="6756400" y="5880100"/>
          <p14:tracePt t="403609" x="6762750" y="5880100"/>
          <p14:tracePt t="403658" x="6769100" y="5880100"/>
          <p14:tracePt t="403675" x="6775450" y="5880100"/>
          <p14:tracePt t="403707" x="6781800" y="5880100"/>
          <p14:tracePt t="403874" x="6781800" y="5873750"/>
          <p14:tracePt t="403883" x="6781800" y="5867400"/>
          <p14:tracePt t="403890" x="6781800" y="5861050"/>
          <p14:tracePt t="403898" x="6781800" y="5842000"/>
          <p14:tracePt t="403913" x="6781800" y="5822950"/>
          <p14:tracePt t="403929" x="6775450" y="5810250"/>
          <p14:tracePt t="403929" x="6769100" y="5803900"/>
          <p14:tracePt t="403947" x="6769100" y="5791200"/>
          <p14:tracePt t="403988" x="6769100" y="5784850"/>
          <p14:tracePt t="404026" x="6769100" y="5778500"/>
          <p14:tracePt t="404028" x="6769100" y="5772150"/>
          <p14:tracePt t="404058" x="6769100" y="5765800"/>
          <p14:tracePt t="404072" x="6769100" y="5759450"/>
          <p14:tracePt t="404098" x="6769100" y="5753100"/>
          <p14:tracePt t="404106" x="6769100" y="5746750"/>
          <p14:tracePt t="404115" x="6769100" y="5740400"/>
          <p14:tracePt t="404117" x="6769100" y="5734050"/>
          <p14:tracePt t="404129" x="6769100" y="5727700"/>
          <p14:tracePt t="404146" x="6762750" y="5715000"/>
          <p14:tracePt t="404163" x="6762750" y="5702300"/>
          <p14:tracePt t="404179" x="6762750" y="5695950"/>
          <p14:tracePt t="404196" x="6762750" y="5683250"/>
          <p14:tracePt t="404213" x="6756400" y="5676900"/>
          <p14:tracePt t="404580" x="6750050" y="5676900"/>
          <p14:tracePt t="404595" x="6750050" y="5683250"/>
          <p14:tracePt t="404597" x="6750050" y="5695950"/>
          <p14:tracePt t="404650" x="6750050" y="5702300"/>
          <p14:tracePt t="404690" x="6756400" y="5702300"/>
          <p14:tracePt t="404723" x="6762750" y="5702300"/>
          <p14:tracePt t="404730" x="6769100" y="5708650"/>
          <p14:tracePt t="404755" x="6775450" y="5708650"/>
          <p14:tracePt t="404762" x="6775450" y="5715000"/>
          <p14:tracePt t="404826" x="6775450" y="5721350"/>
          <p14:tracePt t="404851" x="6775450" y="5727700"/>
          <p14:tracePt t="405075" x="6769100" y="5727700"/>
          <p14:tracePt t="405090" x="6762750" y="5727700"/>
          <p14:tracePt t="405210" x="6756400" y="5727700"/>
          <p14:tracePt t="405258" x="6750050" y="5727700"/>
          <p14:tracePt t="405315" x="6750050" y="5715000"/>
          <p14:tracePt t="405322" x="6762750" y="5708650"/>
          <p14:tracePt t="405330" x="6775450" y="5702300"/>
          <p14:tracePt t="405332" x="6775450" y="5689600"/>
          <p14:tracePt t="405345" x="6788150" y="5664200"/>
          <p14:tracePt t="405363" x="6794500" y="5651500"/>
          <p14:tracePt t="405403" x="6794500" y="5645150"/>
          <p14:tracePt t="405418" x="6794500" y="5638800"/>
          <p14:tracePt t="405426" x="6800850" y="5638800"/>
          <p14:tracePt t="405433" x="6807200" y="5632450"/>
          <p14:tracePt t="405446" x="6826250" y="5613400"/>
          <p14:tracePt t="405462" x="6851650" y="5600700"/>
          <p14:tracePt t="405479" x="6858000" y="5594350"/>
          <p14:tracePt t="405496" x="6864350" y="5588000"/>
          <p14:tracePt t="405700" x="6870700" y="5588000"/>
          <p14:tracePt t="405746" x="6877050" y="5588000"/>
          <p14:tracePt t="405746" x="6883400" y="5581650"/>
          <p14:tracePt t="405762" x="6889750" y="5575300"/>
          <p14:tracePt t="405773" x="6896100" y="5568950"/>
          <p14:tracePt t="405775" x="6902450" y="5568950"/>
          <p14:tracePt t="405779" x="6915150" y="5556250"/>
          <p14:tracePt t="405818" x="6921500" y="5556250"/>
          <p14:tracePt t="405819" x="6921500" y="5549900"/>
          <p14:tracePt t="405950" x="6915150" y="5549900"/>
          <p14:tracePt t="405986" x="6908800" y="5549900"/>
          <p14:tracePt t="405994" x="6896100" y="5556250"/>
          <p14:tracePt t="406019" x="6889750" y="5556250"/>
          <p14:tracePt t="406034" x="6883400" y="5556250"/>
          <p14:tracePt t="406138" x="6877050" y="5556250"/>
          <p14:tracePt t="406154" x="6870700" y="5556250"/>
          <p14:tracePt t="406162" x="6864350" y="5556250"/>
          <p14:tracePt t="406187" x="6858000" y="5556250"/>
          <p14:tracePt t="406196" x="6851650" y="5556250"/>
          <p14:tracePt t="406212" x="6845300" y="5556250"/>
          <p14:tracePt t="406229" x="6838950" y="5556250"/>
          <p14:tracePt t="406231" x="6832600" y="5562600"/>
          <p14:tracePt t="406274" x="6826250" y="5562600"/>
          <p14:tracePt t="406299" x="6819900" y="5562600"/>
          <p14:tracePt t="406306" x="6813550" y="5568950"/>
          <p14:tracePt t="406322" x="6800850" y="5575300"/>
          <p14:tracePt t="406330" x="6794500" y="5575300"/>
          <p14:tracePt t="406332" x="6788150" y="5581650"/>
          <p14:tracePt t="406346" x="6775450" y="5588000"/>
          <p14:tracePt t="406362" x="6762750" y="5594350"/>
          <p14:tracePt t="406379" x="6762750" y="5600700"/>
          <p14:tracePt t="406396" x="6756400" y="5600700"/>
          <p14:tracePt t="406413" x="6750050" y="5613400"/>
          <p14:tracePt t="406429" x="6743700" y="5626100"/>
          <p14:tracePt t="406446" x="6731000" y="5651500"/>
          <p14:tracePt t="406462" x="6724650" y="5670550"/>
          <p14:tracePt t="406479" x="6724650" y="5683250"/>
          <p14:tracePt t="406497" x="6718300" y="5702300"/>
          <p14:tracePt t="406512" x="6718300" y="5734050"/>
          <p14:tracePt t="406529" x="6724650" y="5746750"/>
          <p14:tracePt t="406546" x="6737350" y="5772150"/>
          <p14:tracePt t="406562" x="6756400" y="5791200"/>
          <p14:tracePt t="406579" x="6769100" y="5803900"/>
          <p14:tracePt t="406596" x="6781800" y="5816600"/>
          <p14:tracePt t="406613" x="6794500" y="5829300"/>
          <p14:tracePt t="406629" x="6807200" y="5848350"/>
          <p14:tracePt t="406646" x="6826250" y="5861050"/>
          <p14:tracePt t="406663" x="6845300" y="5861050"/>
          <p14:tracePt t="406679" x="6851650" y="5867400"/>
          <p14:tracePt t="406696" x="6870700" y="5886450"/>
          <p14:tracePt t="406712" x="6883400" y="5886450"/>
          <p14:tracePt t="406729" x="6889750" y="5892800"/>
          <p14:tracePt t="406746" x="6915150" y="5905500"/>
          <p14:tracePt t="406762" x="6927850" y="5905500"/>
          <p14:tracePt t="406779" x="6934200" y="5905500"/>
          <p14:tracePt t="406796" x="6953250" y="5911850"/>
          <p14:tracePt t="406813" x="6959600" y="5911850"/>
          <p14:tracePt t="406829" x="6972300" y="5911850"/>
          <p14:tracePt t="406847" x="6991350" y="5911850"/>
          <p14:tracePt t="406863" x="7004050" y="5911850"/>
          <p14:tracePt t="406879" x="7023100" y="5911850"/>
          <p14:tracePt t="406896" x="7061200" y="5911850"/>
          <p14:tracePt t="406912" x="7099300" y="5911850"/>
          <p14:tracePt t="406929" x="7143750" y="5911850"/>
          <p14:tracePt t="406946" x="7194550" y="5911850"/>
          <p14:tracePt t="406962" x="7219950" y="5911850"/>
          <p14:tracePt t="406979" x="7258050" y="5911850"/>
          <p14:tracePt t="406996" x="7270750" y="5911850"/>
          <p14:tracePt t="407012" x="7283450" y="5911850"/>
          <p14:tracePt t="407029" x="7296150" y="5911850"/>
          <p14:tracePt t="407046" x="7302500" y="5911850"/>
          <p14:tracePt t="407083" x="7308850" y="5911850"/>
          <p14:tracePt t="407085" x="7315200" y="5905500"/>
          <p14:tracePt t="407096" x="7321550" y="5899150"/>
          <p14:tracePt t="407112" x="7340600" y="5880100"/>
          <p14:tracePt t="407129" x="7353300" y="5867400"/>
          <p14:tracePt t="407129" x="7359650" y="5861050"/>
          <p14:tracePt t="407147" x="7385050" y="5842000"/>
          <p14:tracePt t="407162" x="7397750" y="5842000"/>
          <p14:tracePt t="407180" x="7404100" y="5842000"/>
          <p14:tracePt t="407490" x="7404100" y="5835650"/>
          <p14:tracePt t="407498" x="7404100" y="5822950"/>
          <p14:tracePt t="407522" x="7397750" y="5810250"/>
          <p14:tracePt t="407530" x="7397750" y="5803900"/>
          <p14:tracePt t="407535" x="7391400" y="5797550"/>
          <p14:tracePt t="407546" x="7366000" y="5778500"/>
          <p14:tracePt t="407562" x="7353300" y="5765800"/>
          <p14:tracePt t="407579" x="7346950" y="5753100"/>
          <p14:tracePt t="407595" x="7334250" y="5746750"/>
          <p14:tracePt t="407612" x="7321550" y="5727700"/>
          <p14:tracePt t="407629" x="7308850" y="5721350"/>
          <p14:tracePt t="407646" x="7302500" y="5708650"/>
          <p14:tracePt t="407663" x="7289800" y="5695950"/>
          <p14:tracePt t="407679" x="7289800" y="5689600"/>
          <p14:tracePt t="407696" x="7283450" y="5683250"/>
          <p14:tracePt t="407712" x="7270750" y="5670550"/>
          <p14:tracePt t="407729" x="7270750" y="5664200"/>
          <p14:tracePt t="407746" x="7270750" y="5657850"/>
          <p14:tracePt t="407762" x="7270750" y="5651500"/>
          <p14:tracePt t="407780" x="7264400" y="5645150"/>
          <p14:tracePt t="407796" x="7264400" y="5638800"/>
          <p14:tracePt t="408147" x="7264400" y="5632450"/>
          <p14:tracePt t="408148" x="7258050" y="5626100"/>
          <p14:tracePt t="408164" x="7258050" y="5619750"/>
          <p14:tracePt t="408170" x="7251700" y="5613400"/>
          <p14:tracePt t="408179" x="7251700" y="5600700"/>
          <p14:tracePt t="408195" x="7239000" y="5594350"/>
          <p14:tracePt t="408212" x="7232650" y="5594350"/>
          <p14:tracePt t="408251" x="7226300" y="5594350"/>
          <p14:tracePt t="408252" x="7219950" y="5594350"/>
          <p14:tracePt t="408307" x="7213600" y="5594350"/>
          <p14:tracePt t="408321" x="7207250" y="5594350"/>
          <p14:tracePt t="408435" x="7207250" y="5588000"/>
          <p14:tracePt t="408588" x="7200900" y="5588000"/>
          <p14:tracePt t="409521" x="7194550" y="5588000"/>
          <p14:tracePt t="410218" x="7188200" y="5594350"/>
          <p14:tracePt t="410234" x="7181850" y="5594350"/>
          <p14:tracePt t="410251" x="7175500" y="5594350"/>
          <p14:tracePt t="410274" x="7169150" y="5594350"/>
          <p14:tracePt t="410476" x="7162800" y="5594350"/>
          <p14:tracePt t="410498" x="7162800" y="5600700"/>
          <p14:tracePt t="414873" x="7162800" y="5594350"/>
          <p14:tracePt t="414938" x="7162800" y="5588000"/>
          <p14:tracePt t="414946" x="7162800" y="5575300"/>
          <p14:tracePt t="414961" x="7124700" y="5556250"/>
          <p14:tracePt t="414978" x="7105650" y="5543550"/>
          <p14:tracePt t="414980" x="7054850" y="5530850"/>
          <p14:tracePt t="414995" x="7004050" y="5511800"/>
          <p14:tracePt t="415012" x="6972300" y="5499100"/>
          <p14:tracePt t="415028" x="6934200" y="5480050"/>
          <p14:tracePt t="415046" x="6902450" y="5473700"/>
          <p14:tracePt t="415062" x="6889750" y="5473700"/>
          <p14:tracePt t="415078" x="6883400" y="5473700"/>
          <p14:tracePt t="415096" x="6870700" y="5473700"/>
          <p14:tracePt t="415112" x="6864350" y="5473700"/>
          <p14:tracePt t="415129" x="6858000" y="5473700"/>
          <p14:tracePt t="415145" x="6851650" y="5473700"/>
          <p14:tracePt t="415162" x="6845300" y="5473700"/>
          <p14:tracePt t="415179" x="6838950" y="5473700"/>
          <p14:tracePt t="415195" x="6832600" y="5473700"/>
          <p14:tracePt t="415212" x="6826250" y="5480050"/>
          <p14:tracePt t="415228" x="6813550" y="5480050"/>
          <p14:tracePt t="415246" x="6794500" y="5499100"/>
          <p14:tracePt t="415262" x="6762750" y="5511800"/>
          <p14:tracePt t="415278" x="6743700" y="5524500"/>
          <p14:tracePt t="415296" x="6724650" y="5530850"/>
          <p14:tracePt t="415312" x="6705600" y="5537200"/>
          <p14:tracePt t="415329" x="6705600" y="5543550"/>
          <p14:tracePt t="415345" x="6699250" y="5556250"/>
          <p14:tracePt t="415362" x="6692900" y="5562600"/>
          <p14:tracePt t="415378" x="6686550" y="5581650"/>
          <p14:tracePt t="415395" x="6686550" y="5594350"/>
          <p14:tracePt t="415412" x="6680200" y="5619750"/>
          <p14:tracePt t="415428" x="6680200" y="5632450"/>
          <p14:tracePt t="415446" x="6680200" y="5651500"/>
          <p14:tracePt t="415462" x="6680200" y="5670550"/>
          <p14:tracePt t="415478" x="6680200" y="5689600"/>
          <p14:tracePt t="415496" x="6686550" y="5702300"/>
          <p14:tracePt t="415512" x="6699250" y="5721350"/>
          <p14:tracePt t="415528" x="6705600" y="5727700"/>
          <p14:tracePt t="415545" x="6737350" y="5746750"/>
          <p14:tracePt t="415562" x="6750050" y="5753100"/>
          <p14:tracePt t="415579" x="6762750" y="5765800"/>
          <p14:tracePt t="415595" x="6781800" y="5778500"/>
          <p14:tracePt t="415612" x="6794500" y="5791200"/>
          <p14:tracePt t="415628" x="6807200" y="5791200"/>
          <p14:tracePt t="415645" x="6819900" y="5797550"/>
          <p14:tracePt t="415662" x="6832600" y="5810250"/>
          <p14:tracePt t="415679" x="6838950" y="5816600"/>
          <p14:tracePt t="415696" x="6858000" y="5829300"/>
          <p14:tracePt t="415712" x="6864350" y="5835650"/>
          <p14:tracePt t="415729" x="6877050" y="5842000"/>
          <p14:tracePt t="415745" x="6889750" y="5848350"/>
          <p14:tracePt t="415762" x="6908800" y="5848350"/>
          <p14:tracePt t="415779" x="6927850" y="5848350"/>
          <p14:tracePt t="415795" x="6946900" y="5848350"/>
          <p14:tracePt t="415812" x="6972300" y="5848350"/>
          <p14:tracePt t="415828" x="6985000" y="5848350"/>
          <p14:tracePt t="415845" x="6997700" y="5848350"/>
          <p14:tracePt t="415862" x="7010400" y="5848350"/>
          <p14:tracePt t="415878" x="7016750" y="5848350"/>
          <p14:tracePt t="415895" x="7035800" y="5848350"/>
          <p14:tracePt t="415912" x="7054850" y="5848350"/>
          <p14:tracePt t="415928" x="7067550" y="5848350"/>
          <p14:tracePt t="415945" x="7073900" y="5848350"/>
          <p14:tracePt t="415945" x="7080250" y="5848350"/>
          <p14:tracePt t="415962" x="7092950" y="5848350"/>
          <p14:tracePt t="416010" x="7099300" y="5848350"/>
          <p14:tracePt t="416050" x="7105650" y="5848350"/>
          <p14:tracePt t="416058" x="7112000" y="5848350"/>
          <p14:tracePt t="416090" x="7118350" y="5842000"/>
          <p14:tracePt t="416098" x="7124700" y="5842000"/>
          <p14:tracePt t="416112" x="7131050" y="5842000"/>
          <p14:tracePt t="416113" x="7137400" y="5835650"/>
          <p14:tracePt t="416128" x="7143750" y="5829300"/>
          <p14:tracePt t="416145" x="7162800" y="5822950"/>
          <p14:tracePt t="416186" x="7162800" y="5816600"/>
          <p14:tracePt t="416195" x="7169150" y="5816600"/>
          <p14:tracePt t="416197" x="7175500" y="5816600"/>
          <p14:tracePt t="416322" x="7175500" y="5810250"/>
          <p14:tracePt t="416330" x="7181850" y="5803900"/>
          <p14:tracePt t="416387" x="7181850" y="5797550"/>
          <p14:tracePt t="416514" x="7175500" y="5797550"/>
          <p14:tracePt t="416522" x="7169150" y="5797550"/>
          <p14:tracePt t="416618" x="7169150" y="5791200"/>
          <p14:tracePt t="416633" x="7169150" y="5784850"/>
          <p14:tracePt t="416650" x="7169150" y="5778500"/>
          <p14:tracePt t="416663" x="7169150" y="5772150"/>
          <p14:tracePt t="416738" x="7169150" y="5765800"/>
          <p14:tracePt t="416755" x="7162800" y="5765800"/>
          <p14:tracePt t="416756" x="7156450" y="5765800"/>
          <p14:tracePt t="416787" x="7150100" y="5765800"/>
          <p14:tracePt t="416802" x="7143750" y="5765800"/>
          <p14:tracePt t="416812" x="7137400" y="5765800"/>
          <p14:tracePt t="416823" x="7131050" y="5765800"/>
          <p14:tracePt t="416829" x="7124700" y="5759450"/>
          <p14:tracePt t="416845" x="7118350" y="5753100"/>
          <p14:tracePt t="416882" x="7118350" y="5746750"/>
          <p14:tracePt t="416898" x="7118350" y="5740400"/>
          <p14:tracePt t="416899" x="7112000" y="5740400"/>
          <p14:tracePt t="416930" x="7112000" y="5734050"/>
          <p14:tracePt t="417074" x="7105650" y="5734050"/>
          <p14:tracePt t="417082" x="7099300" y="5727700"/>
          <p14:tracePt t="417095" x="7099300" y="5721350"/>
          <p14:tracePt t="417098" x="7080250" y="5715000"/>
          <p14:tracePt t="417112" x="7067550" y="5702300"/>
          <p14:tracePt t="417128" x="7048500" y="5683250"/>
          <p14:tracePt t="417145" x="7016750" y="5657850"/>
          <p14:tracePt t="417162" x="6997700" y="5645150"/>
          <p14:tracePt t="417178" x="6985000" y="5638800"/>
          <p14:tracePt t="417196" x="6965950" y="5619750"/>
          <p14:tracePt t="417212" x="6953250" y="5600700"/>
          <p14:tracePt t="417229" x="6934200" y="5588000"/>
          <p14:tracePt t="417245" x="6902450" y="5568950"/>
          <p14:tracePt t="417262" x="6877050" y="5556250"/>
          <p14:tracePt t="417279" x="6851650" y="5543550"/>
          <p14:tracePt t="417295" x="6819900" y="5524500"/>
          <p14:tracePt t="417312" x="6794500" y="5505450"/>
          <p14:tracePt t="417328" x="6781800" y="5505450"/>
          <p14:tracePt t="417345" x="6762750" y="5486400"/>
          <p14:tracePt t="417362" x="6743700" y="5480050"/>
          <p14:tracePt t="417378" x="6718300" y="5467350"/>
          <p14:tracePt t="417395" x="6692900" y="5454650"/>
          <p14:tracePt t="417412" x="6654800" y="5441950"/>
          <p14:tracePt t="417429" x="6629400" y="5435600"/>
          <p14:tracePt t="417445" x="6616700" y="5435600"/>
          <p14:tracePt t="417842" x="6610350" y="5435600"/>
          <p14:tracePt t="417844" x="6604000" y="5435600"/>
          <p14:tracePt t="417861" x="6591300" y="5435600"/>
          <p14:tracePt t="417866" x="6572250" y="5441950"/>
          <p14:tracePt t="417922" x="6572250" y="5448300"/>
          <p14:tracePt t="417930" x="6565900" y="5448300"/>
          <p14:tracePt t="417954" x="6559550" y="5448300"/>
          <p14:tracePt t="417963" x="6553200" y="5448300"/>
          <p14:tracePt t="417986" x="6546850" y="5454650"/>
          <p14:tracePt t="417995" x="6540500" y="5454650"/>
          <p14:tracePt t="417997" x="6540500" y="5461000"/>
          <p14:tracePt t="418011" x="6534150" y="5461000"/>
          <p14:tracePt t="418028" x="6534150" y="5467350"/>
          <p14:tracePt t="418114" x="6527800" y="5467350"/>
          <p14:tracePt t="418122" x="6527800" y="5473700"/>
          <p14:tracePt t="418130" x="6521450" y="5480050"/>
          <p14:tracePt t="418147" x="6521450" y="5486400"/>
          <p14:tracePt t="418148" x="6515100" y="5486400"/>
          <p14:tracePt t="418162" x="6515100" y="5499100"/>
          <p14:tracePt t="418178" x="6508750" y="5499100"/>
          <p14:tracePt t="418234" x="6502400" y="5505450"/>
          <p14:tracePt t="418282" x="6496050" y="5505450"/>
          <p14:tracePt t="418298" x="6489700" y="5511800"/>
          <p14:tracePt t="418314" x="6489700" y="5518150"/>
          <p14:tracePt t="418337" x="6489700" y="5524500"/>
          <p14:tracePt t="418346" x="6489700" y="5537200"/>
          <p14:tracePt t="418730" x="6527800" y="5549900"/>
          <p14:tracePt t="418737" x="6546850" y="5556250"/>
          <p14:tracePt t="418746" x="6572250" y="5562600"/>
          <p14:tracePt t="418754" x="6616700" y="5581650"/>
          <p14:tracePt t="418754" x="6654800" y="5594350"/>
          <p14:tracePt t="418762" x="6718300" y="5619750"/>
          <p14:tracePt t="418778" x="6756400" y="5638800"/>
          <p14:tracePt t="418795" x="6769100" y="5645150"/>
          <p14:tracePt t="418842" x="6769100" y="5651500"/>
          <p14:tracePt t="418849" x="6762750" y="5651500"/>
          <p14:tracePt t="418861" x="6750050" y="5651500"/>
          <p14:tracePt t="418863" x="6731000" y="5651500"/>
          <p14:tracePt t="418879" x="6705600" y="5638800"/>
          <p14:tracePt t="418895" x="6686550" y="5632450"/>
          <p14:tracePt t="418911" x="6648450" y="5619750"/>
          <p14:tracePt t="418929" x="6616700" y="5600700"/>
          <p14:tracePt t="418945" x="6553200" y="5594350"/>
          <p14:tracePt t="418963" x="6477000" y="5588000"/>
          <p14:tracePt t="418978" x="6413500" y="5588000"/>
          <p14:tracePt t="418995" x="6330950" y="5588000"/>
          <p14:tracePt t="419012" x="6248400" y="5588000"/>
          <p14:tracePt t="419028" x="6191250" y="5588000"/>
          <p14:tracePt t="419045" x="6127750" y="5581650"/>
          <p14:tracePt t="419061" x="6057900" y="5562600"/>
          <p14:tracePt t="419078" x="5981700" y="5556250"/>
          <p14:tracePt t="419095" x="5854700" y="5530850"/>
          <p14:tracePt t="419111" x="5721350" y="5518150"/>
          <p14:tracePt t="419128" x="5600700" y="5511800"/>
          <p14:tracePt t="419145" x="5403850" y="5499100"/>
          <p14:tracePt t="419162" x="5276850" y="5499100"/>
          <p14:tracePt t="419178" x="5130800" y="5486400"/>
          <p14:tracePt t="419195" x="4933950" y="5467350"/>
          <p14:tracePt t="419212" x="4743450" y="5448300"/>
          <p14:tracePt t="419228" x="4502150" y="5429250"/>
          <p14:tracePt t="419245" x="4222750" y="5410200"/>
          <p14:tracePt t="419261" x="3924300" y="5391150"/>
          <p14:tracePt t="419278" x="3644900" y="5378450"/>
          <p14:tracePt t="419295" x="3441700" y="5359400"/>
          <p14:tracePt t="419311" x="3232150" y="5353050"/>
          <p14:tracePt t="419329" x="3067050" y="5308600"/>
          <p14:tracePt t="419345" x="2895600" y="5276850"/>
          <p14:tracePt t="419362" x="2838450" y="5270500"/>
          <p14:tracePt t="419378" x="2813050" y="5270500"/>
          <p14:tracePt t="419395" x="2787650" y="5257800"/>
          <p14:tracePt t="419412" x="2781300" y="5251450"/>
          <p14:tracePt t="419428" x="2774950" y="5251450"/>
          <p14:tracePt t="419706" x="2774950" y="5245100"/>
          <p14:tracePt t="419754" x="2768600" y="5238750"/>
          <p14:tracePt t="419761" x="2762250" y="5232400"/>
          <p14:tracePt t="419784" x="2755900" y="5226050"/>
          <p14:tracePt t="419802" x="2749550" y="5219700"/>
          <p14:tracePt t="419811" x="2749550" y="5213350"/>
          <p14:tracePt t="419813" x="2743200" y="5213350"/>
          <p14:tracePt t="419828" x="2736850" y="5213350"/>
          <p14:tracePt t="419866" x="2730500" y="5213350"/>
          <p14:tracePt t="419970" x="2736850" y="5213350"/>
          <p14:tracePt t="419986" x="2743200" y="5213350"/>
          <p14:tracePt t="420002" x="2749550" y="5213350"/>
          <p14:tracePt t="420011" x="2755900" y="5213350"/>
          <p14:tracePt t="420012" x="2755900" y="5219700"/>
          <p14:tracePt t="420042" x="2749550" y="5219700"/>
          <p14:tracePt t="420450" x="2743200" y="5213350"/>
          <p14:tracePt t="420456" x="2730500" y="5213350"/>
          <p14:tracePt t="420466" x="2730500" y="5200650"/>
          <p14:tracePt t="420474" x="2724150" y="5194300"/>
          <p14:tracePt t="420486" x="2724150" y="5187950"/>
          <p14:tracePt t="420495" x="2711450" y="5187950"/>
          <p14:tracePt t="420511" x="2698750" y="5168900"/>
          <p14:tracePt t="420529" x="2667000" y="5156200"/>
          <p14:tracePt t="420545" x="2641600" y="5149850"/>
          <p14:tracePt t="420561" x="2597150" y="5130800"/>
          <p14:tracePt t="420579" x="2578100" y="5111750"/>
          <p14:tracePt t="420595" x="2559050" y="5111750"/>
          <p14:tracePt t="420612" x="2552700" y="5105400"/>
          <p14:tracePt t="420628" x="2540000" y="5105400"/>
          <p14:tracePt t="420645" x="2520950" y="5092700"/>
          <p14:tracePt t="420662" x="2501900" y="5086350"/>
          <p14:tracePt t="420678" x="2476500" y="5073650"/>
          <p14:tracePt t="420695" x="2463800" y="5060950"/>
          <p14:tracePt t="420711" x="2451100" y="5054600"/>
          <p14:tracePt t="420729" x="2438400" y="5054600"/>
          <p14:tracePt t="420745" x="2425700" y="5048250"/>
          <p14:tracePt t="420761" x="2413000" y="5048250"/>
          <p14:tracePt t="420779" x="2400300" y="5041900"/>
          <p14:tracePt t="420795" x="2393950" y="5035550"/>
          <p14:tracePt t="420812" x="2381250" y="5035550"/>
          <p14:tracePt t="420828" x="2374900" y="5035550"/>
          <p14:tracePt t="420845" x="2368550" y="5035550"/>
          <p14:tracePt t="420862" x="2368550" y="5029200"/>
          <p14:tracePt t="420878" x="2362200" y="5029200"/>
          <p14:tracePt t="420930" x="2355850" y="5029200"/>
          <p14:tracePt t="420946" x="2349500" y="5029200"/>
          <p14:tracePt t="420994" x="2343150" y="5022850"/>
          <p14:tracePt t="421032" x="2336800" y="5022850"/>
          <p14:tracePt t="421115" x="2330450" y="5022850"/>
          <p14:tracePt t="421619" x="2330450" y="5016500"/>
          <p14:tracePt t="421627" x="2324100" y="5010150"/>
          <p14:tracePt t="421640" x="2311400" y="5003800"/>
          <p14:tracePt t="421641" x="2298700" y="4991100"/>
          <p14:tracePt t="421645" x="2266950" y="4953000"/>
          <p14:tracePt t="421662" x="2209800" y="4895850"/>
          <p14:tracePt t="421679" x="2146300" y="4826000"/>
          <p14:tracePt t="421696" x="2095500" y="4762500"/>
          <p14:tracePt t="421712" x="2057400" y="4711700"/>
          <p14:tracePt t="421729" x="2019300" y="4679950"/>
          <p14:tracePt t="421746" x="1974850" y="4648200"/>
          <p14:tracePt t="421746" x="1949450" y="4641850"/>
          <p14:tracePt t="421763" x="1892300" y="4629150"/>
          <p14:tracePt t="421779" x="1828800" y="4610100"/>
          <p14:tracePt t="421796" x="1778000" y="4603750"/>
          <p14:tracePt t="421812" x="1752600" y="4591050"/>
          <p14:tracePt t="421829" x="1727200" y="4591050"/>
          <p14:tracePt t="421845" x="1708150" y="4591050"/>
          <p14:tracePt t="421862" x="1695450" y="4591050"/>
          <p14:tracePt t="421879" x="1682750" y="4591050"/>
          <p14:tracePt t="421895" x="1676400" y="4591050"/>
          <p14:tracePt t="421931" x="1670050" y="4591050"/>
          <p14:tracePt t="421954" x="1663700" y="4591050"/>
          <p14:tracePt t="421971" x="1657350" y="4591050"/>
          <p14:tracePt t="422018" x="1651000" y="4597400"/>
          <p14:tracePt t="422043" x="1644650" y="4597400"/>
          <p14:tracePt t="422675" x="1651000" y="4597400"/>
          <p14:tracePt t="422716" x="1657350" y="4591050"/>
          <p14:tracePt t="422732" x="1670050" y="4591050"/>
          <p14:tracePt t="422740" x="1670050" y="4584700"/>
          <p14:tracePt t="422746" x="1695450" y="4565650"/>
          <p14:tracePt t="422764" x="1708150" y="4559300"/>
          <p14:tracePt t="422766" x="1733550" y="4546600"/>
          <p14:tracePt t="422779" x="1758950" y="4527550"/>
          <p14:tracePt t="422796" x="1778000" y="4508500"/>
          <p14:tracePt t="422812" x="1797050" y="4502150"/>
          <p14:tracePt t="422829" x="1803400" y="4502150"/>
          <p14:tracePt t="422845" x="1803400" y="4495800"/>
          <p14:tracePt t="422955" x="1803400" y="4502150"/>
          <p14:tracePt t="422985" x="1803400" y="4508500"/>
          <p14:tracePt t="423106" x="1803400" y="4514850"/>
          <p14:tracePt t="423122" x="1809750" y="4514850"/>
          <p14:tracePt t="423131" x="1809750" y="4521200"/>
          <p14:tracePt t="423138" x="1816100" y="4527550"/>
          <p14:tracePt t="423146" x="1828800" y="4540250"/>
          <p14:tracePt t="423162" x="1879600" y="4572000"/>
          <p14:tracePt t="423179" x="1943100" y="4610100"/>
          <p14:tracePt t="423196" x="2057400" y="4654550"/>
          <p14:tracePt t="423212" x="2216150" y="4718050"/>
          <p14:tracePt t="423229" x="2419350" y="4794250"/>
          <p14:tracePt t="423246" x="2622550" y="4883150"/>
          <p14:tracePt t="423262" x="2901950" y="4978400"/>
          <p14:tracePt t="423279" x="3111500" y="5073650"/>
          <p14:tracePt t="423295" x="3314700" y="5156200"/>
          <p14:tracePt t="423312" x="3492500" y="5226050"/>
          <p14:tracePt t="423329" x="3670300" y="5289550"/>
          <p14:tracePt t="423345" x="3822700" y="5353050"/>
          <p14:tracePt t="423362" x="3981450" y="5410200"/>
          <p14:tracePt t="423379" x="4057650" y="5435600"/>
          <p14:tracePt t="423395" x="4127500" y="5467350"/>
          <p14:tracePt t="423412" x="4184650" y="5486400"/>
          <p14:tracePt t="423429" x="4222750" y="5499100"/>
          <p14:tracePt t="423445" x="4260850" y="5511800"/>
          <p14:tracePt t="423462" x="4286250" y="5518150"/>
          <p14:tracePt t="423479" x="4298950" y="5518150"/>
          <p14:tracePt t="423495" x="4305300" y="5518150"/>
          <p14:tracePt t="423512" x="4311650" y="5518150"/>
          <p14:tracePt t="423529" x="4324350" y="5524500"/>
          <p14:tracePt t="423545" x="4343400" y="5524500"/>
          <p14:tracePt t="423562" x="4349750" y="5524500"/>
          <p14:tracePt t="423770" x="4356100" y="5524500"/>
          <p14:tracePt t="423788" x="4362450" y="5524500"/>
          <p14:tracePt t="423882" x="4368800" y="5524500"/>
          <p14:tracePt t="423889" x="4375150" y="5524500"/>
          <p14:tracePt t="423905" x="4381500" y="5530850"/>
          <p14:tracePt t="423954" x="4375150" y="5524500"/>
          <p14:tracePt t="424427" x="4387850" y="5524500"/>
          <p14:tracePt t="424434" x="4394200" y="5524500"/>
          <p14:tracePt t="424442" x="4400550" y="5524500"/>
          <p14:tracePt t="424450" x="4413250" y="5518150"/>
          <p14:tracePt t="424462" x="4419600" y="5518150"/>
          <p14:tracePt t="424478" x="4438650" y="5511800"/>
          <p14:tracePt t="424495" x="4451350" y="5505450"/>
          <p14:tracePt t="424512" x="4476750" y="5492750"/>
          <p14:tracePt t="424528" x="4508500" y="5480050"/>
          <p14:tracePt t="424545" x="4540250" y="5467350"/>
          <p14:tracePt t="424545" x="4546600" y="5461000"/>
          <p14:tracePt t="424562" x="4584700" y="5461000"/>
          <p14:tracePt t="424579" x="4622800" y="5454650"/>
          <p14:tracePt t="424595" x="4673600" y="5454650"/>
          <p14:tracePt t="424612" x="4743450" y="5454650"/>
          <p14:tracePt t="424629" x="4826000" y="5454650"/>
          <p14:tracePt t="424645" x="4927600" y="5454650"/>
          <p14:tracePt t="424662" x="5029200" y="5454650"/>
          <p14:tracePt t="424679" x="5080000" y="5454650"/>
          <p14:tracePt t="424696" x="5143500" y="5454650"/>
          <p14:tracePt t="424712" x="5194300" y="5473700"/>
          <p14:tracePt t="424729" x="5257800" y="5505450"/>
          <p14:tracePt t="424746" x="5308600" y="5524500"/>
          <p14:tracePt t="424762" x="5384800" y="5556250"/>
          <p14:tracePt t="424779" x="5448300" y="5581650"/>
          <p14:tracePt t="424795" x="5543550" y="5600700"/>
          <p14:tracePt t="424812" x="5626100" y="5626100"/>
          <p14:tracePt t="424829" x="5740400" y="5670550"/>
          <p14:tracePt t="424845" x="5873750" y="5695950"/>
          <p14:tracePt t="424862" x="6000750" y="5727700"/>
          <p14:tracePt t="424879" x="6134100" y="5759450"/>
          <p14:tracePt t="424895" x="6267450" y="5784850"/>
          <p14:tracePt t="424912" x="6381750" y="5816600"/>
          <p14:tracePt t="424929" x="6610350" y="5886450"/>
          <p14:tracePt t="424964" x="6654800" y="5899150"/>
          <p14:tracePt t="424965" x="6750050" y="5918200"/>
          <p14:tracePt t="424979" x="6826250" y="5930900"/>
          <p14:tracePt t="424995" x="6902450" y="5943600"/>
          <p14:tracePt t="425012" x="6946900" y="5949950"/>
          <p14:tracePt t="425029" x="6991350" y="5956300"/>
          <p14:tracePt t="425045" x="7029450" y="5962650"/>
          <p14:tracePt t="425062" x="7061200" y="5962650"/>
          <p14:tracePt t="425079" x="7073900" y="5962650"/>
          <p14:tracePt t="425095" x="7086600" y="5962650"/>
          <p14:tracePt t="425112" x="7105650" y="5962650"/>
          <p14:tracePt t="425148" x="7105650" y="5956300"/>
          <p14:tracePt t="425149" x="7118350" y="5949950"/>
          <p14:tracePt t="425162" x="7131050" y="5937250"/>
          <p14:tracePt t="425179" x="7150100" y="5924550"/>
          <p14:tracePt t="425195" x="7175500" y="5905500"/>
          <p14:tracePt t="425212" x="7194550" y="5886450"/>
          <p14:tracePt t="425229" x="7213600" y="5867400"/>
          <p14:tracePt t="425245" x="7232650" y="5848350"/>
          <p14:tracePt t="425262" x="7239000" y="5829300"/>
          <p14:tracePt t="425279" x="7245350" y="5822950"/>
          <p14:tracePt t="425295" x="7245350" y="5810250"/>
          <p14:tracePt t="425312" x="7251700" y="5810250"/>
          <p14:tracePt t="425328" x="7258050" y="5803900"/>
          <p14:tracePt t="425345" x="7258050" y="5797550"/>
          <p14:tracePt t="425362" x="7258050" y="5791200"/>
          <p14:tracePt t="425378" x="7258050" y="5778500"/>
          <p14:tracePt t="425395" x="7258050" y="5772150"/>
          <p14:tracePt t="425412" x="7258050" y="5765800"/>
          <p14:tracePt t="425429" x="7251700" y="5759450"/>
          <p14:tracePt t="425445" x="7251700" y="5746750"/>
          <p14:tracePt t="425462" x="7245350" y="5734050"/>
          <p14:tracePt t="425479" x="7239000" y="5727700"/>
          <p14:tracePt t="425495" x="7232650" y="5708650"/>
          <p14:tracePt t="425512" x="7219950" y="5695950"/>
          <p14:tracePt t="425529" x="7207250" y="5683250"/>
          <p14:tracePt t="425545" x="7194550" y="5670550"/>
          <p14:tracePt t="425562" x="7181850" y="5657850"/>
          <p14:tracePt t="425579" x="7156450" y="5651500"/>
          <p14:tracePt t="425595" x="7131050" y="5632450"/>
          <p14:tracePt t="425612" x="7118350" y="5619750"/>
          <p14:tracePt t="425629" x="7086600" y="5613400"/>
          <p14:tracePt t="425645" x="7061200" y="5600700"/>
          <p14:tracePt t="425662" x="7042150" y="5588000"/>
          <p14:tracePt t="425679" x="7016750" y="5575300"/>
          <p14:tracePt t="425695" x="6997700" y="5568950"/>
          <p14:tracePt t="425712" x="6978650" y="5562600"/>
          <p14:tracePt t="425729" x="6953250" y="5556250"/>
          <p14:tracePt t="425745" x="6934200" y="5549900"/>
          <p14:tracePt t="425762" x="6902450" y="5549900"/>
          <p14:tracePt t="425779" x="6870700" y="5543550"/>
          <p14:tracePt t="425795" x="6864350" y="5543550"/>
          <p14:tracePt t="425812" x="6851650" y="5543550"/>
          <p14:tracePt t="425829" x="6845300" y="5543550"/>
          <p14:tracePt t="425865" x="6838950" y="5543550"/>
          <p14:tracePt t="426402" x="6826250" y="5549900"/>
          <p14:tracePt t="426410" x="6813550" y="5556250"/>
          <p14:tracePt t="426429" x="6794500" y="5575300"/>
          <p14:tracePt t="426431" x="6769100" y="5594350"/>
          <p14:tracePt t="426445" x="6756400" y="5607050"/>
          <p14:tracePt t="426462" x="6737350" y="5626100"/>
          <p14:tracePt t="426479" x="6731000" y="5626100"/>
          <p14:tracePt t="426495" x="6718300" y="5638800"/>
          <p14:tracePt t="426538" x="6718300" y="5645150"/>
          <p14:tracePt t="426546" x="6718300" y="5651500"/>
          <p14:tracePt t="426551" x="6711950" y="5657850"/>
          <p14:tracePt t="426562" x="6711950" y="5676900"/>
          <p14:tracePt t="426579" x="6711950" y="5695950"/>
          <p14:tracePt t="426595" x="6718300" y="5715000"/>
          <p14:tracePt t="426612" x="6724650" y="5727700"/>
          <p14:tracePt t="426628" x="6743700" y="5746750"/>
          <p14:tracePt t="426646" x="6750050" y="5759450"/>
          <p14:tracePt t="426662" x="6769100" y="5765800"/>
          <p14:tracePt t="426679" x="6781800" y="5772150"/>
          <p14:tracePt t="426695" x="6794500" y="5772150"/>
          <p14:tracePt t="426712" x="6813550" y="5772150"/>
          <p14:tracePt t="426729" x="6832600" y="5772150"/>
          <p14:tracePt t="426745" x="6864350" y="5759450"/>
          <p14:tracePt t="426762" x="6877050" y="5753100"/>
          <p14:tracePt t="426778" x="6889750" y="5740400"/>
          <p14:tracePt t="426796" x="6896100" y="5734050"/>
          <p14:tracePt t="426812" x="6908800" y="5727700"/>
          <p14:tracePt t="426859" x="6915150" y="5721350"/>
          <p14:tracePt t="426882" x="6921500" y="5715000"/>
          <p14:tracePt t="426890" x="6921500" y="5708650"/>
          <p14:tracePt t="426898" x="6927850" y="5708650"/>
          <p14:tracePt t="426906" x="6940550" y="5708650"/>
          <p14:tracePt t="426913" x="6946900" y="5689600"/>
          <p14:tracePt t="426928" x="6959600" y="5676900"/>
          <p14:tracePt t="426945" x="6978650" y="5664200"/>
          <p14:tracePt t="426945" x="6985000" y="5651500"/>
          <p14:tracePt t="426962" x="7004050" y="5638800"/>
          <p14:tracePt t="426979" x="7016750" y="5607050"/>
          <p14:tracePt t="426995" x="7029450" y="5575300"/>
          <p14:tracePt t="427012" x="7029450" y="5549900"/>
          <p14:tracePt t="427029" x="7029450" y="5530850"/>
          <p14:tracePt t="427046" x="7029450" y="5505450"/>
          <p14:tracePt t="427062" x="7029450" y="5467350"/>
          <p14:tracePt t="427079" x="7016750" y="5441950"/>
          <p14:tracePt t="427095" x="6997700" y="5435600"/>
          <p14:tracePt t="427112" x="6972300" y="5410200"/>
          <p14:tracePt t="427129" x="6934200" y="5391150"/>
          <p14:tracePt t="427145" x="6870700" y="5353050"/>
          <p14:tracePt t="427162" x="6788150" y="5321300"/>
          <p14:tracePt t="427179" x="6667500" y="5270500"/>
          <p14:tracePt t="427195" x="6521450" y="5200650"/>
          <p14:tracePt t="427212" x="6375400" y="5143500"/>
          <p14:tracePt t="427229" x="6229350" y="5099050"/>
          <p14:tracePt t="427246" x="6083300" y="5067300"/>
          <p14:tracePt t="427262" x="5949950" y="5054600"/>
          <p14:tracePt t="427279" x="5810250" y="5029200"/>
          <p14:tracePt t="427295" x="5651500" y="5003800"/>
          <p14:tracePt t="427312" x="5441950" y="4959350"/>
          <p14:tracePt t="427329" x="5232400" y="4914900"/>
          <p14:tracePt t="427345" x="5035550" y="4876800"/>
          <p14:tracePt t="427345" x="4927600" y="4857750"/>
          <p14:tracePt t="427362" x="4629150" y="4819650"/>
          <p14:tracePt t="427379" x="4381500" y="4787900"/>
          <p14:tracePt t="427396" x="4178300" y="4775200"/>
          <p14:tracePt t="427412" x="3987800" y="4737100"/>
          <p14:tracePt t="427429" x="3797300" y="4730750"/>
          <p14:tracePt t="427446" x="3613150" y="4730750"/>
          <p14:tracePt t="427462" x="3467100" y="4718050"/>
          <p14:tracePt t="427479" x="3346450" y="4711700"/>
          <p14:tracePt t="427495" x="3257550" y="4711700"/>
          <p14:tracePt t="427512" x="3219450" y="4699000"/>
          <p14:tracePt t="427529" x="3194050" y="4699000"/>
          <p14:tracePt t="428666" x="3200400" y="4699000"/>
          <p14:tracePt t="428706" x="3206750" y="4699000"/>
          <p14:tracePt t="428746" x="3213100" y="4699000"/>
          <p14:tracePt t="428786" x="3219450" y="4699000"/>
          <p14:tracePt t="428826" x="3225800" y="4705350"/>
          <p14:tracePt t="428834" x="3232150" y="4705350"/>
          <p14:tracePt t="428842" x="3238500" y="4705350"/>
          <p14:tracePt t="428850" x="3244850" y="4705350"/>
          <p14:tracePt t="428863" x="3251200" y="4718050"/>
          <p14:tracePt t="428879" x="3263900" y="4724400"/>
          <p14:tracePt t="428896" x="3276600" y="4737100"/>
          <p14:tracePt t="428912" x="3302000" y="4743450"/>
          <p14:tracePt t="428929" x="3321050" y="4756150"/>
          <p14:tracePt t="428945" x="3346450" y="4768850"/>
          <p14:tracePt t="428945" x="3346450" y="4781550"/>
          <p14:tracePt t="428962" x="3371850" y="4787900"/>
          <p14:tracePt t="428979" x="3397250" y="4806950"/>
          <p14:tracePt t="428995" x="3422650" y="4819650"/>
          <p14:tracePt t="429012" x="3441700" y="4832350"/>
          <p14:tracePt t="429029" x="3460750" y="4838700"/>
          <p14:tracePt t="429046" x="3486150" y="4857750"/>
          <p14:tracePt t="429062" x="3505200" y="4864100"/>
          <p14:tracePt t="429078" x="3517900" y="4883150"/>
          <p14:tracePt t="429095" x="3536950" y="4895850"/>
          <p14:tracePt t="429112" x="3549650" y="4895850"/>
          <p14:tracePt t="429128" x="3562350" y="4908550"/>
          <p14:tracePt t="429146" x="3581400" y="4921250"/>
          <p14:tracePt t="429163" x="3587750" y="4927600"/>
          <p14:tracePt t="429179" x="3600450" y="4933950"/>
          <p14:tracePt t="429195" x="3606800" y="4933950"/>
          <p14:tracePt t="429212" x="3613150" y="4940300"/>
          <p14:tracePt t="429229" x="3619500" y="4946650"/>
          <p14:tracePt t="429245" x="3625850" y="4953000"/>
          <p14:tracePt t="429262" x="3632200" y="4953000"/>
          <p14:tracePt t="429278" x="3644900" y="4953000"/>
          <p14:tracePt t="429296" x="3651250" y="4953000"/>
          <p14:tracePt t="429312" x="3663950" y="4953000"/>
          <p14:tracePt t="429328" x="3670300" y="4953000"/>
          <p14:tracePt t="429346" x="3676650" y="4953000"/>
          <p14:tracePt t="429346" x="3683000" y="4953000"/>
          <p14:tracePt t="429362" x="3695700" y="4959350"/>
          <p14:tracePt t="429379" x="3708400" y="4965700"/>
          <p14:tracePt t="429395" x="3721100" y="4972050"/>
          <p14:tracePt t="429412" x="3746500" y="4978400"/>
          <p14:tracePt t="429429" x="3759200" y="4997450"/>
          <p14:tracePt t="429445" x="3778250" y="5003800"/>
          <p14:tracePt t="429462" x="3797300" y="5016500"/>
          <p14:tracePt t="429479" x="3803650" y="5016500"/>
          <p14:tracePt t="429495" x="3822700" y="5016500"/>
          <p14:tracePt t="429512" x="3829050" y="5016500"/>
          <p14:tracePt t="429528" x="3841750" y="5022850"/>
          <p14:tracePt t="429528" x="3848100" y="5029200"/>
          <p14:tracePt t="429546" x="3860800" y="5029200"/>
          <p14:tracePt t="429562" x="3867150" y="5029200"/>
          <p14:tracePt t="429579" x="3879850" y="5035550"/>
          <p14:tracePt t="429595" x="3886200" y="5035550"/>
          <p14:tracePt t="429612" x="3898900" y="5048250"/>
          <p14:tracePt t="429629" x="3905250" y="5048250"/>
          <p14:tracePt t="429645" x="3917950" y="5060950"/>
          <p14:tracePt t="429662" x="3924300" y="5067300"/>
          <p14:tracePt t="429678" x="3937000" y="5073650"/>
          <p14:tracePt t="429695" x="3949700" y="5086350"/>
          <p14:tracePt t="429712" x="3956050" y="5086350"/>
          <p14:tracePt t="429729" x="3968750" y="5092700"/>
          <p14:tracePt t="429746" x="3975100" y="5092700"/>
          <p14:tracePt t="429746" x="3975100" y="5099050"/>
          <p14:tracePt t="429762" x="3987800" y="5099050"/>
          <p14:tracePt t="429803" x="3994150" y="5099050"/>
          <p14:tracePt t="429812" x="4000500" y="5099050"/>
          <p14:tracePt t="429818" x="4006850" y="5105400"/>
          <p14:tracePt t="429829" x="4019550" y="5105400"/>
          <p14:tracePt t="429845" x="4025900" y="5105400"/>
          <p14:tracePt t="429862" x="4044950" y="5105400"/>
          <p14:tracePt t="429879" x="4051300" y="5118100"/>
          <p14:tracePt t="429895" x="4064000" y="5118100"/>
          <p14:tracePt t="429912" x="4064000" y="5124450"/>
          <p14:tracePt t="429928" x="4070350" y="5124450"/>
          <p14:tracePt t="429946" x="4083050" y="5130800"/>
          <p14:tracePt t="429962" x="4095750" y="5137150"/>
          <p14:tracePt t="429978" x="4102100" y="5137150"/>
          <p14:tracePt t="429995" x="4102100" y="5143500"/>
          <p14:tracePt t="430012" x="4121150" y="5143500"/>
          <p14:tracePt t="430029" x="4127500" y="5149850"/>
          <p14:tracePt t="430046" x="4133850" y="5149850"/>
          <p14:tracePt t="430062" x="4152900" y="5156200"/>
          <p14:tracePt t="430079" x="4165600" y="5162550"/>
          <p14:tracePt t="430095" x="4178300" y="5162550"/>
          <p14:tracePt t="430112" x="4191000" y="5168900"/>
          <p14:tracePt t="430128" x="4197350" y="5168900"/>
          <p14:tracePt t="430128" x="4203700" y="5175250"/>
          <p14:tracePt t="430146" x="4210050" y="5175250"/>
          <p14:tracePt t="430162" x="4216400" y="5175250"/>
          <p14:tracePt t="430178" x="4229100" y="5181600"/>
          <p14:tracePt t="430195" x="4229100" y="5187950"/>
          <p14:tracePt t="430212" x="4248150" y="5194300"/>
          <p14:tracePt t="430251" x="4260850" y="5194300"/>
          <p14:tracePt t="430252" x="4260850" y="5200650"/>
          <p14:tracePt t="430262" x="4273550" y="5207000"/>
          <p14:tracePt t="430279" x="4298950" y="5213350"/>
          <p14:tracePt t="430295" x="4305300" y="5219700"/>
          <p14:tracePt t="430312" x="4311650" y="5219700"/>
          <p14:tracePt t="430329" x="4337050" y="5226050"/>
          <p14:tracePt t="430346" x="4356100" y="5245100"/>
          <p14:tracePt t="430362" x="4381500" y="5251450"/>
          <p14:tracePt t="430378" x="4400550" y="5257800"/>
          <p14:tracePt t="430396" x="4413250" y="5264150"/>
          <p14:tracePt t="430412" x="4432300" y="5270500"/>
          <p14:tracePt t="430429" x="4438650" y="5276850"/>
          <p14:tracePt t="430445" x="4451350" y="5283200"/>
          <p14:tracePt t="430462" x="4464050" y="5289550"/>
          <p14:tracePt t="430479" x="4470400" y="5289550"/>
          <p14:tracePt t="430495" x="4489450" y="5295900"/>
          <p14:tracePt t="430512" x="4489450" y="5302250"/>
          <p14:tracePt t="430528" x="4502150" y="5308600"/>
          <p14:tracePt t="430545" x="4508500" y="5308600"/>
          <p14:tracePt t="430562" x="4521200" y="5314950"/>
          <p14:tracePt t="430578" x="4527550" y="5321300"/>
          <p14:tracePt t="430595" x="4540250" y="5327650"/>
          <p14:tracePt t="430611" x="4546600" y="5327650"/>
          <p14:tracePt t="430629" x="4559300" y="5334000"/>
          <p14:tracePt t="430645" x="4565650" y="5334000"/>
          <p14:tracePt t="430661" x="4578350" y="5340350"/>
          <p14:tracePt t="430679" x="4584700" y="5346700"/>
          <p14:tracePt t="430695" x="4591050" y="5346700"/>
          <p14:tracePt t="430712" x="4597400" y="5346700"/>
          <p14:tracePt t="430729" x="4603750" y="5353050"/>
          <p14:tracePt t="430745" x="4616450" y="5359400"/>
          <p14:tracePt t="430762" x="4622800" y="5359400"/>
          <p14:tracePt t="430779" x="4629150" y="5365750"/>
          <p14:tracePt t="430795" x="4635500" y="5372100"/>
          <p14:tracePt t="430850" x="4641850" y="5372100"/>
          <p14:tracePt t="430858" x="4641850" y="5378450"/>
          <p14:tracePt t="430863" x="4648200" y="5378450"/>
          <p14:tracePt t="430970" x="4654550" y="5378450"/>
          <p14:tracePt t="430995" x="4660900" y="5378450"/>
          <p14:tracePt t="430997" x="4667250" y="5384800"/>
          <p14:tracePt t="431018" x="4673600" y="5384800"/>
          <p14:tracePt t="431026" x="4679950" y="5391150"/>
          <p14:tracePt t="431029" x="4686300" y="5391150"/>
          <p14:tracePt t="431046" x="4686300" y="5397500"/>
          <p14:tracePt t="431061" x="4692650" y="5397500"/>
          <p14:tracePt t="431079" x="4699000" y="5410200"/>
          <p14:tracePt t="431115" x="4705350" y="5410200"/>
          <p14:tracePt t="431130" x="4711700" y="5410200"/>
          <p14:tracePt t="431147" x="4718050" y="5410200"/>
          <p14:tracePt t="431178" x="4724400" y="5410200"/>
          <p14:tracePt t="431186" x="4724400" y="5416550"/>
          <p14:tracePt t="431189" x="4730750" y="5416550"/>
          <p14:tracePt t="431195" x="4737100" y="5416550"/>
          <p14:tracePt t="431211" x="4737100" y="5422900"/>
          <p14:tracePt t="431228" x="4743450" y="5422900"/>
          <p14:tracePt t="431266" x="4749800" y="5422900"/>
          <p14:tracePt t="431267" x="4749800" y="5429250"/>
          <p14:tracePt t="431279" x="4756150" y="5429250"/>
          <p14:tracePt t="431355" x="4762500" y="5429250"/>
          <p14:tracePt t="431666" x="4768850" y="5429250"/>
          <p14:tracePt t="431683" x="4775200" y="5429250"/>
          <p14:tracePt t="431698" x="4781550" y="5429250"/>
          <p14:tracePt t="431711" x="4787900" y="5429250"/>
          <p14:tracePt t="431739" x="4787900" y="5435600"/>
          <p14:tracePt t="431770" x="4794250" y="5435600"/>
          <p14:tracePt t="431788" x="4800600" y="5435600"/>
          <p14:tracePt t="431795" x="4800600" y="5441950"/>
          <p14:tracePt t="431796" x="4813300" y="5441950"/>
          <p14:tracePt t="431812" x="4819650" y="5448300"/>
          <p14:tracePt t="431828" x="4826000" y="5448300"/>
          <p14:tracePt t="431845" x="4838700" y="5448300"/>
          <p14:tracePt t="431915" x="4845050" y="5448300"/>
          <p14:tracePt t="431922" x="4845050" y="5454650"/>
          <p14:tracePt t="431946" x="4845050" y="5461000"/>
          <p14:tracePt t="431962" x="4851400" y="5461000"/>
          <p14:tracePt t="431978" x="4851400" y="5467350"/>
          <p14:tracePt t="431988" x="4857750" y="5467350"/>
          <p14:tracePt t="432001" x="4864100" y="5473700"/>
          <p14:tracePt t="432019" x="4870450" y="5473700"/>
          <p14:tracePt t="432033" x="4870450" y="5480050"/>
          <p14:tracePt t="432058" x="4876800" y="5480050"/>
          <p14:tracePt t="432106" x="4883150" y="5480050"/>
          <p14:tracePt t="432178" x="4889500" y="5480050"/>
          <p14:tracePt t="432250" x="4889500" y="5486400"/>
          <p14:tracePt t="432275" x="4895850" y="5492750"/>
          <p14:tracePt t="433994" x="4895850" y="5499100"/>
          <p14:tracePt t="434005" x="4908550" y="5499100"/>
          <p14:tracePt t="434010" x="4914900" y="5505450"/>
          <p14:tracePt t="434013" x="4953000" y="5530850"/>
          <p14:tracePt t="434028" x="4984750" y="5556250"/>
          <p14:tracePt t="434045" x="5016500" y="5575300"/>
          <p14:tracePt t="434062" x="5041900" y="5588000"/>
          <p14:tracePt t="434078" x="5060950" y="5600700"/>
          <p14:tracePt t="434096" x="5067300" y="5613400"/>
          <p14:tracePt t="434111" x="5080000" y="5626100"/>
          <p14:tracePt t="434128" x="5092700" y="5632450"/>
          <p14:tracePt t="434145" x="5099050" y="5632450"/>
          <p14:tracePt t="434161" x="5124450" y="5632450"/>
          <p14:tracePt t="434179" x="5143500" y="5632450"/>
          <p14:tracePt t="434195" x="5162550" y="5632450"/>
          <p14:tracePt t="434211" x="5187950" y="5632450"/>
          <p14:tracePt t="434228" x="5232400" y="5632450"/>
          <p14:tracePt t="434245" x="5283200" y="5632450"/>
          <p14:tracePt t="434262" x="5314950" y="5632450"/>
          <p14:tracePt t="434278" x="5359400" y="5638800"/>
          <p14:tracePt t="434295" x="5397500" y="5657850"/>
          <p14:tracePt t="434311" x="5454650" y="5689600"/>
          <p14:tracePt t="434328" x="5505450" y="5715000"/>
          <p14:tracePt t="434345" x="5543550" y="5740400"/>
          <p14:tracePt t="434361" x="5588000" y="5765800"/>
          <p14:tracePt t="434378" x="5613400" y="5791200"/>
          <p14:tracePt t="434395" x="5638800" y="5803900"/>
          <p14:tracePt t="434411" x="5664200" y="5810250"/>
          <p14:tracePt t="434429" x="5683250" y="5810250"/>
          <p14:tracePt t="434445" x="5715000" y="5810250"/>
          <p14:tracePt t="434462" x="5721350" y="5810250"/>
          <p14:tracePt t="434478" x="5746750" y="5810250"/>
          <p14:tracePt t="434495" x="5759450" y="5791200"/>
          <p14:tracePt t="434511" x="5778500" y="5772150"/>
          <p14:tracePt t="434528" x="5803900" y="5734050"/>
          <p14:tracePt t="434545" x="5816600" y="5695950"/>
          <p14:tracePt t="434561" x="5835650" y="5657850"/>
          <p14:tracePt t="434579" x="5842000" y="5645150"/>
          <p14:tracePt t="434595" x="5842000" y="5619750"/>
          <p14:tracePt t="434611" x="5842000" y="5607050"/>
          <p14:tracePt t="434629" x="5829300" y="5588000"/>
          <p14:tracePt t="434645" x="5803900" y="5581650"/>
          <p14:tracePt t="434662" x="5797550" y="5568950"/>
          <p14:tracePt t="434678" x="5778500" y="5568950"/>
          <p14:tracePt t="434695" x="5772150" y="5568950"/>
          <p14:tracePt t="434711" x="5759450" y="5562600"/>
          <p14:tracePt t="434728" x="5753100" y="5556250"/>
          <p14:tracePt t="434745" x="5746750" y="5549900"/>
          <p14:tracePt t="434761" x="5727700" y="5549900"/>
          <p14:tracePt t="434778" x="5715000" y="5549900"/>
          <p14:tracePt t="434795" x="5708650" y="5549900"/>
          <p14:tracePt t="434811" x="5695950" y="5549900"/>
          <p14:tracePt t="434828" x="5689600" y="5556250"/>
          <p14:tracePt t="434845" x="5676900" y="5562600"/>
          <p14:tracePt t="434862" x="5670550" y="5562600"/>
          <p14:tracePt t="434878" x="5657850" y="5575300"/>
          <p14:tracePt t="434895" x="5645150" y="5588000"/>
          <p14:tracePt t="434911" x="5632450" y="5607050"/>
          <p14:tracePt t="434928" x="5619750" y="5613400"/>
          <p14:tracePt t="434928" x="5607050" y="5626100"/>
          <p14:tracePt t="434963" x="5600700" y="5632450"/>
          <p14:tracePt t="434964" x="5600700" y="5638800"/>
          <p14:tracePt t="434979" x="5600700" y="5651500"/>
          <p14:tracePt t="434995" x="5600700" y="5664200"/>
          <p14:tracePt t="435011" x="5600700" y="5689600"/>
          <p14:tracePt t="435029" x="5600700" y="5708650"/>
          <p14:tracePt t="435045" x="5600700" y="5721350"/>
          <p14:tracePt t="435062" x="5600700" y="5740400"/>
          <p14:tracePt t="435078" x="5607050" y="5746750"/>
          <p14:tracePt t="435095" x="5619750" y="5753100"/>
          <p14:tracePt t="435112" x="5626100" y="5759450"/>
          <p14:tracePt t="435128" x="5638800" y="5759450"/>
          <p14:tracePt t="435145" x="5645150" y="5765800"/>
          <p14:tracePt t="435161" x="5657850" y="5765800"/>
          <p14:tracePt t="435210" x="5664200" y="5765800"/>
          <p14:tracePt t="435215" x="5670550" y="5765800"/>
          <p14:tracePt t="435242" x="5670550" y="5772150"/>
          <p14:tracePt t="435258" x="5676900" y="5778500"/>
          <p14:tracePt t="435322" x="5683250" y="5778500"/>
          <p14:tracePt t="435379" x="5689600" y="5778500"/>
          <p14:tracePt t="435426" x="5695950" y="5778500"/>
          <p14:tracePt t="435459" x="5702300" y="5778500"/>
          <p14:tracePt t="435794" x="5708650" y="5778500"/>
          <p14:tracePt t="436242" x="5715000" y="5778500"/>
          <p14:tracePt t="438105" x="5721350" y="5765800"/>
          <p14:tracePt t="438113" x="5727700" y="5753100"/>
          <p14:tracePt t="438127" x="5734050" y="5740400"/>
          <p14:tracePt t="438146" x="5740400" y="5734050"/>
          <p14:tracePt t="438161" x="5746750" y="5721350"/>
          <p14:tracePt t="438163" x="5753100" y="5721350"/>
          <p14:tracePt t="438643" x="5753100" y="5715000"/>
          <p14:tracePt t="438648" x="5753100" y="5708650"/>
          <p14:tracePt t="438662" x="5753100" y="5702300"/>
          <p14:tracePt t="438664" x="5753100" y="5670550"/>
          <p14:tracePt t="438679" x="5753100" y="5638800"/>
          <p14:tracePt t="438696" x="5753100" y="5588000"/>
          <p14:tracePt t="438712" x="5753100" y="5537200"/>
          <p14:tracePt t="438729" x="5759450" y="5480050"/>
          <p14:tracePt t="438746" x="5765800" y="5429250"/>
          <p14:tracePt t="438762" x="5765800" y="5365750"/>
          <p14:tracePt t="438780" x="5765800" y="5321300"/>
          <p14:tracePt t="438795" x="5765800" y="5289550"/>
          <p14:tracePt t="438813" x="5765800" y="5251450"/>
          <p14:tracePt t="438829" x="5765800" y="5226050"/>
          <p14:tracePt t="438845" x="5759450" y="5213350"/>
          <p14:tracePt t="438883" x="5759450" y="5207000"/>
          <p14:tracePt t="438915" x="5759450" y="5200650"/>
          <p14:tracePt t="439002" x="5759450" y="5194300"/>
          <p14:tracePt t="439010" x="5753100" y="5194300"/>
          <p14:tracePt t="439042" x="5753100" y="5187950"/>
          <p14:tracePt t="439050" x="5746750" y="5181600"/>
          <p14:tracePt t="439062" x="5740400" y="5181600"/>
          <p14:tracePt t="439064" x="5727700" y="5181600"/>
          <p14:tracePt t="439079" x="5721350" y="5181600"/>
          <p14:tracePt t="439096" x="5702300" y="5175250"/>
          <p14:tracePt t="439112" x="5695950" y="5175250"/>
          <p14:tracePt t="439155" x="5689600" y="5175250"/>
          <p14:tracePt t="439186" x="5683250" y="5175250"/>
          <p14:tracePt t="439194" x="5683250" y="5168900"/>
          <p14:tracePt t="439243" x="5676900" y="5168900"/>
          <p14:tracePt t="439268" x="5670550" y="5168900"/>
          <p14:tracePt t="439282" x="5664200" y="5168900"/>
          <p14:tracePt t="439299" x="5664200" y="5162550"/>
          <p14:tracePt t="439339" x="5657850" y="5162550"/>
          <p14:tracePt t="439354" x="5651500" y="5162550"/>
          <p14:tracePt t="440226" x="5651500" y="5175250"/>
          <p14:tracePt t="440238" x="5651500" y="5187950"/>
          <p14:tracePt t="440245" x="5651500" y="5207000"/>
          <p14:tracePt t="440247" x="5651500" y="5257800"/>
          <p14:tracePt t="440262" x="5651500" y="5283200"/>
          <p14:tracePt t="440279" x="5651500" y="5289550"/>
          <p14:tracePt t="440626" x="5657850" y="5289550"/>
          <p14:tracePt t="440638" x="5657850" y="5302250"/>
          <p14:tracePt t="440640" x="5664200" y="5302250"/>
          <p14:tracePt t="440645" x="5664200" y="5314950"/>
          <p14:tracePt t="440662" x="5670550" y="5321300"/>
          <p14:tracePt t="440679" x="5676900" y="5321300"/>
          <p14:tracePt t="440850" x="5670550" y="5327650"/>
          <p14:tracePt t="440883" x="5670550" y="5334000"/>
          <p14:tracePt t="440890" x="5664200" y="5334000"/>
          <p14:tracePt t="440907" x="5657850" y="5334000"/>
          <p14:tracePt t="440915" x="5651500" y="5340350"/>
          <p14:tracePt t="440917" x="5645150" y="5340350"/>
          <p14:tracePt t="440928" x="5626100" y="5353050"/>
          <p14:tracePt t="440945" x="5619750" y="5359400"/>
          <p14:tracePt t="440945" x="5607050" y="5359400"/>
          <p14:tracePt t="440962" x="5588000" y="5359400"/>
          <p14:tracePt t="441969" x="5588000" y="5353050"/>
          <p14:tracePt t="442026" x="5588000" y="5346700"/>
          <p14:tracePt t="442051" x="5581650" y="5346700"/>
          <p14:tracePt t="442074" x="5581650" y="5340350"/>
          <p14:tracePt t="442178" x="5575300" y="5340350"/>
          <p14:tracePt t="442258" x="5568950" y="5340350"/>
          <p14:tracePt t="442299" x="5562600" y="5340350"/>
          <p14:tracePt t="442370" x="5562600" y="5334000"/>
          <p14:tracePt t="442498" x="5556250" y="5334000"/>
          <p14:tracePt t="442658" x="5549900" y="5334000"/>
          <p14:tracePt t="442706" x="5543550" y="5334000"/>
          <p14:tracePt t="442730" x="5537200" y="5334000"/>
          <p14:tracePt t="442746" x="5524500" y="5334000"/>
          <p14:tracePt t="442754" x="5524500" y="5340350"/>
          <p14:tracePt t="442763" x="5524500" y="5346700"/>
          <p14:tracePt t="442794" x="5524500" y="5353050"/>
          <p14:tracePt t="442797" x="5518150" y="5353050"/>
          <p14:tracePt t="442812" x="5518150" y="5359400"/>
          <p14:tracePt t="442813" x="5511800" y="5359400"/>
          <p14:tracePt t="442994" x="5505450" y="5359400"/>
          <p14:tracePt t="443011" x="5499100" y="5359400"/>
          <p14:tracePt t="443012" x="5492750" y="5359400"/>
          <p14:tracePt t="443034" x="5486400" y="5359400"/>
          <p14:tracePt t="443042" x="5480050" y="5359400"/>
          <p14:tracePt t="443046" x="5467350" y="5359400"/>
          <p14:tracePt t="443062" x="5454650" y="5359400"/>
          <p14:tracePt t="443078" x="5448300" y="5359400"/>
          <p14:tracePt t="443115" x="5435600" y="5359400"/>
          <p14:tracePt t="443131" x="5422900" y="5359400"/>
          <p14:tracePt t="443132" x="5403850" y="5359400"/>
          <p14:tracePt t="443145" x="5378450" y="5359400"/>
          <p14:tracePt t="443162" x="5365750" y="5359400"/>
          <p14:tracePt t="443179" x="5359400" y="5359400"/>
          <p14:tracePt t="443195" x="5353050" y="5359400"/>
          <p14:tracePt t="443242" x="5346700" y="5359400"/>
          <p14:tracePt t="443386" x="5346700" y="5353050"/>
          <p14:tracePt t="444554" x="5346700" y="5346700"/>
          <p14:tracePt t="445026" x="5353050" y="5346700"/>
          <p14:tracePt t="445098" x="5353050" y="5340350"/>
          <p14:tracePt t="445101" x="5353050" y="5334000"/>
          <p14:tracePt t="445115" x="5353050" y="5327650"/>
          <p14:tracePt t="445116" x="5353050" y="5314950"/>
          <p14:tracePt t="445128" x="5353050" y="5289550"/>
          <p14:tracePt t="445145" x="5353050" y="5232400"/>
          <p14:tracePt t="445161" x="5334000" y="5105400"/>
          <p14:tracePt t="445178" x="5327650" y="5080000"/>
          <p14:tracePt t="445195" x="5327650" y="5067300"/>
          <p14:tracePt t="445212" x="5321300" y="5054600"/>
          <p14:tracePt t="445229" x="5321300" y="5035550"/>
          <p14:tracePt t="445245" x="5314950" y="5016500"/>
          <p14:tracePt t="445262" x="5308600" y="4965700"/>
          <p14:tracePt t="445278" x="5302250" y="4921250"/>
          <p14:tracePt t="445295" x="5283200" y="4851400"/>
          <p14:tracePt t="445312" x="5276850" y="4781550"/>
          <p14:tracePt t="445328" x="5264150" y="4711700"/>
          <p14:tracePt t="445345" x="5257800" y="4641850"/>
          <p14:tracePt t="445362" x="5257800" y="4552950"/>
          <p14:tracePt t="445378" x="5251450" y="4470400"/>
          <p14:tracePt t="445395" x="5251450" y="4368800"/>
          <p14:tracePt t="445412" x="5245100" y="4260850"/>
          <p14:tracePt t="445429" x="5245100" y="4146550"/>
          <p14:tracePt t="445445" x="5238750" y="4025900"/>
          <p14:tracePt t="445462" x="5219700" y="3905250"/>
          <p14:tracePt t="445478" x="5219700" y="3803650"/>
          <p14:tracePt t="445495" x="5219700" y="3689350"/>
          <p14:tracePt t="445512" x="5219700" y="3556000"/>
          <p14:tracePt t="445528" x="5245100" y="3416300"/>
          <p14:tracePt t="445546" x="5251450" y="3403600"/>
          <p14:tracePt t="445562" x="5270500" y="3346450"/>
          <p14:tracePt t="445578" x="5270500" y="3333750"/>
          <p14:tracePt t="445596" x="5276850" y="3321050"/>
          <p14:tracePt t="445612" x="5276850" y="3308350"/>
          <p14:tracePt t="445629" x="5276850" y="3295650"/>
          <p14:tracePt t="445645" x="5276850" y="3282950"/>
          <p14:tracePt t="445661" x="5283200" y="3270250"/>
          <p14:tracePt t="445679" x="5283200" y="3263900"/>
          <p14:tracePt t="445695" x="5295900" y="3257550"/>
          <p14:tracePt t="445712" x="5295900" y="3251200"/>
          <p14:tracePt t="446010" x="5295900" y="3257550"/>
          <p14:tracePt t="446098" x="5295900" y="3251200"/>
          <p14:tracePt t="446106" x="5302250" y="3244850"/>
          <p14:tracePt t="446109" x="5327650" y="3219450"/>
          <p14:tracePt t="446129" x="5365750" y="3194050"/>
          <p14:tracePt t="446145" x="5416550" y="3155950"/>
          <p14:tracePt t="446145" x="5435600" y="3136900"/>
          <p14:tracePt t="446162" x="5499100" y="3105150"/>
          <p14:tracePt t="446179" x="5588000" y="3060700"/>
          <p14:tracePt t="446195" x="5657850" y="3028950"/>
          <p14:tracePt t="446212" x="5727700" y="2978150"/>
          <p14:tracePt t="446229" x="5784850" y="2946400"/>
          <p14:tracePt t="446245" x="5822950" y="2914650"/>
          <p14:tracePt t="446261" x="5861050" y="2876550"/>
          <p14:tracePt t="446279" x="5899150" y="2825750"/>
          <p14:tracePt t="446295" x="5949950" y="2787650"/>
          <p14:tracePt t="446312" x="5981700" y="2755900"/>
          <p14:tracePt t="446328" x="6026150" y="2717800"/>
          <p14:tracePt t="446345" x="6057900" y="2679700"/>
          <p14:tracePt t="446345" x="6070600" y="2667000"/>
          <p14:tracePt t="446362" x="6102350" y="2628900"/>
          <p14:tracePt t="446378" x="6127750" y="2597150"/>
          <p14:tracePt t="446395" x="6153150" y="2584450"/>
          <p14:tracePt t="446412" x="6159500" y="2571750"/>
          <p14:tracePt t="446429" x="6178550" y="2565400"/>
          <p14:tracePt t="446445" x="6191250" y="2559050"/>
          <p14:tracePt t="446461" x="6210300" y="2546350"/>
          <p14:tracePt t="446479" x="6242050" y="2533650"/>
          <p14:tracePt t="446495" x="6261100" y="2527300"/>
          <p14:tracePt t="446512" x="6286500" y="2520950"/>
          <p14:tracePt t="446528" x="6305550" y="2514600"/>
          <p14:tracePt t="446545" x="6324600" y="2508250"/>
          <p14:tracePt t="446545" x="6330950" y="2508250"/>
          <p14:tracePt t="446562" x="6343650" y="2495550"/>
          <p14:tracePt t="446578" x="6375400" y="2482850"/>
          <p14:tracePt t="446595" x="6388100" y="2482850"/>
          <p14:tracePt t="446612" x="6407150" y="2476500"/>
          <p14:tracePt t="446629" x="6413500" y="2470150"/>
          <p14:tracePt t="446645" x="6426200" y="2463800"/>
          <p14:tracePt t="446661" x="6432550" y="2463800"/>
          <p14:tracePt t="446679" x="6438900" y="2457450"/>
          <p14:tracePt t="446695" x="6445250" y="2457450"/>
          <p14:tracePt t="446712" x="6457950" y="2457450"/>
          <p14:tracePt t="446728" x="6483350" y="2457450"/>
          <p14:tracePt t="446745" x="6502400" y="2457450"/>
          <p14:tracePt t="446745" x="6515100" y="2457450"/>
          <p14:tracePt t="446762" x="6521450" y="2457450"/>
          <p14:tracePt t="446779" x="6534150" y="2457450"/>
          <p14:tracePt t="446795" x="6540500" y="2457450"/>
          <p14:tracePt t="446811" x="6553200" y="2451100"/>
          <p14:tracePt t="446828" x="6591300" y="2451100"/>
          <p14:tracePt t="446845" x="6635750" y="2444750"/>
          <p14:tracePt t="446861" x="6680200" y="2432050"/>
          <p14:tracePt t="446879" x="6718300" y="2432050"/>
          <p14:tracePt t="446895" x="6743700" y="2425700"/>
          <p14:tracePt t="446912" x="6756400" y="2425700"/>
          <p14:tracePt t="446928" x="6762750" y="2425700"/>
          <p14:tracePt t="446945" x="6769100" y="2425700"/>
          <p14:tracePt t="446962" x="6775450" y="2425700"/>
          <p14:tracePt t="446978" x="6781800" y="2425700"/>
          <p14:tracePt t="447114" x="6788150" y="2419350"/>
          <p14:tracePt t="447290" x="6781800" y="2419350"/>
          <p14:tracePt t="447354" x="6775450" y="2419350"/>
          <p14:tracePt t="447378" x="6769100" y="2419350"/>
          <p14:tracePt t="447410" x="6762750" y="2419350"/>
          <p14:tracePt t="447434" x="6756400" y="2419350"/>
          <p14:tracePt t="447442" x="6743700" y="2419350"/>
          <p14:tracePt t="447458" x="6731000" y="2419350"/>
          <p14:tracePt t="447472" x="6711950" y="2413000"/>
          <p14:tracePt t="447482" x="6699250" y="2413000"/>
          <p14:tracePt t="447483" x="6692900" y="2413000"/>
          <p14:tracePt t="447495" x="6686550" y="2413000"/>
          <p14:tracePt t="447511" x="6673850" y="2413000"/>
          <p14:tracePt t="447529" x="6661150" y="2413000"/>
          <p14:tracePt t="447545" x="6642100" y="2413000"/>
          <p14:tracePt t="447545" x="6629400" y="2419350"/>
          <p14:tracePt t="447562" x="6597650" y="2425700"/>
          <p14:tracePt t="447578" x="6584950" y="2425700"/>
          <p14:tracePt t="447595" x="6572250" y="2425700"/>
          <p14:tracePt t="447611" x="6553200" y="2425700"/>
          <p14:tracePt t="447628" x="6540500" y="2425700"/>
          <p14:tracePt t="447646" x="6521450" y="2425700"/>
          <p14:tracePt t="447661" x="6489700" y="2432050"/>
          <p14:tracePt t="447679" x="6445250" y="2432050"/>
          <p14:tracePt t="447695" x="6394450" y="2432050"/>
          <p14:tracePt t="447711" x="6343650" y="2432050"/>
          <p14:tracePt t="447728" x="6299200" y="2432050"/>
          <p14:tracePt t="447745" x="6248400" y="2438400"/>
          <p14:tracePt t="447745" x="6229350" y="2438400"/>
          <p14:tracePt t="447762" x="6191250" y="2438400"/>
          <p14:tracePt t="447778" x="6146800" y="2438400"/>
          <p14:tracePt t="447796" x="6108700" y="2438400"/>
          <p14:tracePt t="447811" x="6038850" y="2438400"/>
          <p14:tracePt t="447828" x="5949950" y="2438400"/>
          <p14:tracePt t="447845" x="5842000" y="2438400"/>
          <p14:tracePt t="447861" x="5702300" y="2438400"/>
          <p14:tracePt t="447878" x="5568950" y="2406650"/>
          <p14:tracePt t="447895" x="5435600" y="2387600"/>
          <p14:tracePt t="447911" x="5302250" y="2362200"/>
          <p14:tracePt t="447928" x="5156200" y="2355850"/>
          <p14:tracePt t="447945" x="5022850" y="2343150"/>
          <p14:tracePt t="447961" x="4826000" y="2324100"/>
          <p14:tracePt t="447979" x="4686300" y="2305050"/>
          <p14:tracePt t="447995" x="4546600" y="2273300"/>
          <p14:tracePt t="448012" x="4413250" y="2254250"/>
          <p14:tracePt t="448028" x="4292600" y="2247900"/>
          <p14:tracePt t="448045" x="4216400" y="2241550"/>
          <p14:tracePt t="448062" x="4127500" y="2228850"/>
          <p14:tracePt t="448078" x="4025900" y="2222500"/>
          <p14:tracePt t="448095" x="3956050" y="2216150"/>
          <p14:tracePt t="448111" x="3898900" y="2216150"/>
          <p14:tracePt t="448129" x="3854450" y="2209800"/>
          <p14:tracePt t="448145" x="3841750" y="2209800"/>
          <p14:tracePt t="448161" x="3835400" y="2209800"/>
          <p14:tracePt t="448178" x="3829050" y="2209800"/>
          <p14:tracePt t="448562" x="3841750" y="2209800"/>
          <p14:tracePt t="448568" x="3854450" y="2209800"/>
          <p14:tracePt t="448578" x="3867150" y="2216150"/>
          <p14:tracePt t="448580" x="3917950" y="2228850"/>
          <p14:tracePt t="448595" x="3981450" y="2241550"/>
          <p14:tracePt t="448612" x="4032250" y="2254250"/>
          <p14:tracePt t="448628" x="4095750" y="2260600"/>
          <p14:tracePt t="448645" x="4210050" y="2273300"/>
          <p14:tracePt t="448662" x="4324350" y="2292350"/>
          <p14:tracePt t="448678" x="4413250" y="2298700"/>
          <p14:tracePt t="448695" x="4533900" y="2305050"/>
          <p14:tracePt t="448711" x="4654550" y="2305050"/>
          <p14:tracePt t="448729" x="4781550" y="2317750"/>
          <p14:tracePt t="448745" x="4902200" y="2317750"/>
          <p14:tracePt t="448761" x="5086350" y="2317750"/>
          <p14:tracePt t="448779" x="5187950" y="2317750"/>
          <p14:tracePt t="448795" x="5270500" y="2324100"/>
          <p14:tracePt t="448812" x="5353050" y="2324100"/>
          <p14:tracePt t="448828" x="5435600" y="2324100"/>
          <p14:tracePt t="448846" x="5524500" y="2324100"/>
          <p14:tracePt t="448862" x="5607050" y="2324100"/>
          <p14:tracePt t="448878" x="5689600" y="2324100"/>
          <p14:tracePt t="448895" x="5778500" y="2324100"/>
          <p14:tracePt t="448911" x="5899150" y="2324100"/>
          <p14:tracePt t="448928" x="6026150" y="2324100"/>
          <p14:tracePt t="448945" x="6134100" y="2324100"/>
          <p14:tracePt t="448961" x="6267450" y="2324100"/>
          <p14:tracePt t="448978" x="6343650" y="2324100"/>
          <p14:tracePt t="448995" x="6432550" y="2324100"/>
          <p14:tracePt t="449011" x="6502400" y="2324100"/>
          <p14:tracePt t="449029" x="6578600" y="2324100"/>
          <p14:tracePt t="449045" x="6642100" y="2324100"/>
          <p14:tracePt t="449062" x="6705600" y="2324100"/>
          <p14:tracePt t="449078" x="6750050" y="2324100"/>
          <p14:tracePt t="449095" x="6781800" y="2324100"/>
          <p14:tracePt t="449111" x="6813550" y="2324100"/>
          <p14:tracePt t="449128" x="6838950" y="2324100"/>
          <p14:tracePt t="449128" x="6858000" y="2324100"/>
          <p14:tracePt t="449161" x="6883400" y="2324100"/>
          <p14:tracePt t="449163" x="6915150" y="2324100"/>
          <p14:tracePt t="449178" x="6934200" y="2324100"/>
          <p14:tracePt t="449195" x="6946900" y="2324100"/>
          <p14:tracePt t="449274" x="6953250" y="2324100"/>
          <p14:tracePt t="450106" x="6946900" y="2324100"/>
          <p14:tracePt t="450122" x="6940550" y="2324100"/>
          <p14:tracePt t="450138" x="6934200" y="2324100"/>
          <p14:tracePt t="450170" x="6927850" y="2324100"/>
          <p14:tracePt t="450194" x="6921500" y="2324100"/>
          <p14:tracePt t="450234" x="6915150" y="2324100"/>
          <p14:tracePt t="450242" x="6908800" y="2324100"/>
          <p14:tracePt t="450258" x="6902450" y="2324100"/>
          <p14:tracePt t="450362" x="6896100" y="2324100"/>
          <p14:tracePt t="450562" x="6889750" y="2324100"/>
          <p14:tracePt t="450666" x="6889750" y="2317750"/>
          <p14:tracePt t="450698" x="6889750" y="2311400"/>
          <p14:tracePt t="450747" x="6889750" y="2305050"/>
          <p14:tracePt t="450770" x="6889750" y="2298700"/>
          <p14:tracePt t="450842" x="6889750" y="2292350"/>
          <p14:tracePt t="450898" x="6889750" y="2279650"/>
          <p14:tracePt t="450914" x="6889750" y="2273300"/>
          <p14:tracePt t="450938" x="6889750" y="2266950"/>
          <p14:tracePt t="450946" x="6889750" y="2260600"/>
          <p14:tracePt t="450954" x="6889750" y="2254250"/>
          <p14:tracePt t="450954" x="6896100" y="2247900"/>
          <p14:tracePt t="450962" x="6896100" y="2235200"/>
          <p14:tracePt t="450978" x="6896100" y="2216150"/>
          <p14:tracePt t="450994" x="6902450" y="2190750"/>
          <p14:tracePt t="451012" x="6915150" y="2146300"/>
          <p14:tracePt t="451028" x="6940550" y="2095500"/>
          <p14:tracePt t="451045" x="6959600" y="2044700"/>
          <p14:tracePt t="451061" x="6985000" y="1987550"/>
          <p14:tracePt t="451078" x="7010400" y="1936750"/>
          <p14:tracePt t="451094" x="7029450" y="1892300"/>
          <p14:tracePt t="451111" x="7048500" y="1841500"/>
          <p14:tracePt t="451129" x="7061200" y="1816100"/>
          <p14:tracePt t="451145" x="7067550" y="1797050"/>
          <p14:tracePt t="451145" x="7067550" y="1784350"/>
          <p14:tracePt t="451162" x="7067550" y="1778000"/>
          <p14:tracePt t="451178" x="7067550" y="1765300"/>
          <p14:tracePt t="451242" x="7067550" y="1758950"/>
          <p14:tracePt t="451258" x="7067550" y="1752600"/>
          <p14:tracePt t="451298" x="7067550" y="1746250"/>
          <p14:tracePt t="451306" x="7067550" y="1739900"/>
          <p14:tracePt t="451314" x="7067550" y="1733550"/>
          <p14:tracePt t="451329" x="7067550" y="1727200"/>
          <p14:tracePt t="451344" x="7067550" y="1720850"/>
          <p14:tracePt t="451346" x="7067550" y="1714500"/>
          <p14:tracePt t="451362" x="7067550" y="1701800"/>
          <p14:tracePt t="451378" x="7067550" y="1689100"/>
          <p14:tracePt t="451395" x="7067550" y="1676400"/>
          <p14:tracePt t="451412" x="7067550" y="1670050"/>
          <p14:tracePt t="451428" x="7067550" y="1663700"/>
          <p14:tracePt t="451445" x="7067550" y="1657350"/>
          <p14:tracePt t="451461" x="7067550" y="1651000"/>
          <p14:tracePt t="451478" x="7067550" y="1644650"/>
          <p14:tracePt t="451850" x="7061200" y="1644650"/>
          <p14:tracePt t="451868" x="7054850" y="1638300"/>
          <p14:tracePt t="451914" x="7048500" y="1638300"/>
          <p14:tracePt t="451931" x="7042150" y="1638300"/>
          <p14:tracePt t="451947" x="7035800" y="1651000"/>
          <p14:tracePt t="451949" x="7035800" y="1657350"/>
          <p14:tracePt t="451961" x="7029450" y="1676400"/>
          <p14:tracePt t="451978" x="7023100" y="1689100"/>
          <p14:tracePt t="451994" x="7023100" y="1695450"/>
          <p14:tracePt t="452011" x="7016750" y="1708150"/>
          <p14:tracePt t="452028" x="7016750" y="1714500"/>
          <p14:tracePt t="452066" x="7016750" y="1720850"/>
          <p14:tracePt t="452078" x="7016750" y="1727200"/>
          <p14:tracePt t="452080" x="7016750" y="1733550"/>
          <p14:tracePt t="452094" x="7016750" y="1752600"/>
          <p14:tracePt t="452111" x="7016750" y="1765300"/>
          <p14:tracePt t="452128" x="7016750" y="1790700"/>
          <p14:tracePt t="452144" x="7016750" y="1816100"/>
          <p14:tracePt t="452161" x="7016750" y="1854200"/>
          <p14:tracePt t="452178" x="7016750" y="1879600"/>
          <p14:tracePt t="452194" x="7016750" y="1905000"/>
          <p14:tracePt t="452211" x="7010400" y="1930400"/>
          <p14:tracePt t="452228" x="7010400" y="1949450"/>
          <p14:tracePt t="452244" x="7010400" y="1974850"/>
          <p14:tracePt t="452261" x="7010400" y="2006600"/>
          <p14:tracePt t="452278" x="7010400" y="2032000"/>
          <p14:tracePt t="452295" x="7010400" y="2044700"/>
          <p14:tracePt t="452311" x="7010400" y="2063750"/>
          <p14:tracePt t="452328" x="7010400" y="2082800"/>
          <p14:tracePt t="452345" x="7010400" y="2101850"/>
          <p14:tracePt t="452361" x="7010400" y="2127250"/>
          <p14:tracePt t="452378" x="7010400" y="2146300"/>
          <p14:tracePt t="452394" x="7010400" y="2165350"/>
          <p14:tracePt t="452434" x="7010400" y="2171700"/>
          <p14:tracePt t="452585" x="7010400" y="2165350"/>
          <p14:tracePt t="452595" x="7010400" y="2159000"/>
          <p14:tracePt t="452601" x="7010400" y="2146300"/>
          <p14:tracePt t="452611" x="7010400" y="2133600"/>
          <p14:tracePt t="452628" x="7010400" y="2114550"/>
          <p14:tracePt t="452644" x="7010400" y="2108200"/>
          <p14:tracePt t="452661" x="7010400" y="2095500"/>
          <p14:tracePt t="452678" x="7010400" y="2089150"/>
          <p14:tracePt t="452714" x="7010400" y="2082800"/>
          <p14:tracePt t="452738" x="7010400" y="2076450"/>
          <p14:tracePt t="452753" x="7004050" y="2076450"/>
          <p14:tracePt t="452762" x="6997700" y="2076450"/>
          <p14:tracePt t="452810" x="6997700" y="2070100"/>
          <p14:tracePt t="452835" x="6997700" y="2063750"/>
          <p14:tracePt t="452867" x="6997700" y="2057400"/>
          <p14:tracePt t="452873" x="6997700" y="2051050"/>
          <p14:tracePt t="452881" x="6997700" y="2044700"/>
          <p14:tracePt t="452894" x="6997700" y="2032000"/>
          <p14:tracePt t="452911" x="6997700" y="2025650"/>
          <p14:tracePt t="452928" x="6997700" y="2006600"/>
          <p14:tracePt t="452944" x="6997700" y="1993900"/>
          <p14:tracePt t="452961" x="6997700" y="1968500"/>
          <p14:tracePt t="452978" x="6997700" y="1955800"/>
          <p14:tracePt t="452994" x="6997700" y="1943100"/>
          <p14:tracePt t="453011" x="6997700" y="1924050"/>
          <p14:tracePt t="453028" x="6997700" y="1911350"/>
          <p14:tracePt t="453044" x="6997700" y="1898650"/>
          <p14:tracePt t="453061" x="6997700" y="1885950"/>
          <p14:tracePt t="453077" x="6997700" y="1866900"/>
          <p14:tracePt t="453094" x="6997700" y="1847850"/>
          <p14:tracePt t="453111" x="6997700" y="1841500"/>
          <p14:tracePt t="453128" x="6997700" y="1828800"/>
          <p14:tracePt t="453145" x="6997700" y="1822450"/>
          <p14:tracePt t="453161" x="6997700" y="1809750"/>
          <p14:tracePt t="453178" x="6997700" y="1803400"/>
          <p14:tracePt t="453194" x="6997700" y="1790700"/>
          <p14:tracePt t="453211" x="6997700" y="1784350"/>
          <p14:tracePt t="453228" x="6997700" y="1778000"/>
          <p14:tracePt t="453267" x="6997700" y="1771650"/>
          <p14:tracePt t="453506" x="6997700" y="1778000"/>
          <p14:tracePt t="453521" x="6997700" y="1784350"/>
          <p14:tracePt t="453554" x="6997700" y="1790700"/>
          <p14:tracePt t="453562" x="6997700" y="1797050"/>
          <p14:tracePt t="453587" x="6997700" y="1803400"/>
          <p14:tracePt t="453590" x="6997700" y="1809750"/>
          <p14:tracePt t="453594" x="6997700" y="1816100"/>
          <p14:tracePt t="453611" x="6997700" y="1828800"/>
          <p14:tracePt t="453628" x="6997700" y="1835150"/>
          <p14:tracePt t="453644" x="6997700" y="1854200"/>
          <p14:tracePt t="453661" x="6997700" y="1860550"/>
          <p14:tracePt t="453677" x="6997700" y="1873250"/>
          <p14:tracePt t="453694" x="6997700" y="1892300"/>
          <p14:tracePt t="453711" x="6997700" y="1911350"/>
          <p14:tracePt t="453727" x="6997700" y="1930400"/>
          <p14:tracePt t="453744" x="6997700" y="1949450"/>
          <p14:tracePt t="453761" x="6997700" y="1987550"/>
          <p14:tracePt t="453778" x="6997700" y="2012950"/>
          <p14:tracePt t="453794" x="6997700" y="2032000"/>
          <p14:tracePt t="453811" x="6997700" y="2051050"/>
          <p14:tracePt t="453828" x="6991350" y="2063750"/>
          <p14:tracePt t="453844" x="6991350" y="2076450"/>
          <p14:tracePt t="453861" x="6985000" y="2089150"/>
          <p14:tracePt t="453878" x="6978650" y="2108200"/>
          <p14:tracePt t="453894" x="6978650" y="2114550"/>
          <p14:tracePt t="453911" x="6972300" y="2127250"/>
          <p14:tracePt t="453928" x="6972300" y="2133600"/>
          <p14:tracePt t="453944" x="6965950" y="2139950"/>
          <p14:tracePt t="453961" x="6965950" y="2159000"/>
          <p14:tracePt t="453977" x="6959600" y="2171700"/>
          <p14:tracePt t="453994" x="6959600" y="2184400"/>
          <p14:tracePt t="454036" x="6959600" y="2190750"/>
          <p14:tracePt t="454049" x="6959600" y="2197100"/>
          <p14:tracePt t="454067" x="6959600" y="2203450"/>
          <p14:tracePt t="454152" x="6959600" y="2209800"/>
          <p14:tracePt t="454169" x="6959600" y="2216150"/>
          <p14:tracePt t="454177" x="6953250" y="2222500"/>
          <p14:tracePt t="454202" x="6953250" y="2228850"/>
          <p14:tracePt t="454217" x="6953250" y="2235200"/>
          <p14:tracePt t="454235" x="6946900" y="2235200"/>
          <p14:tracePt t="454244" x="6946900" y="2241550"/>
          <p14:tracePt t="454246" x="6946900" y="2254250"/>
          <p14:tracePt t="454281" x="6946900" y="2260600"/>
          <p14:tracePt t="454297" x="6946900" y="2266950"/>
          <p14:tracePt t="454337" x="6946900" y="2273300"/>
          <p14:tracePt t="454481" x="6946900" y="2260600"/>
          <p14:tracePt t="454506" x="6946900" y="2241550"/>
          <p14:tracePt t="454514" x="6946900" y="2235200"/>
          <p14:tracePt t="454527" x="6946900" y="2216150"/>
          <p14:tracePt t="454547" x="6946900" y="2203450"/>
          <p14:tracePt t="454548" x="6946900" y="2197100"/>
          <p14:tracePt t="454561" x="6946900" y="2178050"/>
          <p14:tracePt t="454578" x="6946900" y="2159000"/>
          <p14:tracePt t="454595" x="6946900" y="2146300"/>
          <p14:tracePt t="454611" x="6946900" y="2133600"/>
          <p14:tracePt t="454628" x="6946900" y="2114550"/>
          <p14:tracePt t="454644" x="6946900" y="2095500"/>
          <p14:tracePt t="454661" x="6946900" y="2082800"/>
          <p14:tracePt t="454678" x="6946900" y="2070100"/>
          <p14:tracePt t="454694" x="6940550" y="2051050"/>
          <p14:tracePt t="454711" x="6934200" y="2032000"/>
          <p14:tracePt t="454728" x="6934200" y="2006600"/>
          <p14:tracePt t="454744" x="6934200" y="1987550"/>
          <p14:tracePt t="454761" x="6934200" y="1949450"/>
          <p14:tracePt t="454777" x="6934200" y="1924050"/>
          <p14:tracePt t="454794" x="6934200" y="1898650"/>
          <p14:tracePt t="454811" x="6934200" y="1866900"/>
          <p14:tracePt t="454827" x="6934200" y="1854200"/>
          <p14:tracePt t="454844" x="6934200" y="1841500"/>
          <p14:tracePt t="454861" x="6927850" y="1835150"/>
          <p14:tracePt t="454878" x="6927850" y="1828800"/>
          <p14:tracePt t="455041" x="6921500" y="1828800"/>
          <p14:tracePt t="455050" x="6921500" y="1841500"/>
          <p14:tracePt t="455051" x="6915150" y="1841500"/>
          <p14:tracePt t="455065" x="6915150" y="1866900"/>
          <p14:tracePt t="455078" x="6908800" y="1879600"/>
          <p14:tracePt t="455094" x="6902450" y="1905000"/>
          <p14:tracePt t="455111" x="6902450" y="1930400"/>
          <p14:tracePt t="455128" x="6902450" y="1943100"/>
          <p14:tracePt t="455144" x="6902450" y="1955800"/>
          <p14:tracePt t="455161" x="6902450" y="1968500"/>
          <p14:tracePt t="455177" x="6902450" y="1987550"/>
          <p14:tracePt t="455218" x="6902450" y="1993900"/>
          <p14:tracePt t="455227" x="6902450" y="2000250"/>
          <p14:tracePt t="455230" x="6902450" y="2006600"/>
          <p14:tracePt t="455266" x="6902450" y="2012950"/>
          <p14:tracePt t="455267" x="6902450" y="2019300"/>
          <p14:tracePt t="455278" x="6908800" y="2019300"/>
          <p14:tracePt t="455294" x="6915150" y="2025650"/>
          <p14:tracePt t="455311" x="6915150" y="2032000"/>
          <p14:tracePt t="455328" x="6915150" y="2038350"/>
          <p14:tracePt t="455369" x="6915150" y="2044700"/>
          <p14:tracePt t="455385" x="6915150" y="2051050"/>
          <p14:tracePt t="455411" x="6915150" y="2057400"/>
          <p14:tracePt t="455450" x="6915150" y="2063750"/>
          <p14:tracePt t="455457" x="6915150" y="2070100"/>
          <p14:tracePt t="455491" x="6915150" y="2076450"/>
          <p14:tracePt t="455504" x="6915150" y="2082800"/>
          <p14:tracePt t="455520" x="6915150" y="2089150"/>
          <p14:tracePt t="455545" x="6908800" y="2095500"/>
          <p14:tracePt t="455570" x="6908800" y="2101850"/>
          <p14:tracePt t="455593" x="6908800" y="2108200"/>
          <p14:tracePt t="455626" x="6908800" y="2114550"/>
          <p14:tracePt t="455642" x="6908800" y="2120900"/>
          <p14:tracePt t="455673" x="6902450" y="2127250"/>
          <p14:tracePt t="455678" x="6902450" y="2133600"/>
          <p14:tracePt t="455715" x="6902450" y="2139950"/>
          <p14:tracePt t="455793" x="6896100" y="2146300"/>
          <p14:tracePt t="455818" x="6889750" y="2146300"/>
          <p14:tracePt t="455826" x="6889750" y="2152650"/>
          <p14:tracePt t="455838" x="6883400" y="2152650"/>
          <p14:tracePt t="455844" x="6877050" y="2159000"/>
          <p14:tracePt t="455897" x="6870700" y="2159000"/>
          <p14:tracePt t="455913" x="6864350" y="2159000"/>
          <p14:tracePt t="455922" x="6858000" y="2159000"/>
          <p14:tracePt t="455937" x="6845300" y="2159000"/>
          <p14:tracePt t="455945" x="6838950" y="2159000"/>
          <p14:tracePt t="455960" x="6832600" y="2159000"/>
          <p14:tracePt t="455978" x="6826250" y="2159000"/>
          <p14:tracePt t="455979" x="6819900" y="2152650"/>
          <p14:tracePt t="455994" x="6813550" y="2152650"/>
          <p14:tracePt t="456011" x="6807200" y="2152650"/>
          <p14:tracePt t="456051" x="6800850" y="2152650"/>
          <p14:tracePt t="456052" x="6794500" y="2152650"/>
          <p14:tracePt t="456062" x="6788150" y="2152650"/>
          <p14:tracePt t="456078" x="6781800" y="2152650"/>
          <p14:tracePt t="456096" x="6775450" y="2152650"/>
          <p14:tracePt t="456112" x="6769100" y="2152650"/>
          <p14:tracePt t="456163" x="6762750" y="2152650"/>
          <p14:tracePt t="456186" x="6756400" y="2152650"/>
          <p14:tracePt t="456212" x="6756400" y="2146300"/>
          <p14:tracePt t="456227" x="6750050" y="2146300"/>
          <p14:tracePt t="456239" x="6737350" y="2146300"/>
          <p14:tracePt t="456252" x="6718300" y="2146300"/>
          <p14:tracePt t="456253" x="6705600" y="2139950"/>
          <p14:tracePt t="456262" x="6680200" y="2139950"/>
          <p14:tracePt t="456278" x="6635750" y="2139950"/>
          <p14:tracePt t="456296" x="6578600" y="2133600"/>
          <p14:tracePt t="456312" x="6502400" y="2114550"/>
          <p14:tracePt t="456329" x="6419850" y="2101850"/>
          <p14:tracePt t="456345" x="6305550" y="2095500"/>
          <p14:tracePt t="456362" x="6134100" y="2082800"/>
          <p14:tracePt t="456379" x="6000750" y="2082800"/>
          <p14:tracePt t="456395" x="5867400" y="2076450"/>
          <p14:tracePt t="456412" x="5740400" y="2076450"/>
          <p14:tracePt t="456428" x="5594350" y="2070100"/>
          <p14:tracePt t="456446" x="5454650" y="2051050"/>
          <p14:tracePt t="456462" x="5308600" y="2032000"/>
          <p14:tracePt t="456478" x="5156200" y="2025650"/>
          <p14:tracePt t="456496" x="4991100" y="1993900"/>
          <p14:tracePt t="456512" x="4864100" y="1981200"/>
          <p14:tracePt t="456529" x="4730750" y="1974850"/>
          <p14:tracePt t="456545" x="4610100" y="1968500"/>
          <p14:tracePt t="456562" x="4464050" y="1949450"/>
          <p14:tracePt t="456579" x="4387850" y="1949450"/>
          <p14:tracePt t="456595" x="4343400" y="1949450"/>
          <p14:tracePt t="456612" x="4298950" y="1949450"/>
          <p14:tracePt t="456629" x="4260850" y="1949450"/>
          <p14:tracePt t="456645" x="4216400" y="1949450"/>
          <p14:tracePt t="456662" x="4197350" y="1949450"/>
          <p14:tracePt t="456678" x="4184650" y="1949450"/>
          <p14:tracePt t="456695" x="4165600" y="1949450"/>
          <p14:tracePt t="456712" x="4159250" y="1949450"/>
          <p14:tracePt t="456729" x="4146550" y="1949450"/>
          <p14:tracePt t="456745" x="4146550" y="1943100"/>
          <p14:tracePt t="456803" x="4140200" y="1943100"/>
          <p14:tracePt t="457314" x="4146550" y="1936750"/>
          <p14:tracePt t="457323" x="4152900" y="1930400"/>
          <p14:tracePt t="457333" x="4159250" y="1930400"/>
          <p14:tracePt t="457347" x="4165600" y="1936750"/>
          <p14:tracePt t="457348" x="4171950" y="1943100"/>
          <p14:tracePt t="457362" x="4260850" y="1981200"/>
          <p14:tracePt t="457380" x="4337050" y="2019300"/>
          <p14:tracePt t="457395" x="4375150" y="2057400"/>
          <p14:tracePt t="457412" x="4413250" y="2101850"/>
          <p14:tracePt t="457429" x="4470400" y="2171700"/>
          <p14:tracePt t="457445" x="4508500" y="2266950"/>
          <p14:tracePt t="457462" x="4565650" y="2393950"/>
          <p14:tracePt t="457479" x="4616450" y="2552700"/>
          <p14:tracePt t="457495" x="4692650" y="2762250"/>
          <p14:tracePt t="457512" x="4737100" y="2952750"/>
          <p14:tracePt t="457528" x="4781550" y="3130550"/>
          <p14:tracePt t="457546" x="4838700" y="3263900"/>
          <p14:tracePt t="457562" x="4895850" y="3429000"/>
          <p14:tracePt t="457579" x="4921250" y="3511550"/>
          <p14:tracePt t="457595" x="4921250" y="3587750"/>
          <p14:tracePt t="457612" x="4921250" y="3695700"/>
          <p14:tracePt t="457629" x="4927600" y="3803650"/>
          <p14:tracePt t="457645" x="4940300" y="3879850"/>
          <p14:tracePt t="457662" x="4946650" y="3930650"/>
          <p14:tracePt t="457678" x="4946650" y="3981450"/>
          <p14:tracePt t="457696" x="4946650" y="4025900"/>
          <p14:tracePt t="457712" x="4946650" y="4095750"/>
          <p14:tracePt t="457728" x="4946650" y="4159250"/>
          <p14:tracePt t="457745" x="4959350" y="4210050"/>
          <p14:tracePt t="457762" x="4978400" y="4267200"/>
          <p14:tracePt t="457779" x="4984750" y="4292600"/>
          <p14:tracePt t="457795" x="4997450" y="4311650"/>
          <p14:tracePt t="457812" x="5010150" y="4337050"/>
          <p14:tracePt t="457829" x="5041900" y="4362450"/>
          <p14:tracePt t="457845" x="5073650" y="4400550"/>
          <p14:tracePt t="457862" x="5099050" y="4425950"/>
          <p14:tracePt t="457879" x="5111750" y="4438650"/>
          <p14:tracePt t="457895" x="5118100" y="4451350"/>
          <p14:tracePt t="457912" x="5124450" y="4451350"/>
          <p14:tracePt t="457955" x="5130800" y="4451350"/>
          <p14:tracePt t="457963" x="5149850" y="4445000"/>
          <p14:tracePt t="457970" x="5175250" y="4419600"/>
          <p14:tracePt t="457979" x="5187950" y="4413250"/>
          <p14:tracePt t="457995" x="5194300" y="4394200"/>
          <p14:tracePt t="458012" x="5200650" y="4394200"/>
          <p14:tracePt t="458029" x="5200650" y="4387850"/>
          <p14:tracePt t="458045" x="5200650" y="4381500"/>
          <p14:tracePt t="458062" x="5207000" y="4381500"/>
          <p14:tracePt t="458078" x="5207000" y="4375150"/>
          <p14:tracePt t="458095" x="5207000" y="4362450"/>
          <p14:tracePt t="458112" x="5213350" y="4356100"/>
          <p14:tracePt t="458128" x="5213350" y="4343400"/>
          <p14:tracePt t="458146" x="5213350" y="4330700"/>
          <p14:tracePt t="458162" x="5213350" y="4311650"/>
          <p14:tracePt t="458179" x="5213350" y="4298950"/>
          <p14:tracePt t="458195" x="5219700" y="4279900"/>
          <p14:tracePt t="458212" x="5219700" y="4267200"/>
          <p14:tracePt t="458229" x="5226050" y="4254500"/>
          <p14:tracePt t="458245" x="5232400" y="4248150"/>
          <p14:tracePt t="458474" x="5232400" y="4254500"/>
          <p14:tracePt t="458490" x="5232400" y="4260850"/>
          <p14:tracePt t="458498" x="5232400" y="4267200"/>
          <p14:tracePt t="458505" x="5232400" y="4273550"/>
          <p14:tracePt t="458511" x="5232400" y="4279900"/>
          <p14:tracePt t="458528" x="5232400" y="4292600"/>
          <p14:tracePt t="458545" x="5232400" y="4311650"/>
          <p14:tracePt t="458561" x="5232400" y="4330700"/>
          <p14:tracePt t="458578" x="5232400" y="4343400"/>
          <p14:tracePt t="458596" x="5232400" y="4356100"/>
          <p14:tracePt t="458612" x="5232400" y="4368800"/>
          <p14:tracePt t="458629" x="5232400" y="4381500"/>
          <p14:tracePt t="458645" x="5232400" y="4394200"/>
          <p14:tracePt t="458662" x="5232400" y="4406900"/>
          <p14:tracePt t="458679" x="5232400" y="4419600"/>
          <p14:tracePt t="458695" x="5232400" y="4425950"/>
          <p14:tracePt t="458712" x="5232400" y="4438650"/>
          <p14:tracePt t="458728" x="5232400" y="4445000"/>
          <p14:tracePt t="458778" x="5232400" y="4451350"/>
          <p14:tracePt t="459322" x="5232400" y="4457700"/>
          <p14:tracePt t="459362" x="5232400" y="4464050"/>
          <p14:tracePt t="459378" x="5232400" y="4470400"/>
          <p14:tracePt t="459394" x="5232400" y="4476750"/>
          <p14:tracePt t="459418" x="5238750" y="4476750"/>
          <p14:tracePt t="459426" x="5238750" y="4483100"/>
          <p14:tracePt t="459802" x="5238750" y="4489450"/>
          <p14:tracePt t="459834" x="5238750" y="4495800"/>
          <p14:tracePt t="459842" x="5232400" y="4495800"/>
          <p14:tracePt t="459867" x="5226050" y="4502150"/>
          <p14:tracePt t="459877" x="5226050" y="4508500"/>
          <p14:tracePt t="459888" x="5219700" y="4508500"/>
          <p14:tracePt t="459898" x="5219700" y="4514850"/>
          <p14:tracePt t="459915" x="5213350" y="4521200"/>
          <p14:tracePt t="459946" x="5213350" y="4527550"/>
          <p14:tracePt t="459986" x="5207000" y="4527550"/>
          <p14:tracePt t="459994" x="5207000" y="4533900"/>
          <p14:tracePt t="460018" x="5207000" y="4540250"/>
          <p14:tracePt t="460043" x="5207000" y="4546600"/>
          <p14:tracePt t="460081" x="5207000" y="4552950"/>
          <p14:tracePt t="460106" x="5207000" y="4559300"/>
          <p14:tracePt t="460122" x="5207000" y="4565650"/>
          <p14:tracePt t="460146" x="5207000" y="4572000"/>
          <p14:tracePt t="460258" x="5213350" y="4578350"/>
          <p14:tracePt t="460274" x="5219700" y="4578350"/>
          <p14:tracePt t="460290" x="5219700" y="4584700"/>
          <p14:tracePt t="460298" x="5226050" y="4584700"/>
          <p14:tracePt t="460306" x="5226050" y="4591050"/>
          <p14:tracePt t="460314" x="5232400" y="4597400"/>
          <p14:tracePt t="460329" x="5232400" y="4603750"/>
          <p14:tracePt t="460345" x="5232400" y="4610100"/>
          <p14:tracePt t="460362" x="5232400" y="4616450"/>
          <p14:tracePt t="460427" x="5232400" y="4622800"/>
          <p14:tracePt t="460682" x="5238750" y="4622800"/>
          <p14:tracePt t="460691" x="5251450" y="4616450"/>
          <p14:tracePt t="460698" x="5270500" y="4610100"/>
          <p14:tracePt t="460700" x="5283200" y="4603750"/>
          <p14:tracePt t="460711" x="5327650" y="4584700"/>
          <p14:tracePt t="460728" x="5372100" y="4565650"/>
          <p14:tracePt t="460745" x="5422900" y="4546600"/>
          <p14:tracePt t="460762" x="5505450" y="4514850"/>
          <p14:tracePt t="460778" x="5549900" y="4508500"/>
          <p14:tracePt t="460795" x="5600700" y="4502150"/>
          <p14:tracePt t="460812" x="5670550" y="4495800"/>
          <p14:tracePt t="460828" x="5740400" y="4483100"/>
          <p14:tracePt t="460845" x="5797550" y="4483100"/>
          <p14:tracePt t="460861" x="5842000" y="4476750"/>
          <p14:tracePt t="460878" x="5892800" y="4476750"/>
          <p14:tracePt t="460895" x="5949950" y="4464050"/>
          <p14:tracePt t="460911" x="6000750" y="4457700"/>
          <p14:tracePt t="460929" x="6051550" y="4445000"/>
          <p14:tracePt t="460945" x="6121400" y="4438650"/>
          <p14:tracePt t="460962" x="6248400" y="4425950"/>
          <p14:tracePt t="460978" x="6324600" y="4419600"/>
          <p14:tracePt t="460995" x="6400800" y="4419600"/>
          <p14:tracePt t="461012" x="6483350" y="4419600"/>
          <p14:tracePt t="461028" x="6559550" y="4419600"/>
          <p14:tracePt t="461045" x="6623050" y="4419600"/>
          <p14:tracePt t="461061" x="6705600" y="4419600"/>
          <p14:tracePt t="461078" x="6794500" y="4419600"/>
          <p14:tracePt t="461095" x="6870700" y="4419600"/>
          <p14:tracePt t="461111" x="6972300" y="4425950"/>
          <p14:tracePt t="461129" x="7061200" y="4425950"/>
          <p14:tracePt t="461145" x="7124700" y="4432300"/>
          <p14:tracePt t="461161" x="7251700" y="4451350"/>
          <p14:tracePt t="461178" x="7353300" y="4457700"/>
          <p14:tracePt t="461195" x="7442200" y="4457700"/>
          <p14:tracePt t="461212" x="7518400" y="4464050"/>
          <p14:tracePt t="461228" x="7575550" y="4470400"/>
          <p14:tracePt t="461245" x="7620000" y="4470400"/>
          <p14:tracePt t="461261" x="7639050" y="4470400"/>
          <p14:tracePt t="461278" x="7651750" y="4470400"/>
          <p14:tracePt t="461978" x="7645400" y="4470400"/>
          <p14:tracePt t="461988" x="7639050" y="4470400"/>
          <p14:tracePt t="461994" x="7613650" y="4476750"/>
          <p14:tracePt t="462011" x="7594600" y="4476750"/>
          <p14:tracePt t="462013" x="7569200" y="4476750"/>
          <p14:tracePt t="462028" x="7518400" y="4476750"/>
          <p14:tracePt t="462045" x="7454900" y="4476750"/>
          <p14:tracePt t="462062" x="7366000" y="4476750"/>
          <p14:tracePt t="462078" x="7289800" y="4476750"/>
          <p14:tracePt t="462095" x="7188200" y="4476750"/>
          <p14:tracePt t="462111" x="7105650" y="4476750"/>
          <p14:tracePt t="462129" x="7004050" y="4476750"/>
          <p14:tracePt t="462145" x="6896100" y="4476750"/>
          <p14:tracePt t="462161" x="6705600" y="4476750"/>
          <p14:tracePt t="462179" x="6565900" y="4451350"/>
          <p14:tracePt t="462195" x="6419850" y="4413250"/>
          <p14:tracePt t="462212" x="6286500" y="4381500"/>
          <p14:tracePt t="462228" x="6146800" y="4337050"/>
          <p14:tracePt t="462245" x="6038850" y="4311650"/>
          <p14:tracePt t="462262" x="5943600" y="4298950"/>
          <p14:tracePt t="462278" x="5873750" y="4292600"/>
          <p14:tracePt t="462295" x="5791200" y="4273550"/>
          <p14:tracePt t="462311" x="5740400" y="4260850"/>
          <p14:tracePt t="462329" x="5689600" y="4235450"/>
          <p14:tracePt t="462345" x="5670550" y="4222750"/>
          <p14:tracePt t="462361" x="5645150" y="4210050"/>
          <p14:tracePt t="462379" x="5638800" y="4203700"/>
          <p14:tracePt t="462395" x="5632450" y="4203700"/>
          <p14:tracePt t="462412" x="5619750" y="4203700"/>
          <p14:tracePt t="462428" x="5607050" y="4197350"/>
          <p14:tracePt t="462445" x="5588000" y="4184650"/>
          <p14:tracePt t="462462" x="5581650" y="4178300"/>
          <p14:tracePt t="462478" x="5568950" y="4165600"/>
          <p14:tracePt t="462495" x="5543550" y="4159250"/>
          <p14:tracePt t="462511" x="5530850" y="4152900"/>
          <p14:tracePt t="462528" x="5518150" y="4140200"/>
          <p14:tracePt t="462545" x="5505450" y="4121150"/>
          <p14:tracePt t="462561" x="5473700" y="4102100"/>
          <p14:tracePt t="462579" x="5448300" y="4083050"/>
          <p14:tracePt t="462595" x="5422900" y="4070350"/>
          <p14:tracePt t="462612" x="5403850" y="4057650"/>
          <p14:tracePt t="462628" x="5397500" y="4057650"/>
          <p14:tracePt t="462645" x="5397500" y="4051300"/>
          <p14:tracePt t="462662" x="5391150" y="4044950"/>
          <p14:tracePt t="462678" x="5384800" y="4038600"/>
          <p14:tracePt t="462695" x="5378450" y="4025900"/>
          <p14:tracePt t="462711" x="5372100" y="4025900"/>
          <p14:tracePt t="462728" x="5365750" y="4019550"/>
          <p14:tracePt t="462745" x="5359400" y="4019550"/>
          <p14:tracePt t="462761" x="5353050" y="4019550"/>
          <p14:tracePt t="462778" x="5353050" y="4013200"/>
          <p14:tracePt t="462795" x="5346700" y="4013200"/>
          <p14:tracePt t="462811" x="5346700" y="4006850"/>
          <p14:tracePt t="462829" x="5340350" y="4006850"/>
          <p14:tracePt t="462866" x="5340350" y="4000500"/>
          <p14:tracePt t="462905" x="5346700" y="4000500"/>
          <p14:tracePt t="462922" x="5346700" y="3994150"/>
          <p14:tracePt t="462930" x="5372100" y="3975100"/>
          <p14:tracePt t="462947" x="5391150" y="3956050"/>
          <p14:tracePt t="462949" x="5435600" y="3892550"/>
          <p14:tracePt t="462961" x="5619750" y="3683000"/>
          <p14:tracePt t="462978" x="5734050" y="3549650"/>
          <p14:tracePt t="462995" x="5791200" y="3492500"/>
          <p14:tracePt t="463011" x="5842000" y="3435350"/>
          <p14:tracePt t="463028" x="5880100" y="3384550"/>
          <p14:tracePt t="463045" x="5905500" y="3365500"/>
          <p14:tracePt t="463061" x="5911850" y="3359150"/>
          <p14:tracePt t="463078" x="5911850" y="3352800"/>
          <p14:tracePt t="463154" x="5905500" y="3352800"/>
          <p14:tracePt t="463170" x="5905500" y="3346450"/>
          <p14:tracePt t="463178" x="5886450" y="3346450"/>
          <p14:tracePt t="463195" x="5880100" y="3346450"/>
          <p14:tracePt t="463196" x="5861050" y="3340100"/>
          <p14:tracePt t="463211" x="5848350" y="3327400"/>
          <p14:tracePt t="463229" x="5835650" y="3327400"/>
          <p14:tracePt t="463346" x="5842000" y="3327400"/>
          <p14:tracePt t="463363" x="5848350" y="3327400"/>
          <p14:tracePt t="463370" x="5861050" y="3327400"/>
          <p14:tracePt t="463387" x="5899150" y="3333750"/>
          <p14:tracePt t="463395" x="5924550" y="3333750"/>
          <p14:tracePt t="463396" x="6007100" y="3333750"/>
          <p14:tracePt t="463411" x="6134100" y="3333750"/>
          <p14:tracePt t="463429" x="6267450" y="3333750"/>
          <p14:tracePt t="463445" x="6407150" y="3333750"/>
          <p14:tracePt t="463461" x="6540500" y="3333750"/>
          <p14:tracePt t="463478" x="6661150" y="3321050"/>
          <p14:tracePt t="463495" x="6794500" y="3321050"/>
          <p14:tracePt t="463512" x="6921500" y="3321050"/>
          <p14:tracePt t="463528" x="7054850" y="3321050"/>
          <p14:tracePt t="463545" x="7194550" y="3321050"/>
          <p14:tracePt t="463561" x="7321550" y="3321050"/>
          <p14:tracePt t="463578" x="7467600" y="3321050"/>
          <p14:tracePt t="463595" x="7524750" y="3321050"/>
          <p14:tracePt t="463611" x="7575550" y="3314700"/>
          <p14:tracePt t="463628" x="7607300" y="3314700"/>
          <p14:tracePt t="463645" x="7639050" y="3289300"/>
          <p14:tracePt t="463661" x="7651750" y="3276600"/>
          <p14:tracePt t="463679" x="7658100" y="3251200"/>
          <p14:tracePt t="463695" x="7658100" y="3232150"/>
          <p14:tracePt t="463712" x="7658100" y="3194050"/>
          <p14:tracePt t="463728" x="7651750" y="3155950"/>
          <p14:tracePt t="463745" x="7632700" y="3117850"/>
          <p14:tracePt t="463761" x="7588250" y="3067050"/>
          <p14:tracePt t="463778" x="7556500" y="3028950"/>
          <p14:tracePt t="463795" x="7518400" y="2997200"/>
          <p14:tracePt t="463811" x="7480300" y="2965450"/>
          <p14:tracePt t="463828" x="7423150" y="2946400"/>
          <p14:tracePt t="463846" x="7359650" y="2921000"/>
          <p14:tracePt t="463861" x="7258050" y="2870200"/>
          <p14:tracePt t="463879" x="7181850" y="2857500"/>
          <p14:tracePt t="463894" x="7099300" y="2844800"/>
          <p14:tracePt t="463912" x="7042150" y="2844800"/>
          <p14:tracePt t="463928" x="6985000" y="2844800"/>
          <p14:tracePt t="463945" x="6921500" y="2844800"/>
          <p14:tracePt t="463962" x="6807200" y="2844800"/>
          <p14:tracePt t="463978" x="6699250" y="2844800"/>
          <p14:tracePt t="463995" x="6610350" y="2844800"/>
          <p14:tracePt t="464011" x="6515100" y="2844800"/>
          <p14:tracePt t="464028" x="6413500" y="2844800"/>
          <p14:tracePt t="464045" x="6305550" y="2844800"/>
          <p14:tracePt t="464061" x="6172200" y="2844800"/>
          <p14:tracePt t="464078" x="6045200" y="2844800"/>
          <p14:tracePt t="464095" x="5911850" y="2844800"/>
          <p14:tracePt t="464111" x="5791200" y="2832100"/>
          <p14:tracePt t="464128" x="5695950" y="2832100"/>
          <p14:tracePt t="464145" x="5594350" y="2832100"/>
          <p14:tracePt t="464145" x="5549900" y="2832100"/>
          <p14:tracePt t="464162" x="5461000" y="2838450"/>
          <p14:tracePt t="464178" x="5378450" y="2876550"/>
          <p14:tracePt t="464195" x="5308600" y="2927350"/>
          <p14:tracePt t="464211" x="5257800" y="2990850"/>
          <p14:tracePt t="464228" x="5245100" y="3067050"/>
          <p14:tracePt t="464245" x="5245100" y="3143250"/>
          <p14:tracePt t="464261" x="5264150" y="3225800"/>
          <p14:tracePt t="464278" x="5314950" y="3276600"/>
          <p14:tracePt t="464294" x="5359400" y="3308350"/>
          <p14:tracePt t="464311" x="5422900" y="3333750"/>
          <p14:tracePt t="464328" x="5505450" y="3365500"/>
          <p14:tracePt t="464345" x="5607050" y="3378200"/>
          <p14:tracePt t="464362" x="5784850" y="3422650"/>
          <p14:tracePt t="464378" x="5924550" y="3454400"/>
          <p14:tracePt t="464395" x="6038850" y="3498850"/>
          <p14:tracePt t="464411" x="6159500" y="3536950"/>
          <p14:tracePt t="464428" x="6286500" y="3562350"/>
          <p14:tracePt t="464445" x="6394450" y="3562350"/>
          <p14:tracePt t="464461" x="6502400" y="3562350"/>
          <p14:tracePt t="464478" x="6616700" y="3562350"/>
          <p14:tracePt t="464495" x="6750050" y="3524250"/>
          <p14:tracePt t="464511" x="6864350" y="3486150"/>
          <p14:tracePt t="464528" x="7004050" y="3397250"/>
          <p14:tracePt t="464545" x="7124700" y="3314700"/>
          <p14:tracePt t="464545" x="7175500" y="3282950"/>
          <p14:tracePt t="464562" x="7264400" y="3200400"/>
          <p14:tracePt t="464578" x="7353300" y="3124200"/>
          <p14:tracePt t="464595" x="7429500" y="3060700"/>
          <p14:tracePt t="464611" x="7473950" y="3016250"/>
          <p14:tracePt t="464628" x="7486650" y="2978150"/>
          <p14:tracePt t="464645" x="7486650" y="2959100"/>
          <p14:tracePt t="464661" x="7486650" y="2946400"/>
          <p14:tracePt t="464678" x="7473950" y="2921000"/>
          <p14:tracePt t="464695" x="7435850" y="2901950"/>
          <p14:tracePt t="464711" x="7404100" y="2876550"/>
          <p14:tracePt t="464728" x="7372350" y="2857500"/>
          <p14:tracePt t="464745" x="7334250" y="2844800"/>
          <p14:tracePt t="464762" x="7239000" y="2806700"/>
          <p14:tracePt t="464778" x="7131050" y="2781300"/>
          <p14:tracePt t="464795" x="7016750" y="2743200"/>
          <p14:tracePt t="464811" x="6896100" y="2717800"/>
          <p14:tracePt t="464828" x="6800850" y="2705100"/>
          <p14:tracePt t="464846" x="6737350" y="2705100"/>
          <p14:tracePt t="464862" x="6667500" y="2711450"/>
          <p14:tracePt t="464878" x="6584950" y="2730500"/>
          <p14:tracePt t="464895" x="6508750" y="2768600"/>
          <p14:tracePt t="464911" x="6419850" y="2832100"/>
          <p14:tracePt t="464928" x="6330950" y="2908300"/>
          <p14:tracePt t="464945" x="6261100" y="2984500"/>
          <p14:tracePt t="464962" x="6153150" y="3111500"/>
          <p14:tracePt t="464978" x="6076950" y="3194050"/>
          <p14:tracePt t="464994" x="6000750" y="3270250"/>
          <p14:tracePt t="465012" x="5918200" y="3365500"/>
          <p14:tracePt t="465028" x="5835650" y="3460750"/>
          <p14:tracePt t="465045" x="5740400" y="3562350"/>
          <p14:tracePt t="465061" x="5683250" y="3632200"/>
          <p14:tracePt t="465078" x="5638800" y="3695700"/>
          <p14:tracePt t="465094" x="5619750" y="3733800"/>
          <p14:tracePt t="465111" x="5600700" y="3765550"/>
          <p14:tracePt t="465129" x="5588000" y="3797300"/>
          <p14:tracePt t="465144" x="5562600" y="3829050"/>
          <p14:tracePt t="465144" x="5556250" y="3848100"/>
          <p14:tracePt t="465162" x="5543550" y="3867150"/>
          <p14:tracePt t="465178" x="5537200" y="3879850"/>
          <p14:tracePt t="465195" x="5530850" y="3886200"/>
          <p14:tracePt t="465212" x="5524500" y="3886200"/>
          <p14:tracePt t="465228" x="5518150" y="3886200"/>
          <p14:tracePt t="465245" x="5511800" y="3886200"/>
          <p14:tracePt t="465362" x="5505450" y="3886200"/>
          <p14:tracePt t="465363" x="5499100" y="3886200"/>
          <p14:tracePt t="465394" x="5492750" y="3886200"/>
          <p14:tracePt t="465397" x="5486400" y="3886200"/>
          <p14:tracePt t="465416" x="5480050" y="3886200"/>
          <p14:tracePt t="465428" x="5473700" y="3879850"/>
          <p14:tracePt t="465429" x="5454650" y="3873500"/>
          <p14:tracePt t="465445" x="5441950" y="3873500"/>
          <p14:tracePt t="465461" x="5422900" y="3867150"/>
          <p14:tracePt t="465478" x="5403850" y="3867150"/>
          <p14:tracePt t="465495" x="5384800" y="3860800"/>
          <p14:tracePt t="465511" x="5372100" y="3854450"/>
          <p14:tracePt t="465528" x="5353050" y="3848100"/>
          <p14:tracePt t="465544" x="5334000" y="3848100"/>
          <p14:tracePt t="465562" x="5321300" y="3848100"/>
          <p14:tracePt t="465578" x="5314950" y="3848100"/>
          <p14:tracePt t="465594" x="5314950" y="3841750"/>
          <p14:tracePt t="465612" x="5308600" y="3841750"/>
          <p14:tracePt t="465628" x="5295900" y="3841750"/>
          <p14:tracePt t="465645" x="5289550" y="3835400"/>
          <p14:tracePt t="465661" x="5276850" y="3835400"/>
          <p14:tracePt t="465678" x="5276850" y="3829050"/>
          <p14:tracePt t="465695" x="5264150" y="3829050"/>
          <p14:tracePt t="465728" x="5257800" y="3829050"/>
          <p14:tracePt t="465754" x="5251450" y="3829050"/>
          <p14:tracePt t="465763" x="5245100" y="3829050"/>
          <p14:tracePt t="465764" x="5238750" y="3829050"/>
          <p14:tracePt t="465778" x="5226050" y="3829050"/>
          <p14:tracePt t="466450" x="5245100" y="3829050"/>
          <p14:tracePt t="466458" x="5251450" y="3829050"/>
          <p14:tracePt t="466466" x="5257800" y="3829050"/>
          <p14:tracePt t="466474" x="5270500" y="3829050"/>
          <p14:tracePt t="466482" x="5289550" y="3829050"/>
          <p14:tracePt t="466495" x="5302250" y="3829050"/>
          <p14:tracePt t="466511" x="5314950" y="3829050"/>
          <p14:tracePt t="466528" x="5321300" y="3829050"/>
          <p14:tracePt t="466544" x="5327650" y="3829050"/>
          <p14:tracePt t="466561" x="5334000" y="3829050"/>
          <p14:tracePt t="466746" x="5346700" y="3829050"/>
          <p14:tracePt t="466754" x="5353050" y="3829050"/>
          <p14:tracePt t="466770" x="5359400" y="3829050"/>
          <p14:tracePt t="466773" x="5372100" y="3822700"/>
          <p14:tracePt t="466778" x="5384800" y="3822700"/>
          <p14:tracePt t="466794" x="5403850" y="3822700"/>
          <p14:tracePt t="466812" x="5422900" y="3822700"/>
          <p14:tracePt t="466828" x="5429250" y="3822700"/>
          <p14:tracePt t="466844" x="5441950" y="3822700"/>
          <p14:tracePt t="466861" x="5454650" y="3822700"/>
          <p14:tracePt t="466878" x="5467350" y="3822700"/>
          <p14:tracePt t="466896" x="5480050" y="3822700"/>
          <p14:tracePt t="466911" x="5499100" y="3822700"/>
          <p14:tracePt t="466928" x="5511800" y="3822700"/>
          <p14:tracePt t="466945" x="5524500" y="3822700"/>
          <p14:tracePt t="466961" x="5537200" y="3822700"/>
          <p14:tracePt t="466979" x="5543550" y="3822700"/>
          <p14:tracePt t="466994" x="5549900" y="3822700"/>
          <p14:tracePt t="467011" x="5556250" y="3822700"/>
          <p14:tracePt t="467028" x="5562600" y="3822700"/>
          <p14:tracePt t="467044" x="5575300" y="3822700"/>
          <p14:tracePt t="467061" x="5594350" y="3822700"/>
          <p14:tracePt t="467078" x="5600700" y="3822700"/>
          <p14:tracePt t="467094" x="5619750" y="3822700"/>
          <p14:tracePt t="467111" x="5638800" y="3822700"/>
          <p14:tracePt t="467128" x="5657850" y="3822700"/>
          <p14:tracePt t="467145" x="5676900" y="3822700"/>
          <p14:tracePt t="467161" x="5695950" y="3822700"/>
          <p14:tracePt t="467179" x="5715000" y="3822700"/>
          <p14:tracePt t="467194" x="5734050" y="3822700"/>
          <p14:tracePt t="467211" x="5753100" y="3822700"/>
          <p14:tracePt t="467228" x="5765800" y="3822700"/>
          <p14:tracePt t="467244" x="5791200" y="3822700"/>
          <p14:tracePt t="467262" x="5816600" y="3822700"/>
          <p14:tracePt t="467278" x="5835650" y="3822700"/>
          <p14:tracePt t="467294" x="5854700" y="3822700"/>
          <p14:tracePt t="467312" x="5867400" y="3822700"/>
          <p14:tracePt t="467328" x="5873750" y="3822700"/>
          <p14:tracePt t="467345" x="5886450" y="3829050"/>
          <p14:tracePt t="467361" x="5899150" y="3835400"/>
          <p14:tracePt t="467378" x="5911850" y="3835400"/>
          <p14:tracePt t="467394" x="5930900" y="3835400"/>
          <p14:tracePt t="467411" x="5943600" y="3835400"/>
          <p14:tracePt t="467428" x="5956300" y="3835400"/>
          <p14:tracePt t="467444" x="5969000" y="3835400"/>
          <p14:tracePt t="467462" x="5975350" y="3835400"/>
          <p14:tracePt t="467478" x="5988050" y="3835400"/>
          <p14:tracePt t="467514" x="6000750" y="3835400"/>
          <p14:tracePt t="467516" x="6007100" y="3835400"/>
          <p14:tracePt t="467528" x="6026150" y="3835400"/>
          <p14:tracePt t="467545" x="6032500" y="3835400"/>
          <p14:tracePt t="467561" x="6051550" y="3835400"/>
          <p14:tracePt t="467579" x="6057900" y="3835400"/>
          <p14:tracePt t="467595" x="6064250" y="3835400"/>
          <p14:tracePt t="467611" x="6070600" y="3835400"/>
          <p14:tracePt t="467628" x="6076950" y="3835400"/>
          <p14:tracePt t="467644" x="6083300" y="3835400"/>
          <p14:tracePt t="467661" x="6089650" y="3835400"/>
          <p14:tracePt t="467678" x="6102350" y="3835400"/>
          <p14:tracePt t="467694" x="6115050" y="3835400"/>
          <p14:tracePt t="467712" x="6127750" y="3835400"/>
          <p14:tracePt t="467728" x="6140450" y="3835400"/>
          <p14:tracePt t="467745" x="6165850" y="3835400"/>
          <p14:tracePt t="467761" x="6184900" y="3835400"/>
          <p14:tracePt t="467778" x="6203950" y="3835400"/>
          <p14:tracePt t="467795" x="6216650" y="3835400"/>
          <p14:tracePt t="467811" x="6229350" y="3835400"/>
          <p14:tracePt t="467829" x="6254750" y="3835400"/>
          <p14:tracePt t="467844" x="6273800" y="3829050"/>
          <p14:tracePt t="467861" x="6286500" y="3829050"/>
          <p14:tracePt t="467878" x="6318250" y="3822700"/>
          <p14:tracePt t="467894" x="6337300" y="3816350"/>
          <p14:tracePt t="467912" x="6369050" y="3816350"/>
          <p14:tracePt t="467928" x="6394450" y="3816350"/>
          <p14:tracePt t="467945" x="6419850" y="3816350"/>
          <p14:tracePt t="467961" x="6470650" y="3810000"/>
          <p14:tracePt t="467978" x="6496050" y="3810000"/>
          <p14:tracePt t="467995" x="6527800" y="3810000"/>
          <p14:tracePt t="468011" x="6565900" y="3810000"/>
          <p14:tracePt t="468028" x="6616700" y="3810000"/>
          <p14:tracePt t="468044" x="6661150" y="3810000"/>
          <p14:tracePt t="468061" x="6699250" y="3816350"/>
          <p14:tracePt t="468078" x="6737350" y="3829050"/>
          <p14:tracePt t="468094" x="6762750" y="3835400"/>
          <p14:tracePt t="468111" x="6788150" y="3841750"/>
          <p14:tracePt t="468128" x="6813550" y="3848100"/>
          <p14:tracePt t="468145" x="6845300" y="3848100"/>
          <p14:tracePt t="468161" x="6902450" y="3848100"/>
          <p14:tracePt t="468178" x="6934200" y="3848100"/>
          <p14:tracePt t="468195" x="6959600" y="3848100"/>
          <p14:tracePt t="468211" x="6997700" y="3848100"/>
          <p14:tracePt t="468228" x="7023100" y="3848100"/>
          <p14:tracePt t="468244" x="7061200" y="3848100"/>
          <p14:tracePt t="468261" x="7099300" y="3848100"/>
          <p14:tracePt t="468278" x="7150100" y="3841750"/>
          <p14:tracePt t="468294" x="7188200" y="3841750"/>
          <p14:tracePt t="468311" x="7213600" y="3841750"/>
          <p14:tracePt t="468328" x="7239000" y="3841750"/>
          <p14:tracePt t="468345" x="7270750" y="3841750"/>
          <p14:tracePt t="468361" x="7315200" y="3835400"/>
          <p14:tracePt t="468378" x="7340600" y="3835400"/>
          <p14:tracePt t="468395" x="7372350" y="3835400"/>
          <p14:tracePt t="468411" x="7397750" y="3835400"/>
          <p14:tracePt t="468428" x="7423150" y="3835400"/>
          <p14:tracePt t="468444" x="7448550" y="3835400"/>
          <p14:tracePt t="468461" x="7461250" y="3835400"/>
          <p14:tracePt t="468478" x="7467600" y="3835400"/>
          <p14:tracePt t="468570" x="7448550" y="3841750"/>
          <p14:tracePt t="468578" x="7423150" y="3854450"/>
          <p14:tracePt t="468594" x="7397750" y="3854450"/>
          <p14:tracePt t="468596" x="7346950" y="3873500"/>
          <p14:tracePt t="468611" x="7277100" y="3879850"/>
          <p14:tracePt t="468628" x="7200900" y="3879850"/>
          <p14:tracePt t="468644" x="7086600" y="3867150"/>
          <p14:tracePt t="468661" x="6953250" y="3841750"/>
          <p14:tracePt t="468678" x="6788150" y="3784600"/>
          <p14:tracePt t="468694" x="6610350" y="3727450"/>
          <p14:tracePt t="468711" x="6445250" y="3676650"/>
          <p14:tracePt t="468728" x="6318250" y="3644900"/>
          <p14:tracePt t="468745" x="6229350" y="3644900"/>
          <p14:tracePt t="468761" x="6127750" y="3651250"/>
          <p14:tracePt t="468778" x="6032500" y="3670300"/>
          <p14:tracePt t="468795" x="5949950" y="3702050"/>
          <p14:tracePt t="468811" x="5867400" y="3733800"/>
          <p14:tracePt t="468828" x="5791200" y="3765550"/>
          <p14:tracePt t="468844" x="5708650" y="3810000"/>
          <p14:tracePt t="468861" x="5645150" y="3835400"/>
          <p14:tracePt t="468878" x="5588000" y="3879850"/>
          <p14:tracePt t="468894" x="5499100" y="3924300"/>
          <p14:tracePt t="468912" x="5435600" y="3956050"/>
          <p14:tracePt t="468928" x="5365750" y="3975100"/>
          <p14:tracePt t="468944" x="5302250" y="4000500"/>
          <p14:tracePt t="468961" x="5232400" y="4013200"/>
          <p14:tracePt t="468978" x="5219700" y="4013200"/>
          <p14:tracePt t="468995" x="5213350" y="4013200"/>
          <p14:tracePt t="469011" x="5200650" y="4013200"/>
          <p14:tracePt t="469027" x="5194300" y="4013200"/>
          <p14:tracePt t="469045" x="5194300" y="4019550"/>
          <p14:tracePt t="469138" x="5207000" y="4013200"/>
          <p14:tracePt t="469146" x="5238750" y="3994150"/>
          <p14:tracePt t="469162" x="5257800" y="3987800"/>
          <p14:tracePt t="469163" x="5302250" y="3968750"/>
          <p14:tracePt t="469178" x="5334000" y="3956050"/>
          <p14:tracePt t="469195" x="5372100" y="3943350"/>
          <p14:tracePt t="469211" x="5422900" y="3937000"/>
          <p14:tracePt t="469227" x="5467350" y="3930650"/>
          <p14:tracePt t="469245" x="5505450" y="3930650"/>
          <p14:tracePt t="469261" x="5556250" y="3930650"/>
          <p14:tracePt t="469278" x="5607050" y="3930650"/>
          <p14:tracePt t="469294" x="5664200" y="3930650"/>
          <p14:tracePt t="469312" x="5708650" y="3930650"/>
          <p14:tracePt t="469328" x="5753100" y="3930650"/>
          <p14:tracePt t="469344" x="5784850" y="3930650"/>
          <p14:tracePt t="469361" x="5829300" y="3930650"/>
          <p14:tracePt t="469378" x="5861050" y="3930650"/>
          <p14:tracePt t="469395" x="5905500" y="3930650"/>
          <p14:tracePt t="469411" x="5956300" y="3930650"/>
          <p14:tracePt t="469428" x="6032500" y="3930650"/>
          <p14:tracePt t="469445" x="6121400" y="3930650"/>
          <p14:tracePt t="469461" x="6216650" y="3930650"/>
          <p14:tracePt t="469478" x="6362700" y="3917950"/>
          <p14:tracePt t="469494" x="6515100" y="3917950"/>
          <p14:tracePt t="469511" x="6692900" y="3917950"/>
          <p14:tracePt t="469527" x="6877050" y="3917950"/>
          <p14:tracePt t="469544" x="7042150" y="3917950"/>
          <p14:tracePt t="469561" x="7239000" y="3917950"/>
          <p14:tracePt t="469578" x="7334250" y="3917950"/>
          <p14:tracePt t="469595" x="7404100" y="3917950"/>
          <p14:tracePt t="469611" x="7448550" y="3917950"/>
          <p14:tracePt t="469628" x="7473950" y="3917950"/>
          <p14:tracePt t="469645" x="7480300" y="3917950"/>
          <p14:tracePt t="470018" x="7480300" y="3924300"/>
          <p14:tracePt t="470026" x="7473950" y="3924300"/>
          <p14:tracePt t="470059" x="7467600" y="3924300"/>
          <p14:tracePt t="472074" x="7461250" y="3930650"/>
          <p14:tracePt t="472089" x="7454900" y="3937000"/>
          <p14:tracePt t="472098" x="7448550" y="3937000"/>
          <p14:tracePt t="472101" x="7442200" y="3937000"/>
          <p14:tracePt t="472111" x="7435850" y="3937000"/>
          <p14:tracePt t="472154" x="7429500" y="3937000"/>
          <p14:tracePt t="476072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2093" y="944683"/>
                <a:ext cx="8228012" cy="4860171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Registers</a:t>
                </a:r>
                <a:r>
                  <a:rPr lang="en-US" dirty="0" smtClean="0"/>
                  <a:t> is a significantly faster (compared to memory) storage for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A great amount of registers are included into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dirty="0" smtClean="0"/>
                  <a:t>(fully controlled by a programmer):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Program counter stores the address of the currently executed instruction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General Purpose Registers (GPR) is used to store intermediate calculations.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GPR can be thought as an array of elements indexed by numbers of registers encoded in instructions.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maximum number of the GRP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where </a:t>
                </a:r>
                <a:r>
                  <a:rPr lang="en-US" dirty="0">
                    <a:solidFill>
                      <a:schemeClr val="accent1"/>
                    </a:solidFill>
                  </a:rPr>
                  <a:t>N</a:t>
                </a:r>
                <a:r>
                  <a:rPr lang="en-US" dirty="0"/>
                  <a:t> is the maximal number of bits </a:t>
                </a:r>
                <a:r>
                  <a:rPr lang="en-US" dirty="0" smtClean="0"/>
                  <a:t>that can be encoded in a instruction as a register number.</a:t>
                </a:r>
                <a:endParaRPr lang="en-US" dirty="0"/>
              </a:p>
              <a:p>
                <a:pPr marL="757238" lvl="2" indent="-34290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093" y="944683"/>
                <a:ext cx="8228012" cy="4860171"/>
              </a:xfrm>
              <a:blipFill rotWithShape="1">
                <a:blip r:embed="rId4"/>
                <a:stretch>
                  <a:fillRect l="-2074" t="-2008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0505"/>
      </p:ext>
    </p:extLst>
  </p:cSld>
  <p:clrMapOvr>
    <a:masterClrMapping/>
  </p:clrMapOvr>
  <p:transition advTm="6115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594" x="5930900" y="2025650"/>
          <p14:tracePt t="118759" x="5930900" y="2019300"/>
          <p14:tracePt t="118783" x="5937250" y="2019300"/>
          <p14:tracePt t="118807" x="5943600" y="2012950"/>
          <p14:tracePt t="118816" x="5949950" y="2012950"/>
          <p14:tracePt t="118839" x="5956300" y="2012950"/>
          <p14:tracePt t="118855" x="5962650" y="2012950"/>
          <p14:tracePt t="118871" x="5969000" y="2012950"/>
          <p14:tracePt t="118895" x="5975350" y="2012950"/>
          <p14:tracePt t="118903" x="5994400" y="2012950"/>
          <p14:tracePt t="118911" x="6019800" y="2012950"/>
          <p14:tracePt t="118916" x="6057900" y="2012950"/>
          <p14:tracePt t="118933" x="6096000" y="2012950"/>
          <p14:tracePt t="118950" x="6127750" y="2012950"/>
          <p14:tracePt t="118967" x="6153150" y="2019300"/>
          <p14:tracePt t="118983" x="6172200" y="2019300"/>
          <p14:tracePt t="119000" x="6178550" y="2019300"/>
          <p14:tracePt t="119016" x="6191250" y="2019300"/>
          <p14:tracePt t="119033" x="6210300" y="2019300"/>
          <p14:tracePt t="119050" x="6242050" y="2019300"/>
          <p14:tracePt t="119066" x="6267450" y="2019300"/>
          <p14:tracePt t="119083" x="6311900" y="2019300"/>
          <p14:tracePt t="119099" x="6343650" y="2019300"/>
          <p14:tracePt t="119117" x="6400800" y="2019300"/>
          <p14:tracePt t="119133" x="6451600" y="2019300"/>
          <p14:tracePt t="119149" x="6508750" y="2019300"/>
          <p14:tracePt t="119167" x="6572250" y="2025650"/>
          <p14:tracePt t="119183" x="6705600" y="2025650"/>
          <p14:tracePt t="119200" x="6794500" y="2025650"/>
          <p14:tracePt t="119216" x="6902450" y="2025650"/>
          <p14:tracePt t="119233" x="7023100" y="2025650"/>
          <p14:tracePt t="119250" x="7156450" y="2025650"/>
          <p14:tracePt t="119266" x="7283450" y="2025650"/>
          <p14:tracePt t="119283" x="7397750" y="2025650"/>
          <p14:tracePt t="119299" x="7505700" y="2025650"/>
          <p14:tracePt t="119317" x="7569200" y="2025650"/>
          <p14:tracePt t="119333" x="7626350" y="2025650"/>
          <p14:tracePt t="119349" x="7677150" y="2025650"/>
          <p14:tracePt t="119367" x="7721600" y="2025650"/>
          <p14:tracePt t="119383" x="7772400" y="2025650"/>
          <p14:tracePt t="119400" x="7797800" y="2025650"/>
          <p14:tracePt t="119416" x="7829550" y="2025650"/>
          <p14:tracePt t="119433" x="7848600" y="2025650"/>
          <p14:tracePt t="119450" x="7861300" y="2025650"/>
          <p14:tracePt t="119466" x="7874000" y="2025650"/>
          <p14:tracePt t="119527" x="7874000" y="2032000"/>
          <p14:tracePt t="119542" x="7874000" y="2038350"/>
          <p14:tracePt t="119543" x="7867650" y="2038350"/>
          <p14:tracePt t="119551" x="7854950" y="2051050"/>
          <p14:tracePt t="119566" x="7816850" y="2063750"/>
          <p14:tracePt t="119582" x="7683500" y="2076450"/>
          <p14:tracePt t="119600" x="7556500" y="2076450"/>
          <p14:tracePt t="119616" x="7410450" y="2082800"/>
          <p14:tracePt t="119633" x="7232650" y="2082800"/>
          <p14:tracePt t="119650" x="7016750" y="2082800"/>
          <p14:tracePt t="119666" x="6705600" y="2082800"/>
          <p14:tracePt t="119683" x="6350000" y="2082800"/>
          <p14:tracePt t="119699" x="5975350" y="2082800"/>
          <p14:tracePt t="119716" x="5594350" y="2082800"/>
          <p14:tracePt t="119733" x="5238750" y="2082800"/>
          <p14:tracePt t="119750" x="4908550" y="2082800"/>
          <p14:tracePt t="119766" x="4629150" y="2082800"/>
          <p14:tracePt t="119783" x="4216400" y="2082800"/>
          <p14:tracePt t="119800" x="4000500" y="2095500"/>
          <p14:tracePt t="119816" x="3797300" y="2101850"/>
          <p14:tracePt t="119833" x="3619500" y="2101850"/>
          <p14:tracePt t="119850" x="3492500" y="2101850"/>
          <p14:tracePt t="119866" x="3371850" y="2101850"/>
          <p14:tracePt t="119883" x="3270250" y="2101850"/>
          <p14:tracePt t="119899" x="3175000" y="2101850"/>
          <p14:tracePt t="119916" x="3086100" y="2101850"/>
          <p14:tracePt t="119933" x="3009900" y="2101850"/>
          <p14:tracePt t="119949" x="2933700" y="2101850"/>
          <p14:tracePt t="119966" x="2863850" y="2101850"/>
          <p14:tracePt t="119983" x="2749550" y="2108200"/>
          <p14:tracePt t="120000" x="2667000" y="2108200"/>
          <p14:tracePt t="120016" x="2565400" y="2120900"/>
          <p14:tracePt t="120033" x="2463800" y="2120900"/>
          <p14:tracePt t="120050" x="2343150" y="2120900"/>
          <p14:tracePt t="120066" x="2222500" y="2120900"/>
          <p14:tracePt t="120083" x="2114550" y="2120900"/>
          <p14:tracePt t="120099" x="2006600" y="2127250"/>
          <p14:tracePt t="120116" x="1892300" y="2133600"/>
          <p14:tracePt t="120133" x="1797050" y="2133600"/>
          <p14:tracePt t="120149" x="1720850" y="2133600"/>
          <p14:tracePt t="120167" x="1651000" y="2133600"/>
          <p14:tracePt t="120182" x="1562100" y="2133600"/>
          <p14:tracePt t="120200" x="1504950" y="2133600"/>
          <p14:tracePt t="120216" x="1460500" y="2139950"/>
          <p14:tracePt t="120233" x="1428750" y="2139950"/>
          <p14:tracePt t="120249" x="1403350" y="2152650"/>
          <p14:tracePt t="120266" x="1377950" y="2159000"/>
          <p14:tracePt t="120283" x="1352550" y="2165350"/>
          <p14:tracePt t="120299" x="1333500" y="2178050"/>
          <p14:tracePt t="120316" x="1320800" y="2184400"/>
          <p14:tracePt t="120333" x="1301750" y="2203450"/>
          <p14:tracePt t="120349" x="1289050" y="2222500"/>
          <p14:tracePt t="120366" x="1282700" y="2241550"/>
          <p14:tracePt t="120383" x="1282700" y="2260600"/>
          <p14:tracePt t="120399" x="1282700" y="2273300"/>
          <p14:tracePt t="120416" x="1282700" y="2298700"/>
          <p14:tracePt t="120433" x="1282700" y="2305050"/>
          <p14:tracePt t="120449" x="1295400" y="2317750"/>
          <p14:tracePt t="120466" x="1314450" y="2317750"/>
          <p14:tracePt t="120483" x="1333500" y="2317750"/>
          <p14:tracePt t="120499" x="1352550" y="2317750"/>
          <p14:tracePt t="120516" x="1397000" y="2317750"/>
          <p14:tracePt t="120533" x="1428750" y="2324100"/>
          <p14:tracePt t="120549" x="1466850" y="2324100"/>
          <p14:tracePt t="120567" x="1498600" y="2324100"/>
          <p14:tracePt t="120583" x="1549400" y="2330450"/>
          <p14:tracePt t="120599" x="1587500" y="2330450"/>
          <p14:tracePt t="120616" x="1619250" y="2330450"/>
          <p14:tracePt t="120633" x="1670050" y="2330450"/>
          <p14:tracePt t="120650" x="1727200" y="2330450"/>
          <p14:tracePt t="120666" x="1771650" y="2330450"/>
          <p14:tracePt t="120683" x="1822450" y="2330450"/>
          <p14:tracePt t="120699" x="1866900" y="2330450"/>
          <p14:tracePt t="120716" x="1905000" y="2330450"/>
          <p14:tracePt t="120733" x="1943100" y="2330450"/>
          <p14:tracePt t="120749" x="1987550" y="2330450"/>
          <p14:tracePt t="120767" x="2032000" y="2330450"/>
          <p14:tracePt t="120782" x="2114550" y="2330450"/>
          <p14:tracePt t="120799" x="2171700" y="2330450"/>
          <p14:tracePt t="120816" x="2209800" y="2330450"/>
          <p14:tracePt t="120832" x="2254250" y="2330450"/>
          <p14:tracePt t="120850" x="2286000" y="2330450"/>
          <p14:tracePt t="120866" x="2324100" y="2330450"/>
          <p14:tracePt t="120883" x="2343150" y="2330450"/>
          <p14:tracePt t="120899" x="2381250" y="2330450"/>
          <p14:tracePt t="120916" x="2406650" y="2330450"/>
          <p14:tracePt t="120933" x="2432050" y="2330450"/>
          <p14:tracePt t="120949" x="2457450" y="2330450"/>
          <p14:tracePt t="120966" x="2463800" y="2330450"/>
          <p14:tracePt t="120982" x="2470150" y="2330450"/>
          <p14:tracePt t="120999" x="2476500" y="2330450"/>
          <p14:tracePt t="121016" x="2476500" y="2336800"/>
          <p14:tracePt t="121687" x="2476500" y="2343150"/>
          <p14:tracePt t="121696" x="2463800" y="2343150"/>
          <p14:tracePt t="121703" x="2457450" y="2343150"/>
          <p14:tracePt t="121711" x="2444750" y="2343150"/>
          <p14:tracePt t="121719" x="2413000" y="2349500"/>
          <p14:tracePt t="121735" x="2381250" y="2349500"/>
          <p14:tracePt t="121749" x="2336800" y="2349500"/>
          <p14:tracePt t="121766" x="2311400" y="2349500"/>
          <p14:tracePt t="121783" x="2260600" y="2349500"/>
          <p14:tracePt t="121799" x="2209800" y="2349500"/>
          <p14:tracePt t="121817" x="2165350" y="2349500"/>
          <p14:tracePt t="121832" x="2108200" y="2349500"/>
          <p14:tracePt t="121849" x="2057400" y="2349500"/>
          <p14:tracePt t="121866" x="1993900" y="2349500"/>
          <p14:tracePt t="121882" x="1924050" y="2349500"/>
          <p14:tracePt t="121900" x="1854200" y="2349500"/>
          <p14:tracePt t="121916" x="1790700" y="2349500"/>
          <p14:tracePt t="121932" x="1720850" y="2349500"/>
          <p14:tracePt t="121949" x="1663700" y="2349500"/>
          <p14:tracePt t="121966" x="1619250" y="2349500"/>
          <p14:tracePt t="121983" x="1555750" y="2349500"/>
          <p14:tracePt t="121999" x="1517650" y="2349500"/>
          <p14:tracePt t="122016" x="1485900" y="2349500"/>
          <p14:tracePt t="122033" x="1460500" y="2343150"/>
          <p14:tracePt t="122049" x="1435100" y="2330450"/>
          <p14:tracePt t="122066" x="1409700" y="2317750"/>
          <p14:tracePt t="122082" x="1384300" y="2311400"/>
          <p14:tracePt t="122100" x="1365250" y="2305050"/>
          <p14:tracePt t="122116" x="1339850" y="2305050"/>
          <p14:tracePt t="122133" x="1301750" y="2298700"/>
          <p14:tracePt t="122150" x="1263650" y="2298700"/>
          <p14:tracePt t="122167" x="1212850" y="2298700"/>
          <p14:tracePt t="122182" x="1174750" y="2298700"/>
          <p14:tracePt t="122199" x="1149350" y="2298700"/>
          <p14:tracePt t="122216" x="1136650" y="2298700"/>
          <p14:tracePt t="122232" x="1130300" y="2292350"/>
          <p14:tracePt t="122249" x="1111250" y="2286000"/>
          <p14:tracePt t="122266" x="1104900" y="2279650"/>
          <p14:tracePt t="122282" x="1098550" y="2266950"/>
          <p14:tracePt t="122299" x="1085850" y="2254250"/>
          <p14:tracePt t="122316" x="1073150" y="2235200"/>
          <p14:tracePt t="122332" x="1066800" y="2222500"/>
          <p14:tracePt t="122349" x="1060450" y="2209800"/>
          <p14:tracePt t="122366" x="1054100" y="2203450"/>
          <p14:tracePt t="122382" x="1054100" y="2197100"/>
          <p14:tracePt t="122399" x="1054100" y="2190750"/>
          <p14:tracePt t="122439" x="1060450" y="2190750"/>
          <p14:tracePt t="122449" x="1066800" y="2184400"/>
          <p14:tracePt t="122455" x="1079500" y="2184400"/>
          <p14:tracePt t="122466" x="1092200" y="2178050"/>
          <p14:tracePt t="122482" x="1111250" y="2171700"/>
          <p14:tracePt t="122499" x="1130300" y="2165350"/>
          <p14:tracePt t="122516" x="1149350" y="2165350"/>
          <p14:tracePt t="122532" x="1168400" y="2165350"/>
          <p14:tracePt t="122549" x="1187450" y="2165350"/>
          <p14:tracePt t="122565" x="1212850" y="2165350"/>
          <p14:tracePt t="122582" x="1263650" y="2165350"/>
          <p14:tracePt t="122599" x="1289050" y="2165350"/>
          <p14:tracePt t="122616" x="1320800" y="2165350"/>
          <p14:tracePt t="122632" x="1352550" y="2165350"/>
          <p14:tracePt t="122649" x="1377950" y="2165350"/>
          <p14:tracePt t="122666" x="1428750" y="2165350"/>
          <p14:tracePt t="122682" x="1473200" y="2165350"/>
          <p14:tracePt t="122699" x="1517650" y="2165350"/>
          <p14:tracePt t="122716" x="1568450" y="2165350"/>
          <p14:tracePt t="122732" x="1619250" y="2165350"/>
          <p14:tracePt t="122749" x="1663700" y="2165350"/>
          <p14:tracePt t="122765" x="1708150" y="2165350"/>
          <p14:tracePt t="122782" x="1778000" y="2165350"/>
          <p14:tracePt t="122799" x="1828800" y="2165350"/>
          <p14:tracePt t="122815" x="1879600" y="2165350"/>
          <p14:tracePt t="122832" x="1917700" y="2165350"/>
          <p14:tracePt t="122849" x="1962150" y="2165350"/>
          <p14:tracePt t="122866" x="1987550" y="2165350"/>
          <p14:tracePt t="122882" x="2006600" y="2165350"/>
          <p14:tracePt t="122899" x="2038350" y="2165350"/>
          <p14:tracePt t="122916" x="2063750" y="2165350"/>
          <p14:tracePt t="122932" x="2108200" y="2165350"/>
          <p14:tracePt t="122949" x="2133600" y="2159000"/>
          <p14:tracePt t="122965" x="2178050" y="2159000"/>
          <p14:tracePt t="122982" x="2235200" y="2159000"/>
          <p14:tracePt t="122999" x="2279650" y="2159000"/>
          <p14:tracePt t="123016" x="2311400" y="2152650"/>
          <p14:tracePt t="123033" x="2343150" y="2146300"/>
          <p14:tracePt t="123049" x="2374900" y="2146300"/>
          <p14:tracePt t="123066" x="2406650" y="2146300"/>
          <p14:tracePt t="123082" x="2432050" y="2146300"/>
          <p14:tracePt t="123099" x="2457450" y="2146300"/>
          <p14:tracePt t="123116" x="2476500" y="2146300"/>
          <p14:tracePt t="123132" x="2482850" y="2146300"/>
          <p14:tracePt t="123149" x="2495550" y="2146300"/>
          <p14:tracePt t="123166" x="2501900" y="2152650"/>
          <p14:tracePt t="123182" x="2514600" y="2159000"/>
          <p14:tracePt t="123200" x="2533650" y="2165350"/>
          <p14:tracePt t="123215" x="2546350" y="2171700"/>
          <p14:tracePt t="123232" x="2552700" y="2178050"/>
          <p14:tracePt t="123249" x="2565400" y="2184400"/>
          <p14:tracePt t="123266" x="2578100" y="2184400"/>
          <p14:tracePt t="123282" x="2590800" y="2184400"/>
          <p14:tracePt t="123299" x="2603500" y="2184400"/>
          <p14:tracePt t="123316" x="2616200" y="2184400"/>
          <p14:tracePt t="123332" x="2635250" y="2184400"/>
          <p14:tracePt t="123349" x="2647950" y="2184400"/>
          <p14:tracePt t="123365" x="2660650" y="2184400"/>
          <p14:tracePt t="123382" x="2679700" y="2184400"/>
          <p14:tracePt t="123399" x="2698750" y="2184400"/>
          <p14:tracePt t="123416" x="2711450" y="2184400"/>
          <p14:tracePt t="123433" x="2724150" y="2184400"/>
          <p14:tracePt t="123449" x="2762250" y="2184400"/>
          <p14:tracePt t="123466" x="2794000" y="2184400"/>
          <p14:tracePt t="123482" x="2838450" y="2184400"/>
          <p14:tracePt t="123499" x="2889250" y="2184400"/>
          <p14:tracePt t="123516" x="2933700" y="2184400"/>
          <p14:tracePt t="123532" x="2965450" y="2184400"/>
          <p14:tracePt t="123549" x="2990850" y="2178050"/>
          <p14:tracePt t="123565" x="3003550" y="2178050"/>
          <p14:tracePt t="123582" x="3022600" y="2178050"/>
          <p14:tracePt t="123599" x="3048000" y="2178050"/>
          <p14:tracePt t="123616" x="3073400" y="2178050"/>
          <p14:tracePt t="123632" x="3086100" y="2178050"/>
          <p14:tracePt t="123649" x="3098800" y="2178050"/>
          <p14:tracePt t="123665" x="3117850" y="2178050"/>
          <p14:tracePt t="123683" x="3136900" y="2178050"/>
          <p14:tracePt t="123699" x="3155950" y="2178050"/>
          <p14:tracePt t="123716" x="3181350" y="2178050"/>
          <p14:tracePt t="123732" x="3225800" y="2178050"/>
          <p14:tracePt t="123749" x="3276600" y="2178050"/>
          <p14:tracePt t="123765" x="3321050" y="2178050"/>
          <p14:tracePt t="123782" x="3397250" y="2178050"/>
          <p14:tracePt t="123799" x="3441700" y="2178050"/>
          <p14:tracePt t="123815" x="3530600" y="2178050"/>
          <p14:tracePt t="123832" x="3619500" y="2178050"/>
          <p14:tracePt t="123849" x="3740150" y="2178050"/>
          <p14:tracePt t="123865" x="3835400" y="2178050"/>
          <p14:tracePt t="123882" x="3937000" y="2178050"/>
          <p14:tracePt t="123899" x="4013200" y="2178050"/>
          <p14:tracePt t="123916" x="4095750" y="2184400"/>
          <p14:tracePt t="123932" x="4178300" y="2184400"/>
          <p14:tracePt t="123949" x="4248150" y="2184400"/>
          <p14:tracePt t="123965" x="4311650" y="2184400"/>
          <p14:tracePt t="123982" x="4394200" y="2184400"/>
          <p14:tracePt t="124000" x="4438650" y="2184400"/>
          <p14:tracePt t="124015" x="4476750" y="2184400"/>
          <p14:tracePt t="124033" x="4508500" y="2184400"/>
          <p14:tracePt t="124049" x="4527550" y="2184400"/>
          <p14:tracePt t="124065" x="4552950" y="2184400"/>
          <p14:tracePt t="124082" x="4578350" y="2184400"/>
          <p14:tracePt t="124099" x="4603750" y="2184400"/>
          <p14:tracePt t="124116" x="4635500" y="2184400"/>
          <p14:tracePt t="124133" x="4667250" y="2171700"/>
          <p14:tracePt t="124149" x="4711700" y="2159000"/>
          <p14:tracePt t="124165" x="4762500" y="2146300"/>
          <p14:tracePt t="124182" x="4857750" y="2146300"/>
          <p14:tracePt t="124199" x="4946650" y="2146300"/>
          <p14:tracePt t="124216" x="5010150" y="2152650"/>
          <p14:tracePt t="124232" x="5092700" y="2184400"/>
          <p14:tracePt t="124249" x="5162550" y="2197100"/>
          <p14:tracePt t="124265" x="5226050" y="2209800"/>
          <p14:tracePt t="124282" x="5283200" y="2216150"/>
          <p14:tracePt t="124299" x="5334000" y="2228850"/>
          <p14:tracePt t="124315" x="5378450" y="2228850"/>
          <p14:tracePt t="124332" x="5403850" y="2228850"/>
          <p14:tracePt t="124349" x="5416550" y="2228850"/>
          <p14:tracePt t="124366" x="5422900" y="2228850"/>
          <p14:tracePt t="124382" x="5429250" y="2228850"/>
          <p14:tracePt t="124399" x="5461000" y="2216150"/>
          <p14:tracePt t="124416" x="5505450" y="2197100"/>
          <p14:tracePt t="124432" x="5543550" y="2178050"/>
          <p14:tracePt t="124449" x="5588000" y="2152650"/>
          <p14:tracePt t="124465" x="5619750" y="2139950"/>
          <p14:tracePt t="124482" x="5657850" y="2127250"/>
          <p14:tracePt t="124499" x="5670550" y="2127250"/>
          <p14:tracePt t="124515" x="5695950" y="2120900"/>
          <p14:tracePt t="124532" x="5715000" y="2120900"/>
          <p14:tracePt t="124549" x="5721350" y="2114550"/>
          <p14:tracePt t="124565" x="5740400" y="2114550"/>
          <p14:tracePt t="124582" x="5759450" y="2114550"/>
          <p14:tracePt t="124599" x="5772150" y="2114550"/>
          <p14:tracePt t="124615" x="5784850" y="2120900"/>
          <p14:tracePt t="124632" x="5803900" y="2120900"/>
          <p14:tracePt t="124649" x="5822950" y="2120900"/>
          <p14:tracePt t="124665" x="5842000" y="2120900"/>
          <p14:tracePt t="124682" x="5867400" y="2120900"/>
          <p14:tracePt t="124699" x="5886450" y="2108200"/>
          <p14:tracePt t="124715" x="5892800" y="2101850"/>
          <p14:tracePt t="124783" x="5899150" y="2095500"/>
          <p14:tracePt t="124799" x="5905500" y="2095500"/>
          <p14:tracePt t="124808" x="5905500" y="2089150"/>
          <p14:tracePt t="124831" x="5905500" y="2082800"/>
          <p14:tracePt t="124903" x="5905500" y="2076450"/>
          <p14:tracePt t="124919" x="5905500" y="2063750"/>
          <p14:tracePt t="124935" x="5905500" y="2057400"/>
          <p14:tracePt t="124944" x="5905500" y="2051050"/>
          <p14:tracePt t="124951" x="5905500" y="2044700"/>
          <p14:tracePt t="124959" x="5899150" y="2044700"/>
          <p14:tracePt t="124965" x="5899150" y="2038350"/>
          <p14:tracePt t="124982" x="5892800" y="2025650"/>
          <p14:tracePt t="124999" x="5892800" y="2019300"/>
          <p14:tracePt t="125015" x="5892800" y="2006600"/>
          <p14:tracePt t="125063" x="5892800" y="1993900"/>
          <p14:tracePt t="125079" x="5892800" y="1987550"/>
          <p14:tracePt t="125271" x="5886450" y="1987550"/>
          <p14:tracePt t="125639" x="5886450" y="1981200"/>
          <p14:tracePt t="125649" x="5880100" y="1981200"/>
          <p14:tracePt t="125653" x="5880100" y="1974850"/>
          <p14:tracePt t="125711" x="5873750" y="1974850"/>
          <p14:tracePt t="125879" x="5867400" y="1974850"/>
          <p14:tracePt t="125903" x="5867400" y="1968500"/>
          <p14:tracePt t="125919" x="5867400" y="1962150"/>
          <p14:tracePt t="125932" x="5867400" y="1955800"/>
          <p14:tracePt t="125959" x="5867400" y="1949450"/>
          <p14:tracePt t="125967" x="5867400" y="1936750"/>
          <p14:tracePt t="125991" x="5867400" y="1930400"/>
          <p14:tracePt t="126008" x="5867400" y="1924050"/>
          <p14:tracePt t="126047" x="5867400" y="1917700"/>
          <p14:tracePt t="126063" x="5867400" y="1911350"/>
          <p14:tracePt t="126087" x="5867400" y="1905000"/>
          <p14:tracePt t="126255" x="5867400" y="1898650"/>
          <p14:tracePt t="126279" x="5867400" y="1892300"/>
          <p14:tracePt t="126615" x="5867400" y="1885950"/>
          <p14:tracePt t="126625" x="5867400" y="1879600"/>
          <p14:tracePt t="126626" x="5873750" y="1879600"/>
          <p14:tracePt t="126632" x="5880100" y="1866900"/>
          <p14:tracePt t="126649" x="5892800" y="1854200"/>
          <p14:tracePt t="126666" x="5905500" y="1847850"/>
          <p14:tracePt t="126682" x="5924550" y="1828800"/>
          <p14:tracePt t="126699" x="5937250" y="1809750"/>
          <p14:tracePt t="126715" x="5956300" y="1803400"/>
          <p14:tracePt t="126732" x="5981700" y="1784350"/>
          <p14:tracePt t="126749" x="6007100" y="1778000"/>
          <p14:tracePt t="126765" x="6032500" y="1771650"/>
          <p14:tracePt t="126782" x="6070600" y="1765300"/>
          <p14:tracePt t="126799" x="6096000" y="1765300"/>
          <p14:tracePt t="126815" x="6127750" y="1752600"/>
          <p14:tracePt t="126832" x="6172200" y="1739900"/>
          <p14:tracePt t="126849" x="6229350" y="1727200"/>
          <p14:tracePt t="126866" x="6299200" y="1720850"/>
          <p14:tracePt t="126882" x="6381750" y="1708150"/>
          <p14:tracePt t="126899" x="6457950" y="1701800"/>
          <p14:tracePt t="126916" x="6546850" y="1701800"/>
          <p14:tracePt t="126932" x="6635750" y="1695450"/>
          <p14:tracePt t="126949" x="6724650" y="1689100"/>
          <p14:tracePt t="126965" x="6819900" y="1682750"/>
          <p14:tracePt t="126982" x="6896100" y="1682750"/>
          <p14:tracePt t="126999" x="7016750" y="1682750"/>
          <p14:tracePt t="127015" x="7105650" y="1682750"/>
          <p14:tracePt t="127033" x="7181850" y="1682750"/>
          <p14:tracePt t="127049" x="7283450" y="1682750"/>
          <p14:tracePt t="127066" x="7391400" y="1682750"/>
          <p14:tracePt t="127082" x="7512050" y="1682750"/>
          <p14:tracePt t="127099" x="7613650" y="1689100"/>
          <p14:tracePt t="127116" x="7721600" y="1689100"/>
          <p14:tracePt t="127132" x="7829550" y="1708150"/>
          <p14:tracePt t="127149" x="7943850" y="1708150"/>
          <p14:tracePt t="127165" x="8064500" y="1708150"/>
          <p14:tracePt t="127183" x="8159750" y="1708150"/>
          <p14:tracePt t="127199" x="8255000" y="1720850"/>
          <p14:tracePt t="127216" x="8299450" y="1733550"/>
          <p14:tracePt t="127233" x="8337550" y="1739900"/>
          <p14:tracePt t="127249" x="8369300" y="1746250"/>
          <p14:tracePt t="127266" x="8382000" y="1746250"/>
          <p14:tracePt t="127282" x="8394700" y="1746250"/>
          <p14:tracePt t="127327" x="8394700" y="1752600"/>
          <p14:tracePt t="127343" x="8394700" y="1758950"/>
          <p14:tracePt t="127351" x="8394700" y="1765300"/>
          <p14:tracePt t="127367" x="8394700" y="1771650"/>
          <p14:tracePt t="127375" x="8394700" y="1778000"/>
          <p14:tracePt t="127383" x="8394700" y="1784350"/>
          <p14:tracePt t="127383" x="8394700" y="1797050"/>
          <p14:tracePt t="127399" x="8394700" y="1809750"/>
          <p14:tracePt t="127415" x="8394700" y="1828800"/>
          <p14:tracePt t="127433" x="8388350" y="1847850"/>
          <p14:tracePt t="127449" x="8375650" y="1860550"/>
          <p14:tracePt t="127466" x="8375650" y="1866900"/>
          <p14:tracePt t="127482" x="8362950" y="1873250"/>
          <p14:tracePt t="127499" x="8356600" y="1879600"/>
          <p14:tracePt t="127516" x="8337550" y="1892300"/>
          <p14:tracePt t="127532" x="8318500" y="1905000"/>
          <p14:tracePt t="127549" x="8293100" y="1924050"/>
          <p14:tracePt t="127565" x="8261350" y="1949450"/>
          <p14:tracePt t="127582" x="8210550" y="1981200"/>
          <p14:tracePt t="127599" x="8166100" y="2006600"/>
          <p14:tracePt t="127616" x="8121650" y="2025650"/>
          <p14:tracePt t="127632" x="8058150" y="2063750"/>
          <p14:tracePt t="127649" x="7988300" y="2095500"/>
          <p14:tracePt t="127666" x="7899400" y="2133600"/>
          <p14:tracePt t="127682" x="7810500" y="2152650"/>
          <p14:tracePt t="127699" x="7727950" y="2171700"/>
          <p14:tracePt t="127716" x="7594600" y="2184400"/>
          <p14:tracePt t="127732" x="7454900" y="2203450"/>
          <p14:tracePt t="127749" x="7321550" y="2222500"/>
          <p14:tracePt t="127765" x="7194550" y="2235200"/>
          <p14:tracePt t="127782" x="6997700" y="2254250"/>
          <p14:tracePt t="127799" x="6870700" y="2260600"/>
          <p14:tracePt t="127816" x="6750050" y="2260600"/>
          <p14:tracePt t="127832" x="6648450" y="2260600"/>
          <p14:tracePt t="127849" x="6584950" y="2260600"/>
          <p14:tracePt t="127865" x="6515100" y="2266950"/>
          <p14:tracePt t="127882" x="6477000" y="2266950"/>
          <p14:tracePt t="127899" x="6445250" y="2266950"/>
          <p14:tracePt t="127916" x="6413500" y="2266950"/>
          <p14:tracePt t="127932" x="6381750" y="2266950"/>
          <p14:tracePt t="127949" x="6343650" y="2266950"/>
          <p14:tracePt t="127965" x="6311900" y="2266950"/>
          <p14:tracePt t="127982" x="6254750" y="2266950"/>
          <p14:tracePt t="127999" x="6223000" y="2266950"/>
          <p14:tracePt t="128015" x="6197600" y="2266950"/>
          <p14:tracePt t="128033" x="6165850" y="2266950"/>
          <p14:tracePt t="128049" x="6146800" y="2266950"/>
          <p14:tracePt t="128065" x="6134100" y="2266950"/>
          <p14:tracePt t="128083" x="6115050" y="2266950"/>
          <p14:tracePt t="128099" x="6102350" y="2266950"/>
          <p14:tracePt t="128116" x="6089650" y="2266950"/>
          <p14:tracePt t="128132" x="6057900" y="2266950"/>
          <p14:tracePt t="128149" x="6026150" y="2266950"/>
          <p14:tracePt t="128165" x="6000750" y="2266950"/>
          <p14:tracePt t="128182" x="5956300" y="2273300"/>
          <p14:tracePt t="128200" x="5918200" y="2273300"/>
          <p14:tracePt t="128215" x="5880100" y="2273300"/>
          <p14:tracePt t="128232" x="5829300" y="2273300"/>
          <p14:tracePt t="128249" x="5753100" y="2273300"/>
          <p14:tracePt t="128265" x="5695950" y="2273300"/>
          <p14:tracePt t="128282" x="5632450" y="2273300"/>
          <p14:tracePt t="128299" x="5568950" y="2279650"/>
          <p14:tracePt t="128315" x="5511800" y="2279650"/>
          <p14:tracePt t="128332" x="5473700" y="2286000"/>
          <p14:tracePt t="128349" x="5422900" y="2286000"/>
          <p14:tracePt t="128366" x="5372100" y="2286000"/>
          <p14:tracePt t="128382" x="5314950" y="2292350"/>
          <p14:tracePt t="128399" x="5264150" y="2292350"/>
          <p14:tracePt t="128416" x="5219700" y="2292350"/>
          <p14:tracePt t="128432" x="5175250" y="2292350"/>
          <p14:tracePt t="128449" x="5130800" y="2292350"/>
          <p14:tracePt t="128465" x="5080000" y="2292350"/>
          <p14:tracePt t="128483" x="5041900" y="2292350"/>
          <p14:tracePt t="128499" x="5003800" y="2292350"/>
          <p14:tracePt t="128515" x="4978400" y="2292350"/>
          <p14:tracePt t="128559" x="4972050" y="2292350"/>
          <p14:tracePt t="128647" x="4965700" y="2292350"/>
          <p14:tracePt t="128663" x="4959350" y="2292350"/>
          <p14:tracePt t="128671" x="4953000" y="2298700"/>
          <p14:tracePt t="128679" x="4946650" y="2298700"/>
          <p14:tracePt t="128682" x="4940300" y="2298700"/>
          <p14:tracePt t="128698" x="4927600" y="2305050"/>
          <p14:tracePt t="128715" x="4914900" y="2311400"/>
          <p14:tracePt t="128732" x="4902200" y="2317750"/>
          <p14:tracePt t="128749" x="4889500" y="2317750"/>
          <p14:tracePt t="128766" x="4883150" y="2317750"/>
          <p14:tracePt t="128782" x="4864100" y="2317750"/>
          <p14:tracePt t="128799" x="4845050" y="2317750"/>
          <p14:tracePt t="128816" x="4838700" y="2317750"/>
          <p14:tracePt t="128832" x="4832350" y="2317750"/>
          <p14:tracePt t="128849" x="4826000" y="2317750"/>
          <p14:tracePt t="128865" x="4813300" y="2317750"/>
          <p14:tracePt t="128903" x="4806950" y="2324100"/>
          <p14:tracePt t="128919" x="4800600" y="2324100"/>
          <p14:tracePt t="128921" x="4794250" y="2324100"/>
          <p14:tracePt t="128932" x="4787900" y="2330450"/>
          <p14:tracePt t="128949" x="4775200" y="2336800"/>
          <p14:tracePt t="128966" x="4775200" y="2343150"/>
          <p14:tracePt t="128982" x="4756150" y="2349500"/>
          <p14:tracePt t="128998" x="4730750" y="2349500"/>
          <p14:tracePt t="129016" x="4718050" y="2349500"/>
          <p14:tracePt t="129032" x="4699000" y="2349500"/>
          <p14:tracePt t="129049" x="4660900" y="2349500"/>
          <p14:tracePt t="129065" x="4635500" y="2349500"/>
          <p14:tracePt t="129083" x="4603750" y="2355850"/>
          <p14:tracePt t="129098" x="4572000" y="2355850"/>
          <p14:tracePt t="129115" x="4546600" y="2355850"/>
          <p14:tracePt t="129132" x="4514850" y="2355850"/>
          <p14:tracePt t="129149" x="4489450" y="2355850"/>
          <p14:tracePt t="129166" x="4457700" y="2355850"/>
          <p14:tracePt t="129182" x="4413250" y="2355850"/>
          <p14:tracePt t="129199" x="4387850" y="2355850"/>
          <p14:tracePt t="129216" x="4362450" y="2355850"/>
          <p14:tracePt t="129232" x="4343400" y="2355850"/>
          <p14:tracePt t="129250" x="4311650" y="2355850"/>
          <p14:tracePt t="129265" x="4267200" y="2355850"/>
          <p14:tracePt t="129282" x="4216400" y="2355850"/>
          <p14:tracePt t="129299" x="4152900" y="2355850"/>
          <p14:tracePt t="129315" x="4083050" y="2362200"/>
          <p14:tracePt t="129332" x="4013200" y="2362200"/>
          <p14:tracePt t="129349" x="3962400" y="2368550"/>
          <p14:tracePt t="129366" x="3917950" y="2374900"/>
          <p14:tracePt t="129382" x="3841750" y="2381250"/>
          <p14:tracePt t="129399" x="3790950" y="2381250"/>
          <p14:tracePt t="129416" x="3746500" y="2381250"/>
          <p14:tracePt t="129432" x="3695700" y="2381250"/>
          <p14:tracePt t="129449" x="3638550" y="2381250"/>
          <p14:tracePt t="129465" x="3587750" y="2381250"/>
          <p14:tracePt t="129482" x="3524250" y="2381250"/>
          <p14:tracePt t="129499" x="3467100" y="2381250"/>
          <p14:tracePt t="129515" x="3403600" y="2381250"/>
          <p14:tracePt t="129532" x="3340100" y="2381250"/>
          <p14:tracePt t="129549" x="3276600" y="2381250"/>
          <p14:tracePt t="129566" x="3187700" y="2381250"/>
          <p14:tracePt t="129582" x="3086100" y="2381250"/>
          <p14:tracePt t="129599" x="3016250" y="2381250"/>
          <p14:tracePt t="129616" x="2933700" y="2381250"/>
          <p14:tracePt t="129632" x="2851150" y="2381250"/>
          <p14:tracePt t="129649" x="2774950" y="2381250"/>
          <p14:tracePt t="129665" x="2717800" y="2381250"/>
          <p14:tracePt t="129682" x="2660650" y="2381250"/>
          <p14:tracePt t="129699" x="2609850" y="2381250"/>
          <p14:tracePt t="129715" x="2565400" y="2381250"/>
          <p14:tracePt t="129732" x="2520950" y="2381250"/>
          <p14:tracePt t="129749" x="2476500" y="2381250"/>
          <p14:tracePt t="129766" x="2432050" y="2381250"/>
          <p14:tracePt t="129782" x="2381250" y="2381250"/>
          <p14:tracePt t="129799" x="2343150" y="2381250"/>
          <p14:tracePt t="129816" x="2317750" y="2381250"/>
          <p14:tracePt t="129832" x="2292350" y="2381250"/>
          <p14:tracePt t="129849" x="2254250" y="2381250"/>
          <p14:tracePt t="129865" x="2222500" y="2381250"/>
          <p14:tracePt t="129882" x="2190750" y="2381250"/>
          <p14:tracePt t="129899" x="2178050" y="2381250"/>
          <p14:tracePt t="129915" x="2159000" y="2381250"/>
          <p14:tracePt t="129933" x="2139950" y="2381250"/>
          <p14:tracePt t="129948" x="2120900" y="2381250"/>
          <p14:tracePt t="129965" x="2095500" y="2381250"/>
          <p14:tracePt t="129983" x="2082800" y="2374900"/>
          <p14:tracePt t="129999" x="2063750" y="2374900"/>
          <p14:tracePt t="130016" x="2044700" y="2374900"/>
          <p14:tracePt t="130032" x="2025650" y="2374900"/>
          <p14:tracePt t="130049" x="2006600" y="2374900"/>
          <p14:tracePt t="130065" x="1974850" y="2374900"/>
          <p14:tracePt t="130082" x="1943100" y="2374900"/>
          <p14:tracePt t="130099" x="1905000" y="2374900"/>
          <p14:tracePt t="130115" x="1879600" y="2374900"/>
          <p14:tracePt t="130132" x="1854200" y="2374900"/>
          <p14:tracePt t="130148" x="1835150" y="2374900"/>
          <p14:tracePt t="130183" x="1828800" y="2374900"/>
          <p14:tracePt t="130183" x="1822450" y="2374900"/>
          <p14:tracePt t="130199" x="1816100" y="2374900"/>
          <p14:tracePt t="130239" x="1809750" y="2374900"/>
          <p14:tracePt t="130255" x="1803400" y="2374900"/>
          <p14:tracePt t="130263" x="1797050" y="2374900"/>
          <p14:tracePt t="130265" x="1784350" y="2381250"/>
          <p14:tracePt t="130290" x="1778000" y="2381250"/>
          <p14:tracePt t="130299" x="1765300" y="2381250"/>
          <p14:tracePt t="130315" x="1752600" y="2381250"/>
          <p14:tracePt t="130332" x="1733550" y="2381250"/>
          <p14:tracePt t="130348" x="1714500" y="2381250"/>
          <p14:tracePt t="130365" x="1689100" y="2381250"/>
          <p14:tracePt t="130365" x="1670050" y="2381250"/>
          <p14:tracePt t="130383" x="1651000" y="2381250"/>
          <p14:tracePt t="130399" x="1638300" y="2381250"/>
          <p14:tracePt t="130416" x="1612900" y="2381250"/>
          <p14:tracePt t="130432" x="1600200" y="2381250"/>
          <p14:tracePt t="130464" x="1587500" y="2381250"/>
          <p14:tracePt t="130464" x="1581150" y="2381250"/>
          <p14:tracePt t="130479" x="1568450" y="2381250"/>
          <p14:tracePt t="130497" x="1555750" y="2381250"/>
          <p14:tracePt t="130513" x="1549400" y="2381250"/>
          <p14:tracePt t="130529" x="1536700" y="2381250"/>
          <p14:tracePt t="130547" x="1530350" y="2381250"/>
          <p14:tracePt t="130563" x="1517650" y="2381250"/>
          <p14:tracePt t="130580" x="1504950" y="2381250"/>
          <p14:tracePt t="130597" x="1498600" y="2381250"/>
          <p14:tracePt t="130613" x="1492250" y="2381250"/>
          <p14:tracePt t="130629" x="1485900" y="2381250"/>
          <p14:tracePt t="130647" x="1479550" y="2381250"/>
          <p14:tracePt t="130663" x="1473200" y="2381250"/>
          <p14:tracePt t="130678" x="1466850" y="2381250"/>
          <p14:tracePt t="130696" x="1460500" y="2381250"/>
          <p14:tracePt t="130734" x="1454150" y="2381250"/>
          <p14:tracePt t="130759" x="1447800" y="2381250"/>
          <p14:tracePt t="130871" x="1447800" y="2387600"/>
          <p14:tracePt t="130878" x="1441450" y="2387600"/>
          <p14:tracePt t="130887" x="1435100" y="2387600"/>
          <p14:tracePt t="130899" x="1428750" y="2387600"/>
          <p14:tracePt t="130915" x="1428750" y="2393950"/>
          <p14:tracePt t="130932" x="1416050" y="2393950"/>
          <p14:tracePt t="130949" x="1409700" y="2393950"/>
          <p14:tracePt t="130965" x="1409700" y="2400300"/>
          <p14:tracePt t="130982" x="1397000" y="2400300"/>
          <p14:tracePt t="130998" x="1390650" y="2400300"/>
          <p14:tracePt t="131016" x="1390650" y="2406650"/>
          <p14:tracePt t="131159" x="1384300" y="2406650"/>
          <p14:tracePt t="131167" x="1377950" y="2406650"/>
          <p14:tracePt t="131191" x="1377950" y="2413000"/>
          <p14:tracePt t="131207" x="1371600" y="2413000"/>
          <p14:tracePt t="131223" x="1365250" y="2419350"/>
          <p14:tracePt t="131232" x="1358900" y="2419350"/>
          <p14:tracePt t="131263" x="1358900" y="2425700"/>
          <p14:tracePt t="131278" x="1352550" y="2425700"/>
          <p14:tracePt t="131611" x="0" y="0"/>
        </p14:tracePtLst>
        <p14:tracePtLst>
          <p14:tracePt t="143647" x="3829050" y="3098800"/>
          <p14:tracePt t="143703" x="3822700" y="3092450"/>
          <p14:tracePt t="143713" x="3816350" y="3092450"/>
          <p14:tracePt t="143719" x="3790950" y="3092450"/>
          <p14:tracePt t="143735" x="3771900" y="3086100"/>
          <p14:tracePt t="143751" x="3740150" y="3079750"/>
          <p14:tracePt t="143767" x="3714750" y="3079750"/>
          <p14:tracePt t="143783" x="3683000" y="3073400"/>
          <p14:tracePt t="143799" x="3663950" y="3067050"/>
          <p14:tracePt t="143815" x="3651250" y="3067050"/>
          <p14:tracePt t="143832" x="3632200" y="3060700"/>
          <p14:tracePt t="143849" x="3606800" y="3054350"/>
          <p14:tracePt t="143865" x="3594100" y="3048000"/>
          <p14:tracePt t="143871" x="3581400" y="3041650"/>
          <p14:tracePt t="143887" x="3562350" y="3041650"/>
          <p14:tracePt t="143903" x="3536950" y="3035300"/>
          <p14:tracePt t="143919" x="3505200" y="3028950"/>
          <p14:tracePt t="143935" x="3454400" y="3028950"/>
          <p14:tracePt t="143951" x="3403600" y="3022600"/>
          <p14:tracePt t="143965" x="3346450" y="3016250"/>
          <p14:tracePt t="143983" x="3270250" y="3009900"/>
          <p14:tracePt t="143983" x="3219450" y="3003550"/>
          <p14:tracePt t="143999" x="3130550" y="2997200"/>
          <p14:tracePt t="144032" x="3022600" y="2990850"/>
          <p14:tracePt t="144033" x="2901950" y="2990850"/>
          <p14:tracePt t="144048" x="2768600" y="2990850"/>
          <p14:tracePt t="144065" x="2641600" y="2978150"/>
          <p14:tracePt t="144082" x="2508250" y="2978150"/>
          <p14:tracePt t="144099" x="2381250" y="2978150"/>
          <p14:tracePt t="144116" x="2266950" y="2978150"/>
          <p14:tracePt t="144132" x="2190750" y="2978150"/>
          <p14:tracePt t="144149" x="2127250" y="2978150"/>
          <p14:tracePt t="144166" x="2057400" y="2978150"/>
          <p14:tracePt t="144182" x="1981200" y="2978150"/>
          <p14:tracePt t="144182" x="1949450" y="2978150"/>
          <p14:tracePt t="144199" x="1879600" y="2978150"/>
          <p14:tracePt t="144215" x="1809750" y="2978150"/>
          <p14:tracePt t="144232" x="1733550" y="2978150"/>
          <p14:tracePt t="144249" x="1695450" y="2978150"/>
          <p14:tracePt t="144265" x="1644650" y="2978150"/>
          <p14:tracePt t="144282" x="1593850" y="2978150"/>
          <p14:tracePt t="144298" x="1549400" y="2978150"/>
          <p14:tracePt t="144316" x="1498600" y="2978150"/>
          <p14:tracePt t="144332" x="1460500" y="2978150"/>
          <p14:tracePt t="144349" x="1422400" y="2978150"/>
          <p14:tracePt t="144366" x="1397000" y="2984500"/>
          <p14:tracePt t="144382" x="1346200" y="2990850"/>
          <p14:tracePt t="144399" x="1320800" y="2997200"/>
          <p14:tracePt t="144415" x="1295400" y="3016250"/>
          <p14:tracePt t="144432" x="1289050" y="3022600"/>
          <p14:tracePt t="144449" x="1282700" y="3041650"/>
          <p14:tracePt t="144466" x="1270000" y="3054350"/>
          <p14:tracePt t="144482" x="1270000" y="3060700"/>
          <p14:tracePt t="144499" x="1270000" y="3079750"/>
          <p14:tracePt t="144516" x="1270000" y="3086100"/>
          <p14:tracePt t="144532" x="1276350" y="3098800"/>
          <p14:tracePt t="144549" x="1289050" y="3111500"/>
          <p14:tracePt t="144566" x="1308100" y="3117850"/>
          <p14:tracePt t="144582" x="1333500" y="3136900"/>
          <p14:tracePt t="144582" x="1346200" y="3136900"/>
          <p14:tracePt t="144599" x="1397000" y="3136900"/>
          <p14:tracePt t="144615" x="1466850" y="3155950"/>
          <p14:tracePt t="144632" x="1549400" y="3175000"/>
          <p14:tracePt t="144649" x="1625600" y="3175000"/>
          <p14:tracePt t="144665" x="1733550" y="3181350"/>
          <p14:tracePt t="144683" x="1835150" y="3194050"/>
          <p14:tracePt t="144698" x="1943100" y="3194050"/>
          <p14:tracePt t="144716" x="2057400" y="3200400"/>
          <p14:tracePt t="144732" x="2152650" y="3200400"/>
          <p14:tracePt t="144749" x="2228850" y="3200400"/>
          <p14:tracePt t="144766" x="2298700" y="3200400"/>
          <p14:tracePt t="144782" x="2368550" y="3200400"/>
          <p14:tracePt t="144782" x="2387600" y="3200400"/>
          <p14:tracePt t="144799" x="2457450" y="3200400"/>
          <p14:tracePt t="144815" x="2520950" y="3200400"/>
          <p14:tracePt t="144832" x="2622550" y="3200400"/>
          <p14:tracePt t="144849" x="2749550" y="3200400"/>
          <p14:tracePt t="144865" x="2882900" y="3200400"/>
          <p14:tracePt t="144882" x="3009900" y="3200400"/>
          <p14:tracePt t="144899" x="3155950" y="3200400"/>
          <p14:tracePt t="144915" x="3282950" y="3206750"/>
          <p14:tracePt t="144932" x="3403600" y="3213100"/>
          <p14:tracePt t="144948" x="3517900" y="3213100"/>
          <p14:tracePt t="144966" x="3594100" y="3213100"/>
          <p14:tracePt t="144982" x="3714750" y="3213100"/>
          <p14:tracePt t="144999" x="3771900" y="3213100"/>
          <p14:tracePt t="145015" x="3829050" y="3213100"/>
          <p14:tracePt t="145032" x="3867150" y="3213100"/>
          <p14:tracePt t="145049" x="3898900" y="3213100"/>
          <p14:tracePt t="145065" x="3924300" y="3213100"/>
          <p14:tracePt t="145082" x="3962400" y="3213100"/>
          <p14:tracePt t="145099" x="3994150" y="3213100"/>
          <p14:tracePt t="145115" x="4025900" y="3213100"/>
          <p14:tracePt t="145132" x="4051300" y="3213100"/>
          <p14:tracePt t="145148" x="4070350" y="3213100"/>
          <p14:tracePt t="145166" x="4089400" y="3213100"/>
          <p14:tracePt t="145182" x="4102100" y="3213100"/>
          <p14:tracePt t="145198" x="4127500" y="3213100"/>
          <p14:tracePt t="145216" x="4146550" y="3213100"/>
          <p14:tracePt t="145232" x="4184650" y="3213100"/>
          <p14:tracePt t="145249" x="4210050" y="3213100"/>
          <p14:tracePt t="145265" x="4241800" y="3213100"/>
          <p14:tracePt t="145282" x="4279900" y="3213100"/>
          <p14:tracePt t="145299" x="4305300" y="3213100"/>
          <p14:tracePt t="145315" x="4324350" y="3213100"/>
          <p14:tracePt t="145332" x="4343400" y="3219450"/>
          <p14:tracePt t="145348" x="4362450" y="3225800"/>
          <p14:tracePt t="145366" x="4400550" y="3232150"/>
          <p14:tracePt t="145382" x="4413250" y="3232150"/>
          <p14:tracePt t="145398" x="4419600" y="3232150"/>
          <p14:tracePt t="145415" x="4425950" y="3232150"/>
          <p14:tracePt t="145432" x="4432300" y="3232150"/>
          <p14:tracePt t="145471" x="4438650" y="3232150"/>
          <p14:tracePt t="145487" x="4451350" y="3232150"/>
          <p14:tracePt t="145511" x="4457700" y="3232150"/>
          <p14:tracePt t="145527" x="4457700" y="3225800"/>
          <p14:tracePt t="145535" x="4464050" y="3225800"/>
          <p14:tracePt t="145551" x="4470400" y="3219450"/>
          <p14:tracePt t="145558" x="4470400" y="3213100"/>
          <p14:tracePt t="145583" x="4476750" y="3213100"/>
          <p14:tracePt t="145583" x="4483100" y="3213100"/>
          <p14:tracePt t="145599" x="4495800" y="3200400"/>
          <p14:tracePt t="145615" x="4508500" y="3194050"/>
          <p14:tracePt t="145671" x="4508500" y="3187700"/>
          <p14:tracePt t="145687" x="4508500" y="3181350"/>
          <p14:tracePt t="145695" x="4508500" y="3175000"/>
          <p14:tracePt t="145703" x="4514850" y="3175000"/>
          <p14:tracePt t="145719" x="4514850" y="3168650"/>
          <p14:tracePt t="145732" x="4514850" y="3162300"/>
          <p14:tracePt t="145732" x="4514850" y="3155950"/>
          <p14:tracePt t="145748" x="4514850" y="3143250"/>
          <p14:tracePt t="145766" x="4514850" y="3136900"/>
          <p14:tracePt t="145782" x="4514850" y="3124200"/>
          <p14:tracePt t="145798" x="4514850" y="3111500"/>
          <p14:tracePt t="145815" x="4514850" y="3105150"/>
          <p14:tracePt t="145832" x="4514850" y="3098800"/>
          <p14:tracePt t="145849" x="4514850" y="3092450"/>
          <p14:tracePt t="145911" x="4514850" y="3086100"/>
          <p14:tracePt t="145919" x="4508500" y="3079750"/>
          <p14:tracePt t="145932" x="4502150" y="3073400"/>
          <p14:tracePt t="145932" x="4495800" y="3073400"/>
          <p14:tracePt t="145948" x="4483100" y="3073400"/>
          <p14:tracePt t="145966" x="4476750" y="3073400"/>
          <p14:tracePt t="145982" x="4476750" y="3067050"/>
          <p14:tracePt t="146031" x="4476750" y="3060700"/>
          <p14:tracePt t="146041" x="4470400" y="3060700"/>
          <p14:tracePt t="146055" x="4470400" y="3054350"/>
          <p14:tracePt t="146079" x="4464050" y="3054350"/>
          <p14:tracePt t="146135" x="4457700" y="3054350"/>
          <p14:tracePt t="146151" x="4451350" y="3054350"/>
          <p14:tracePt t="146167" x="4445000" y="3054350"/>
          <p14:tracePt t="146167" x="4445000" y="3048000"/>
          <p14:tracePt t="146182" x="4438650" y="3048000"/>
          <p14:tracePt t="146198" x="4425950" y="3048000"/>
          <p14:tracePt t="146216" x="4406900" y="3048000"/>
          <p14:tracePt t="146232" x="4400550" y="3048000"/>
          <p14:tracePt t="146249" x="4394200" y="3048000"/>
          <p14:tracePt t="146265" x="4381500" y="3048000"/>
          <p14:tracePt t="146282" x="4375150" y="3048000"/>
          <p14:tracePt t="146319" x="4368800" y="3048000"/>
          <p14:tracePt t="146335" x="4362450" y="3048000"/>
          <p14:tracePt t="146343" x="4356100" y="3048000"/>
          <p14:tracePt t="146359" x="4349750" y="3048000"/>
          <p14:tracePt t="146367" x="4343400" y="3048000"/>
          <p14:tracePt t="146382" x="4324350" y="3048000"/>
          <p14:tracePt t="146399" x="4311650" y="3048000"/>
          <p14:tracePt t="146415" x="4305300" y="3048000"/>
          <p14:tracePt t="146432" x="4292600" y="3048000"/>
          <p14:tracePt t="146449" x="4279900" y="3048000"/>
          <p14:tracePt t="146465" x="4273550" y="3048000"/>
          <p14:tracePt t="146482" x="4260850" y="3048000"/>
          <p14:tracePt t="146499" x="4248150" y="3048000"/>
          <p14:tracePt t="146515" x="4235450" y="3048000"/>
          <p14:tracePt t="146532" x="4222750" y="3048000"/>
          <p14:tracePt t="146548" x="4210050" y="3048000"/>
          <p14:tracePt t="146565" x="4197350" y="3048000"/>
          <p14:tracePt t="146582" x="4184650" y="3048000"/>
          <p14:tracePt t="146598" x="4171950" y="3048000"/>
          <p14:tracePt t="146616" x="4165600" y="3048000"/>
          <p14:tracePt t="146631" x="4165600" y="3041650"/>
          <p14:tracePt t="146678" x="4159250" y="3041650"/>
          <p14:tracePt t="146687" x="4152900" y="3041650"/>
          <p14:tracePt t="146703" x="4146550" y="3041650"/>
          <p14:tracePt t="146727" x="4140200" y="3041650"/>
          <p14:tracePt t="146735" x="4133850" y="3041650"/>
          <p14:tracePt t="146775" x="4127500" y="3041650"/>
          <p14:tracePt t="146791" x="4121150" y="3041650"/>
          <p14:tracePt t="146799" x="4108450" y="3041650"/>
          <p14:tracePt t="146823" x="4095750" y="3041650"/>
          <p14:tracePt t="146832" x="4089400" y="3041650"/>
          <p14:tracePt t="146848" x="4083050" y="3041650"/>
          <p14:tracePt t="146850" x="4076700" y="3041650"/>
          <p14:tracePt t="146865" x="4070350" y="3041650"/>
          <p14:tracePt t="146882" x="4064000" y="3041650"/>
          <p14:tracePt t="146899" x="4057650" y="3041650"/>
          <p14:tracePt t="146915" x="4044950" y="3041650"/>
          <p14:tracePt t="146932" x="4038600" y="3041650"/>
          <p14:tracePt t="146983" x="4032250" y="3041650"/>
          <p14:tracePt t="146991" x="4025900" y="3041650"/>
          <p14:tracePt t="147015" x="4019550" y="3041650"/>
          <p14:tracePt t="147215" x="4013200" y="3041650"/>
          <p14:tracePt t="147231" x="4006850" y="3041650"/>
          <p14:tracePt t="147263" x="4000500" y="3041650"/>
          <p14:tracePt t="147274" x="3994150" y="3041650"/>
          <p14:tracePt t="147287" x="3987800" y="3041650"/>
          <p14:tracePt t="147311" x="3981450" y="3041650"/>
          <p14:tracePt t="147324" x="3975100" y="3041650"/>
          <p14:tracePt t="147335" x="3968750" y="3041650"/>
          <p14:tracePt t="147359" x="3962400" y="3041650"/>
          <p14:tracePt t="147415" x="3956050" y="3041650"/>
          <p14:tracePt t="147527" x="3949700" y="3041650"/>
          <p14:tracePt t="147543" x="3943350" y="3041650"/>
          <p14:tracePt t="147591" x="3937000" y="3041650"/>
          <p14:tracePt t="147639" x="3930650" y="3041650"/>
          <p14:tracePt t="147655" x="3924300" y="3041650"/>
          <p14:tracePt t="147663" x="3917950" y="3041650"/>
          <p14:tracePt t="147687" x="3911600" y="3041650"/>
          <p14:tracePt t="147695" x="3905250" y="3041650"/>
          <p14:tracePt t="147743" x="3898900" y="3041650"/>
          <p14:tracePt t="148910" x="3886200" y="3041650"/>
          <p14:tracePt t="148927" x="3879850" y="3041650"/>
          <p14:tracePt t="148935" x="3873500" y="3041650"/>
          <p14:tracePt t="148943" x="3867150" y="3041650"/>
          <p14:tracePt t="148948" x="3848100" y="3041650"/>
          <p14:tracePt t="148965" x="3835400" y="3041650"/>
          <p14:tracePt t="148982" x="3803650" y="3041650"/>
          <p14:tracePt t="148999" x="3784600" y="3041650"/>
          <p14:tracePt t="149015" x="3759200" y="3041650"/>
          <p14:tracePt t="149032" x="3740150" y="3041650"/>
          <p14:tracePt t="149048" x="3721100" y="3041650"/>
          <p14:tracePt t="149065" x="3708400" y="3041650"/>
          <p14:tracePt t="149082" x="3683000" y="3041650"/>
          <p14:tracePt t="149098" x="3663950" y="3041650"/>
          <p14:tracePt t="149115" x="3638550" y="3041650"/>
          <p14:tracePt t="149131" x="3600450" y="3041650"/>
          <p14:tracePt t="149149" x="3581400" y="3041650"/>
          <p14:tracePt t="149165" x="3562350" y="3041650"/>
          <p14:tracePt t="149181" x="3530600" y="3041650"/>
          <p14:tracePt t="149199" x="3511550" y="3041650"/>
          <p14:tracePt t="149238" x="3505200" y="3041650"/>
          <p14:tracePt t="149342" x="3498850" y="3041650"/>
          <p14:tracePt t="149518" x="3492500" y="3041650"/>
          <p14:tracePt t="149527" x="3486150" y="3041650"/>
          <p14:tracePt t="149534" x="3479800" y="3041650"/>
          <p14:tracePt t="149551" x="3473450" y="3041650"/>
          <p14:tracePt t="149552" x="3460750" y="3041650"/>
          <p14:tracePt t="149565" x="3441700" y="3041650"/>
          <p14:tracePt t="149581" x="3403600" y="3041650"/>
          <p14:tracePt t="149599" x="3365500" y="3041650"/>
          <p14:tracePt t="149615" x="3321050" y="3041650"/>
          <p14:tracePt t="149632" x="3263900" y="3041650"/>
          <p14:tracePt t="149648" x="3194050" y="3041650"/>
          <p14:tracePt t="149665" x="3111500" y="3041650"/>
          <p14:tracePt t="149682" x="3041650" y="3041650"/>
          <p14:tracePt t="149698" x="2997200" y="3041650"/>
          <p14:tracePt t="149715" x="2946400" y="3041650"/>
          <p14:tracePt t="149732" x="2927350" y="3041650"/>
          <p14:tracePt t="149748" x="2914650" y="3041650"/>
          <p14:tracePt t="149765" x="2908300" y="3041650"/>
          <p14:tracePt t="149935" x="2901950" y="3041650"/>
          <p14:tracePt t="149958" x="2895600" y="3048000"/>
          <p14:tracePt t="149975" x="2889250" y="3048000"/>
          <p14:tracePt t="149983" x="2882900" y="3048000"/>
          <p14:tracePt t="149991" x="2863850" y="3048000"/>
          <p14:tracePt t="149999" x="2838450" y="3048000"/>
          <p14:tracePt t="150015" x="2806700" y="3048000"/>
          <p14:tracePt t="150031" x="2774950" y="3048000"/>
          <p14:tracePt t="150049" x="2724150" y="3048000"/>
          <p14:tracePt t="150065" x="2692400" y="3048000"/>
          <p14:tracePt t="150082" x="2647950" y="3048000"/>
          <p14:tracePt t="150098" x="2616200" y="3048000"/>
          <p14:tracePt t="150115" x="2584450" y="3048000"/>
          <p14:tracePt t="150131" x="2546350" y="3048000"/>
          <p14:tracePt t="150148" x="2508250" y="3048000"/>
          <p14:tracePt t="150165" x="2482850" y="3048000"/>
          <p14:tracePt t="150181" x="2438400" y="3048000"/>
          <p14:tracePt t="150199" x="2406650" y="3048000"/>
          <p14:tracePt t="150215" x="2374900" y="3048000"/>
          <p14:tracePt t="150231" x="2343150" y="3048000"/>
          <p14:tracePt t="150249" x="2311400" y="3048000"/>
          <p14:tracePt t="150265" x="2266950" y="3048000"/>
          <p14:tracePt t="150282" x="2228850" y="3048000"/>
          <p14:tracePt t="150298" x="2184400" y="3048000"/>
          <p14:tracePt t="150315" x="2139950" y="3048000"/>
          <p14:tracePt t="150331" x="2089150" y="3048000"/>
          <p14:tracePt t="150348" x="2032000" y="3048000"/>
          <p14:tracePt t="150365" x="1981200" y="3048000"/>
          <p14:tracePt t="150381" x="1924050" y="3041650"/>
          <p14:tracePt t="150381" x="1898650" y="3041650"/>
          <p14:tracePt t="150398" x="1854200" y="3041650"/>
          <p14:tracePt t="150415" x="1797050" y="3041650"/>
          <p14:tracePt t="150431" x="1746250" y="3041650"/>
          <p14:tracePt t="150448" x="1689100" y="3041650"/>
          <p14:tracePt t="150465" x="1631950" y="3041650"/>
          <p14:tracePt t="150482" x="1581150" y="3041650"/>
          <p14:tracePt t="150498" x="1543050" y="3041650"/>
          <p14:tracePt t="150515" x="1517650" y="3041650"/>
          <p14:tracePt t="150532" x="1479550" y="3041650"/>
          <p14:tracePt t="150548" x="1454150" y="3041650"/>
          <p14:tracePt t="150565" x="1428750" y="3041650"/>
          <p14:tracePt t="150581" x="1390650" y="3041650"/>
          <p14:tracePt t="150599" x="1377950" y="3041650"/>
          <p14:tracePt t="150615" x="1365250" y="3041650"/>
          <p14:tracePt t="150631" x="1358900" y="3041650"/>
          <p14:tracePt t="150648" x="1352550" y="3041650"/>
          <p14:tracePt t="150665" x="1346200" y="3041650"/>
          <p14:tracePt t="150682" x="1346200" y="3048000"/>
          <p14:tracePt t="150698" x="1346200" y="3060700"/>
          <p14:tracePt t="150734" x="1346200" y="3073400"/>
          <p14:tracePt t="150758" x="1346200" y="3079750"/>
          <p14:tracePt t="150774" x="1346200" y="3086100"/>
          <p14:tracePt t="150783" x="1346200" y="3092450"/>
          <p14:tracePt t="150796" x="1346200" y="3098800"/>
          <p14:tracePt t="150798" x="1346200" y="3111500"/>
          <p14:tracePt t="150815" x="1346200" y="3117850"/>
          <p14:tracePt t="150831" x="1346200" y="3130550"/>
          <p14:tracePt t="150870" x="1346200" y="3136900"/>
          <p14:tracePt t="150878" x="1346200" y="3143250"/>
          <p14:tracePt t="150902" x="1339850" y="3149600"/>
          <p14:tracePt t="150910" x="1333500" y="3149600"/>
          <p14:tracePt t="150931" x="1333500" y="3155950"/>
          <p14:tracePt t="150932" x="1320800" y="3162300"/>
          <p14:tracePt t="150982" x="1314450" y="3162300"/>
          <p14:tracePt t="150990" x="1314450" y="3168650"/>
          <p14:tracePt t="151014" x="1314450" y="3175000"/>
          <p14:tracePt t="151046" x="1327150" y="3175000"/>
          <p14:tracePt t="151055" x="1333500" y="3181350"/>
          <p14:tracePt t="151070" x="1339850" y="3181350"/>
          <p14:tracePt t="151087" x="1346200" y="3181350"/>
          <p14:tracePt t="151103" x="1352550" y="3181350"/>
          <p14:tracePt t="151115" x="1365250" y="3181350"/>
          <p14:tracePt t="151131" x="1371600" y="3181350"/>
          <p14:tracePt t="151132" x="1384300" y="3181350"/>
          <p14:tracePt t="151148" x="1397000" y="3181350"/>
          <p14:tracePt t="151165" x="1403350" y="3181350"/>
          <p14:tracePt t="151182" x="1409700" y="3181350"/>
          <p14:tracePt t="151198" x="1416050" y="3181350"/>
          <p14:tracePt t="151246" x="1422400" y="3181350"/>
          <p14:tracePt t="151311" x="1428750" y="3181350"/>
          <p14:tracePt t="151319" x="1435100" y="3181350"/>
          <p14:tracePt t="151333" x="1441450" y="3181350"/>
          <p14:tracePt t="151349" x="1447800" y="3181350"/>
          <p14:tracePt t="151350" x="1454150" y="3181350"/>
          <p14:tracePt t="151366" x="1460500" y="3181350"/>
          <p14:tracePt t="151383" x="1473200" y="3181350"/>
          <p14:tracePt t="151399" x="1504950" y="3187700"/>
          <p14:tracePt t="151416" x="1543050" y="3194050"/>
          <p14:tracePt t="151432" x="1574800" y="3206750"/>
          <p14:tracePt t="151449" x="1593850" y="3206750"/>
          <p14:tracePt t="151466" x="1606550" y="3213100"/>
          <p14:tracePt t="151483" x="1612900" y="3213100"/>
          <p14:tracePt t="151500" x="1619250" y="3213100"/>
          <p14:tracePt t="155271" x="1625600" y="3213100"/>
          <p14:tracePt t="155279" x="1631950" y="3213100"/>
          <p14:tracePt t="155287" x="1651000" y="3213100"/>
          <p14:tracePt t="155299" x="1670050" y="3213100"/>
          <p14:tracePt t="155315" x="1695450" y="3213100"/>
          <p14:tracePt t="155332" x="1714500" y="3213100"/>
          <p14:tracePt t="155349" x="1739900" y="3213100"/>
          <p14:tracePt t="155365" x="1758950" y="3213100"/>
          <p14:tracePt t="155382" x="1771650" y="3213100"/>
          <p14:tracePt t="155399" x="1790700" y="3213100"/>
          <p14:tracePt t="155415" x="1803400" y="3213100"/>
          <p14:tracePt t="155432" x="1816100" y="3213100"/>
          <p14:tracePt t="155449" x="1828800" y="3213100"/>
          <p14:tracePt t="155465" x="1835150" y="3213100"/>
          <p14:tracePt t="155482" x="1841500" y="3213100"/>
          <p14:tracePt t="155499" x="1854200" y="3213100"/>
          <p14:tracePt t="155515" x="1866900" y="3213100"/>
          <p14:tracePt t="155532" x="1892300" y="3219450"/>
          <p14:tracePt t="155549" x="1924050" y="3219450"/>
          <p14:tracePt t="155565" x="1955800" y="3219450"/>
          <p14:tracePt t="155582" x="1981200" y="3219450"/>
          <p14:tracePt t="155598" x="2038350" y="3219450"/>
          <p14:tracePt t="155615" x="2070100" y="3219450"/>
          <p14:tracePt t="155632" x="2108200" y="3219450"/>
          <p14:tracePt t="155648" x="2139950" y="3225800"/>
          <p14:tracePt t="155665" x="2171700" y="3225800"/>
          <p14:tracePt t="155682" x="2197100" y="3225800"/>
          <p14:tracePt t="155699" x="2209800" y="3232150"/>
          <p14:tracePt t="155715" x="2228850" y="3232150"/>
          <p14:tracePt t="156538" x="0" y="0"/>
        </p14:tracePtLst>
        <p14:tracePtLst>
          <p14:tracePt t="186781" x="2457450" y="2584450"/>
          <p14:tracePt t="186806" x="2451100" y="2578100"/>
          <p14:tracePt t="186814" x="2438400" y="2571750"/>
          <p14:tracePt t="186822" x="2413000" y="2540000"/>
          <p14:tracePt t="186838" x="2381250" y="2514600"/>
          <p14:tracePt t="186854" x="2330450" y="2489200"/>
          <p14:tracePt t="186865" x="2273300" y="2463800"/>
          <p14:tracePt t="186881" x="2222500" y="2451100"/>
          <p14:tracePt t="186897" x="2171700" y="2432050"/>
          <p14:tracePt t="186915" x="2108200" y="2419350"/>
          <p14:tracePt t="186931" x="2070100" y="2406650"/>
          <p14:tracePt t="186948" x="2019300" y="2406650"/>
          <p14:tracePt t="186964" x="1968500" y="2406650"/>
          <p14:tracePt t="186981" x="1930400" y="2406650"/>
          <p14:tracePt t="186998" x="1879600" y="2406650"/>
          <p14:tracePt t="187014" x="1816100" y="2406650"/>
          <p14:tracePt t="187031" x="1784350" y="2406650"/>
          <p14:tracePt t="187047" x="1752600" y="2406650"/>
          <p14:tracePt t="187065" x="1708150" y="2406650"/>
          <p14:tracePt t="187081" x="1625600" y="2406650"/>
          <p14:tracePt t="187097" x="1549400" y="2406650"/>
          <p14:tracePt t="187115" x="1460500" y="2406650"/>
          <p14:tracePt t="187131" x="1409700" y="2406650"/>
          <p14:tracePt t="187148" x="1377950" y="2406650"/>
          <p14:tracePt t="187164" x="1352550" y="2406650"/>
          <p14:tracePt t="187181" x="1346200" y="2406650"/>
          <p14:tracePt t="187198" x="1333500" y="2413000"/>
          <p14:tracePt t="187214" x="1320800" y="2419350"/>
          <p14:tracePt t="187231" x="1314450" y="2438400"/>
          <p14:tracePt t="187247" x="1295400" y="2444750"/>
          <p14:tracePt t="187264" x="1289050" y="2457450"/>
          <p14:tracePt t="187281" x="1282700" y="2463800"/>
          <p14:tracePt t="187297" x="1263650" y="2495550"/>
          <p14:tracePt t="187315" x="1257300" y="2520950"/>
          <p14:tracePt t="187331" x="1257300" y="2546350"/>
          <p14:tracePt t="187347" x="1250950" y="2578100"/>
          <p14:tracePt t="187365" x="1250950" y="2603500"/>
          <p14:tracePt t="187381" x="1250950" y="2628900"/>
          <p14:tracePt t="187398" x="1250950" y="2641600"/>
          <p14:tracePt t="187414" x="1257300" y="2679700"/>
          <p14:tracePt t="187431" x="1276350" y="2711450"/>
          <p14:tracePt t="187448" x="1295400" y="2724150"/>
          <p14:tracePt t="187464" x="1308100" y="2749550"/>
          <p14:tracePt t="187481" x="1333500" y="2768600"/>
          <p14:tracePt t="187497" x="1339850" y="2781300"/>
          <p14:tracePt t="187515" x="1346200" y="2787650"/>
          <p14:tracePt t="187531" x="1358900" y="2800350"/>
          <p14:tracePt t="187547" x="1358900" y="2806700"/>
          <p14:tracePt t="187565" x="1384300" y="2825750"/>
          <p14:tracePt t="187581" x="1409700" y="2851150"/>
          <p14:tracePt t="187581" x="1422400" y="2863850"/>
          <p14:tracePt t="187598" x="1441450" y="2870200"/>
          <p14:tracePt t="187614" x="1492250" y="2901950"/>
          <p14:tracePt t="187631" x="1517650" y="2921000"/>
          <p14:tracePt t="187648" x="1536700" y="2933700"/>
          <p14:tracePt t="187664" x="1549400" y="2933700"/>
          <p14:tracePt t="187681" x="1568450" y="2940050"/>
          <p14:tracePt t="187697" x="1600200" y="2946400"/>
          <p14:tracePt t="187715" x="1631950" y="2946400"/>
          <p14:tracePt t="187731" x="1676400" y="2952750"/>
          <p14:tracePt t="187747" x="1714500" y="2952750"/>
          <p14:tracePt t="187765" x="1752600" y="2959100"/>
          <p14:tracePt t="187781" x="1784350" y="2959100"/>
          <p14:tracePt t="187798" x="1822450" y="2959100"/>
          <p14:tracePt t="187814" x="1885950" y="2959100"/>
          <p14:tracePt t="187831" x="1936750" y="2959100"/>
          <p14:tracePt t="187848" x="1987550" y="2959100"/>
          <p14:tracePt t="187864" x="2032000" y="2959100"/>
          <p14:tracePt t="187881" x="2082800" y="2959100"/>
          <p14:tracePt t="187897" x="2133600" y="2959100"/>
          <p14:tracePt t="187915" x="2190750" y="2959100"/>
          <p14:tracePt t="187931" x="2235200" y="2959100"/>
          <p14:tracePt t="187947" x="2286000" y="2959100"/>
          <p14:tracePt t="187965" x="2336800" y="2959100"/>
          <p14:tracePt t="187981" x="2381250" y="2959100"/>
          <p14:tracePt t="187998" x="2457450" y="2959100"/>
          <p14:tracePt t="188014" x="2495550" y="2959100"/>
          <p14:tracePt t="188030" x="2546350" y="2959100"/>
          <p14:tracePt t="188048" x="2597150" y="2959100"/>
          <p14:tracePt t="188064" x="2641600" y="2959100"/>
          <p14:tracePt t="188082" x="2686050" y="2959100"/>
          <p14:tracePt t="188097" x="2724150" y="2959100"/>
          <p14:tracePt t="188114" x="2762250" y="2959100"/>
          <p14:tracePt t="188131" x="2787650" y="2959100"/>
          <p14:tracePt t="188147" x="2832100" y="2959100"/>
          <p14:tracePt t="188165" x="2863850" y="2959100"/>
          <p14:tracePt t="188181" x="2901950" y="2959100"/>
          <p14:tracePt t="188198" x="2946400" y="2959100"/>
          <p14:tracePt t="188214" x="2971800" y="2959100"/>
          <p14:tracePt t="188231" x="3009900" y="2959100"/>
          <p14:tracePt t="188248" x="3048000" y="2959100"/>
          <p14:tracePt t="188264" x="3098800" y="2959100"/>
          <p14:tracePt t="188281" x="3143250" y="2959100"/>
          <p14:tracePt t="188297" x="3194050" y="2959100"/>
          <p14:tracePt t="188315" x="3244850" y="2959100"/>
          <p14:tracePt t="188331" x="3308350" y="2965450"/>
          <p14:tracePt t="188347" x="3378200" y="2965450"/>
          <p14:tracePt t="188365" x="3441700" y="2965450"/>
          <p14:tracePt t="188381" x="3530600" y="2965450"/>
          <p14:tracePt t="188398" x="3663950" y="2965450"/>
          <p14:tracePt t="188414" x="3752850" y="2965450"/>
          <p14:tracePt t="188431" x="3841750" y="2971800"/>
          <p14:tracePt t="188448" x="3898900" y="2971800"/>
          <p14:tracePt t="188464" x="3962400" y="2971800"/>
          <p14:tracePt t="188481" x="4025900" y="2971800"/>
          <p14:tracePt t="188497" x="4076700" y="2971800"/>
          <p14:tracePt t="188514" x="4127500" y="2971800"/>
          <p14:tracePt t="188531" x="4178300" y="2971800"/>
          <p14:tracePt t="188547" x="4222750" y="2971800"/>
          <p14:tracePt t="188564" x="4273550" y="2971800"/>
          <p14:tracePt t="188581" x="4324350" y="2971800"/>
          <p14:tracePt t="188581" x="4349750" y="2971800"/>
          <p14:tracePt t="188598" x="4381500" y="2971800"/>
          <p14:tracePt t="188614" x="4470400" y="2984500"/>
          <p14:tracePt t="188631" x="4533900" y="2990850"/>
          <p14:tracePt t="188648" x="4597400" y="2990850"/>
          <p14:tracePt t="188664" x="4648200" y="2997200"/>
          <p14:tracePt t="188681" x="4705350" y="2997200"/>
          <p14:tracePt t="188697" x="4756150" y="3003550"/>
          <p14:tracePt t="188714" x="4813300" y="3009900"/>
          <p14:tracePt t="188732" x="4870450" y="3016250"/>
          <p14:tracePt t="188747" x="4940300" y="3016250"/>
          <p14:tracePt t="188765" x="4984750" y="3016250"/>
          <p14:tracePt t="188781" x="5035550" y="3016250"/>
          <p14:tracePt t="188798" x="5092700" y="3016250"/>
          <p14:tracePt t="188814" x="5162550" y="3016250"/>
          <p14:tracePt t="188831" x="5213350" y="3016250"/>
          <p14:tracePt t="188848" x="5245100" y="3016250"/>
          <p14:tracePt t="188864" x="5295900" y="3016250"/>
          <p14:tracePt t="188881" x="5346700" y="3016250"/>
          <p14:tracePt t="188897" x="5391150" y="3016250"/>
          <p14:tracePt t="188914" x="5422900" y="3016250"/>
          <p14:tracePt t="188931" x="5441950" y="3016250"/>
          <p14:tracePt t="188947" x="5467350" y="3016250"/>
          <p14:tracePt t="188965" x="5492750" y="3016250"/>
          <p14:tracePt t="188981" x="5524500" y="3016250"/>
          <p14:tracePt t="188997" x="5562600" y="3016250"/>
          <p14:tracePt t="189015" x="5600700" y="3016250"/>
          <p14:tracePt t="189031" x="5632450" y="3016250"/>
          <p14:tracePt t="189047" x="5664200" y="3009900"/>
          <p14:tracePt t="189064" x="5689600" y="3009900"/>
          <p14:tracePt t="189081" x="5715000" y="3009900"/>
          <p14:tracePt t="189097" x="5759450" y="3009900"/>
          <p14:tracePt t="189114" x="5784850" y="3009900"/>
          <p14:tracePt t="189131" x="5822950" y="3009900"/>
          <p14:tracePt t="189147" x="5848350" y="3009900"/>
          <p14:tracePt t="189165" x="5886450" y="3009900"/>
          <p14:tracePt t="189181" x="5930900" y="3009900"/>
          <p14:tracePt t="189197" x="5981700" y="3009900"/>
          <p14:tracePt t="189197" x="6007100" y="3009900"/>
          <p14:tracePt t="189214" x="6051550" y="3009900"/>
          <p14:tracePt t="189230" x="6089650" y="3009900"/>
          <p14:tracePt t="189247" x="6121400" y="3009900"/>
          <p14:tracePt t="189264" x="6146800" y="3009900"/>
          <p14:tracePt t="189281" x="6178550" y="3009900"/>
          <p14:tracePt t="189297" x="6216650" y="3009900"/>
          <p14:tracePt t="189314" x="6248400" y="3009900"/>
          <p14:tracePt t="189331" x="6299200" y="3009900"/>
          <p14:tracePt t="189347" x="6350000" y="3009900"/>
          <p14:tracePt t="189364" x="6394450" y="3009900"/>
          <p14:tracePt t="189381" x="6438900" y="3009900"/>
          <p14:tracePt t="189397" x="6489700" y="3009900"/>
          <p14:tracePt t="189415" x="6534150" y="3003550"/>
          <p14:tracePt t="189431" x="6578600" y="2990850"/>
          <p14:tracePt t="189448" x="6623050" y="2990850"/>
          <p14:tracePt t="189464" x="6692900" y="2990850"/>
          <p14:tracePt t="189481" x="6750050" y="2990850"/>
          <p14:tracePt t="189498" x="6794500" y="2990850"/>
          <p14:tracePt t="189514" x="6845300" y="2990850"/>
          <p14:tracePt t="189531" x="6896100" y="2984500"/>
          <p14:tracePt t="189547" x="6953250" y="2984500"/>
          <p14:tracePt t="189564" x="6997700" y="2978150"/>
          <p14:tracePt t="189581" x="7061200" y="2965450"/>
          <p14:tracePt t="189597" x="7156450" y="2952750"/>
          <p14:tracePt t="189615" x="7194550" y="2946400"/>
          <p14:tracePt t="189631" x="7232650" y="2940050"/>
          <p14:tracePt t="189648" x="7270750" y="2927350"/>
          <p14:tracePt t="189664" x="7289800" y="2914650"/>
          <p14:tracePt t="189681" x="7327900" y="2901950"/>
          <p14:tracePt t="189698" x="7372350" y="2882900"/>
          <p14:tracePt t="189714" x="7397750" y="2863850"/>
          <p14:tracePt t="189731" x="7435850" y="2844800"/>
          <p14:tracePt t="189747" x="7467600" y="2819400"/>
          <p14:tracePt t="189764" x="7493000" y="2800350"/>
          <p14:tracePt t="189781" x="7524750" y="2774950"/>
          <p14:tracePt t="189797" x="7550150" y="2755900"/>
          <p14:tracePt t="189797" x="7556500" y="2749550"/>
          <p14:tracePt t="189815" x="7588250" y="2724150"/>
          <p14:tracePt t="189831" x="7613650" y="2692400"/>
          <p14:tracePt t="189848" x="7639050" y="2673350"/>
          <p14:tracePt t="189864" x="7658100" y="2647950"/>
          <p14:tracePt t="189881" x="7670800" y="2622550"/>
          <p14:tracePt t="189898" x="7677150" y="2603500"/>
          <p14:tracePt t="189914" x="7683500" y="2565400"/>
          <p14:tracePt t="189931" x="7683500" y="2546350"/>
          <p14:tracePt t="189947" x="7683500" y="2533650"/>
          <p14:tracePt t="189964" x="7683500" y="2520950"/>
          <p14:tracePt t="189981" x="7683500" y="2514600"/>
          <p14:tracePt t="189997" x="7677150" y="2508250"/>
          <p14:tracePt t="190014" x="7670800" y="2501900"/>
          <p14:tracePt t="190031" x="7651750" y="2495550"/>
          <p14:tracePt t="190047" x="7632700" y="2482850"/>
          <p14:tracePt t="190064" x="7594600" y="2470150"/>
          <p14:tracePt t="190080" x="7569200" y="2451100"/>
          <p14:tracePt t="190098" x="7537450" y="2444750"/>
          <p14:tracePt t="190114" x="7524750" y="2438400"/>
          <p14:tracePt t="190131" x="7493000" y="2432050"/>
          <p14:tracePt t="190147" x="7467600" y="2425700"/>
          <p14:tracePt t="190164" x="7442200" y="2425700"/>
          <p14:tracePt t="190181" x="7404100" y="2425700"/>
          <p14:tracePt t="190197" x="7359650" y="2419350"/>
          <p14:tracePt t="190214" x="7270750" y="2400300"/>
          <p14:tracePt t="190230" x="7207250" y="2393950"/>
          <p14:tracePt t="190247" x="7156450" y="2387600"/>
          <p14:tracePt t="190264" x="7118350" y="2387600"/>
          <p14:tracePt t="190281" x="7080250" y="2387600"/>
          <p14:tracePt t="190298" x="7042150" y="2387600"/>
          <p14:tracePt t="190314" x="7004050" y="2387600"/>
          <p14:tracePt t="190331" x="6965950" y="2387600"/>
          <p14:tracePt t="190348" x="6921500" y="2381250"/>
          <p14:tracePt t="190364" x="6870700" y="2381250"/>
          <p14:tracePt t="190381" x="6838950" y="2381250"/>
          <p14:tracePt t="190397" x="6775450" y="2381250"/>
          <p14:tracePt t="190415" x="6743700" y="2381250"/>
          <p14:tracePt t="190431" x="6699250" y="2381250"/>
          <p14:tracePt t="190447" x="6667500" y="2381250"/>
          <p14:tracePt t="190464" x="6629400" y="2381250"/>
          <p14:tracePt t="190481" x="6597650" y="2381250"/>
          <p14:tracePt t="190498" x="6559550" y="2381250"/>
          <p14:tracePt t="190514" x="6527800" y="2381250"/>
          <p14:tracePt t="190531" x="6489700" y="2381250"/>
          <p14:tracePt t="190548" x="6451600" y="2381250"/>
          <p14:tracePt t="190564" x="6413500" y="2381250"/>
          <p14:tracePt t="190581" x="6381750" y="2381250"/>
          <p14:tracePt t="190597" x="6337300" y="2381250"/>
          <p14:tracePt t="190614" x="6248400" y="2381250"/>
          <p14:tracePt t="190631" x="6191250" y="2381250"/>
          <p14:tracePt t="190647" x="6140450" y="2381250"/>
          <p14:tracePt t="190664" x="6083300" y="2381250"/>
          <p14:tracePt t="190681" x="6026150" y="2381250"/>
          <p14:tracePt t="190698" x="5969000" y="2381250"/>
          <p14:tracePt t="190714" x="5930900" y="2387600"/>
          <p14:tracePt t="190730" x="5880100" y="2387600"/>
          <p14:tracePt t="190747" x="5822950" y="2393950"/>
          <p14:tracePt t="190764" x="5753100" y="2393950"/>
          <p14:tracePt t="190781" x="5708650" y="2400300"/>
          <p14:tracePt t="190797" x="5638800" y="2406650"/>
          <p14:tracePt t="190815" x="5594350" y="2413000"/>
          <p14:tracePt t="190830" x="5556250" y="2419350"/>
          <p14:tracePt t="190847" x="5518150" y="2419350"/>
          <p14:tracePt t="190864" x="5480050" y="2419350"/>
          <p14:tracePt t="190880" x="5441950" y="2419350"/>
          <p14:tracePt t="190898" x="5410200" y="2419350"/>
          <p14:tracePt t="190914" x="5365750" y="2425700"/>
          <p14:tracePt t="190931" x="5327650" y="2425700"/>
          <p14:tracePt t="190947" x="5289550" y="2425700"/>
          <p14:tracePt t="190964" x="5251450" y="2425700"/>
          <p14:tracePt t="190981" x="5213350" y="2425700"/>
          <p14:tracePt t="190997" x="5187950" y="2425700"/>
          <p14:tracePt t="191014" x="5130800" y="2425700"/>
          <p14:tracePt t="191031" x="5099050" y="2425700"/>
          <p14:tracePt t="191047" x="5067300" y="2425700"/>
          <p14:tracePt t="191064" x="5029200" y="2425700"/>
          <p14:tracePt t="191080" x="4997450" y="2425700"/>
          <p14:tracePt t="191097" x="4965700" y="2425700"/>
          <p14:tracePt t="191114" x="4946650" y="2425700"/>
          <p14:tracePt t="191130" x="4921250" y="2425700"/>
          <p14:tracePt t="191148" x="4895850" y="2425700"/>
          <p14:tracePt t="191164" x="4883150" y="2425700"/>
          <p14:tracePt t="191181" x="4857750" y="2425700"/>
          <p14:tracePt t="191197" x="4819650" y="2425700"/>
          <p14:tracePt t="191214" x="4794250" y="2425700"/>
          <p14:tracePt t="191231" x="4775200" y="2425700"/>
          <p14:tracePt t="191247" x="4756150" y="2425700"/>
          <p14:tracePt t="191264" x="4724400" y="2425700"/>
          <p14:tracePt t="191280" x="4686300" y="2425700"/>
          <p14:tracePt t="191297" x="4641850" y="2425700"/>
          <p14:tracePt t="191314" x="4610100" y="2425700"/>
          <p14:tracePt t="191331" x="4572000" y="2425700"/>
          <p14:tracePt t="191348" x="4546600" y="2425700"/>
          <p14:tracePt t="191364" x="4521200" y="2425700"/>
          <p14:tracePt t="191381" x="4483100" y="2425700"/>
          <p14:tracePt t="191397" x="4457700" y="2425700"/>
          <p14:tracePt t="191414" x="4413250" y="2425700"/>
          <p14:tracePt t="191431" x="4381500" y="2425700"/>
          <p14:tracePt t="191447" x="4343400" y="2425700"/>
          <p14:tracePt t="191464" x="4305300" y="2425700"/>
          <p14:tracePt t="191480" x="4273550" y="2425700"/>
          <p14:tracePt t="191497" x="4235450" y="2425700"/>
          <p14:tracePt t="191514" x="4203700" y="2425700"/>
          <p14:tracePt t="191531" x="4165600" y="2425700"/>
          <p14:tracePt t="191548" x="4146550" y="2425700"/>
          <p14:tracePt t="191564" x="4121150" y="2425700"/>
          <p14:tracePt t="191581" x="4089400" y="2425700"/>
          <p14:tracePt t="191597" x="4064000" y="2425700"/>
          <p14:tracePt t="191614" x="4025900" y="2425700"/>
          <p14:tracePt t="191631" x="3994150" y="2425700"/>
          <p14:tracePt t="191647" x="3956050" y="2425700"/>
          <p14:tracePt t="191664" x="3917950" y="2425700"/>
          <p14:tracePt t="191680" x="3879850" y="2425700"/>
          <p14:tracePt t="191697" x="3841750" y="2425700"/>
          <p14:tracePt t="191714" x="3810000" y="2425700"/>
          <p14:tracePt t="191730" x="3784600" y="2425700"/>
          <p14:tracePt t="191747" x="3746500" y="2425700"/>
          <p14:tracePt t="191764" x="3721100" y="2425700"/>
          <p14:tracePt t="191781" x="3695700" y="2425700"/>
          <p14:tracePt t="191797" x="3657600" y="2425700"/>
          <p14:tracePt t="191814" x="3625850" y="2425700"/>
          <p14:tracePt t="191831" x="3606800" y="2425700"/>
          <p14:tracePt t="191847" x="3587750" y="2425700"/>
          <p14:tracePt t="191864" x="3568700" y="2425700"/>
          <p14:tracePt t="191880" x="3556000" y="2425700"/>
          <p14:tracePt t="191897" x="3543300" y="2425700"/>
          <p14:tracePt t="191914" x="3530600" y="2425700"/>
          <p14:tracePt t="191930" x="3511550" y="2425700"/>
          <p14:tracePt t="191947" x="3486150" y="2425700"/>
          <p14:tracePt t="191964" x="3460750" y="2425700"/>
          <p14:tracePt t="191981" x="3429000" y="2425700"/>
          <p14:tracePt t="191997" x="3403600" y="2425700"/>
          <p14:tracePt t="192014" x="3371850" y="2425700"/>
          <p14:tracePt t="192031" x="3359150" y="2425700"/>
          <p14:tracePt t="192047" x="3333750" y="2425700"/>
          <p14:tracePt t="192064" x="3321050" y="2425700"/>
          <p14:tracePt t="192080" x="3314700" y="2425700"/>
          <p14:tracePt t="192097" x="3302000" y="2425700"/>
          <p14:tracePt t="192114" x="3282950" y="2425700"/>
          <p14:tracePt t="192130" x="3270250" y="2425700"/>
          <p14:tracePt t="192148" x="3251200" y="2425700"/>
          <p14:tracePt t="192164" x="3232150" y="2425700"/>
          <p14:tracePt t="192181" x="3219450" y="2425700"/>
          <p14:tracePt t="192197" x="3206750" y="2425700"/>
          <p14:tracePt t="192214" x="3181350" y="2425700"/>
          <p14:tracePt t="192231" x="3162300" y="2425700"/>
          <p14:tracePt t="192247" x="3143250" y="2425700"/>
          <p14:tracePt t="192264" x="3117850" y="2425700"/>
          <p14:tracePt t="192280" x="3086100" y="2425700"/>
          <p14:tracePt t="192297" x="3054350" y="2425700"/>
          <p14:tracePt t="192314" x="3022600" y="2425700"/>
          <p14:tracePt t="192330" x="2990850" y="2425700"/>
          <p14:tracePt t="192347" x="2959100" y="2425700"/>
          <p14:tracePt t="192364" x="2921000" y="2425700"/>
          <p14:tracePt t="192380" x="2882900" y="2425700"/>
          <p14:tracePt t="192397" x="2844800" y="2425700"/>
          <p14:tracePt t="192414" x="2800350" y="2419350"/>
          <p14:tracePt t="192431" x="2768600" y="2419350"/>
          <p14:tracePt t="192447" x="2743200" y="2419350"/>
          <p14:tracePt t="192464" x="2717800" y="2419350"/>
          <p14:tracePt t="192480" x="2692400" y="2419350"/>
          <p14:tracePt t="192497" x="2673350" y="2419350"/>
          <p14:tracePt t="192514" x="2654300" y="2419350"/>
          <p14:tracePt t="192530" x="2641600" y="2419350"/>
          <p14:tracePt t="192547" x="2622550" y="2419350"/>
          <p14:tracePt t="192564" x="2609850" y="2419350"/>
          <p14:tracePt t="192580" x="2590800" y="2419350"/>
          <p14:tracePt t="192580" x="2571750" y="2419350"/>
          <p14:tracePt t="192598" x="2552700" y="2419350"/>
          <p14:tracePt t="192614" x="2501900" y="2419350"/>
          <p14:tracePt t="192631" x="2470150" y="2419350"/>
          <p14:tracePt t="192647" x="2432050" y="2419350"/>
          <p14:tracePt t="192664" x="2400300" y="2419350"/>
          <p14:tracePt t="192680" x="2368550" y="2419350"/>
          <p14:tracePt t="192697" x="2330450" y="2419350"/>
          <p14:tracePt t="192714" x="2292350" y="2419350"/>
          <p14:tracePt t="192730" x="2260600" y="2419350"/>
          <p14:tracePt t="192748" x="2228850" y="2419350"/>
          <p14:tracePt t="192764" x="2197100" y="2419350"/>
          <p14:tracePt t="192780" x="2171700" y="2419350"/>
          <p14:tracePt t="192797" x="2152650" y="2419350"/>
          <p14:tracePt t="192814" x="2108200" y="2419350"/>
          <p14:tracePt t="192831" x="2076450" y="2419350"/>
          <p14:tracePt t="192847" x="2051050" y="2419350"/>
          <p14:tracePt t="192864" x="2019300" y="2419350"/>
          <p14:tracePt t="192881" x="1981200" y="2419350"/>
          <p14:tracePt t="192897" x="1968500" y="2419350"/>
          <p14:tracePt t="192914" x="1949450" y="2419350"/>
          <p14:tracePt t="192930" x="1930400" y="2419350"/>
          <p14:tracePt t="192947" x="1905000" y="2419350"/>
          <p14:tracePt t="192964" x="1892300" y="2419350"/>
          <p14:tracePt t="192980" x="1879600" y="2419350"/>
          <p14:tracePt t="192998" x="1866900" y="2419350"/>
          <p14:tracePt t="193014" x="1841500" y="2419350"/>
          <p14:tracePt t="193031" x="1835150" y="2419350"/>
          <p14:tracePt t="193047" x="1828800" y="2419350"/>
          <p14:tracePt t="193064" x="1816100" y="2419350"/>
          <p14:tracePt t="193081" x="1803400" y="2419350"/>
          <p14:tracePt t="193097" x="1784350" y="2419350"/>
          <p14:tracePt t="193114" x="1771650" y="2419350"/>
          <p14:tracePt t="193130" x="1758950" y="2419350"/>
          <p14:tracePt t="193147" x="1727200" y="2419350"/>
          <p14:tracePt t="193164" x="1708150" y="2413000"/>
          <p14:tracePt t="193180" x="1682750" y="2413000"/>
          <p14:tracePt t="193180" x="1670050" y="2406650"/>
          <p14:tracePt t="193198" x="1651000" y="2406650"/>
          <p14:tracePt t="193214" x="1619250" y="2406650"/>
          <p14:tracePt t="193230" x="1606550" y="2406650"/>
          <p14:tracePt t="193247" x="1587500" y="2406650"/>
          <p14:tracePt t="193264" x="1562100" y="2406650"/>
          <p14:tracePt t="193281" x="1536700" y="2406650"/>
          <p14:tracePt t="193297" x="1517650" y="2406650"/>
          <p14:tracePt t="193314" x="1498600" y="2406650"/>
          <p14:tracePt t="193331" x="1485900" y="2406650"/>
          <p14:tracePt t="193347" x="1479550" y="2406650"/>
          <p14:tracePt t="193364" x="1466850" y="2406650"/>
          <p14:tracePt t="193398" x="1454150" y="2406650"/>
          <p14:tracePt t="193399" x="1447800" y="2406650"/>
          <p14:tracePt t="193413" x="1435100" y="2406650"/>
          <p14:tracePt t="193430" x="1428750" y="2406650"/>
          <p14:tracePt t="193447" x="1416050" y="2406650"/>
          <p14:tracePt t="193464" x="1409700" y="2406650"/>
          <p14:tracePt t="193481" x="1403350" y="2406650"/>
          <p14:tracePt t="193497" x="1390650" y="2406650"/>
          <p14:tracePt t="193514" x="1377950" y="2406650"/>
          <p14:tracePt t="193531" x="1371600" y="2406650"/>
          <p14:tracePt t="193547" x="1365250" y="2413000"/>
          <p14:tracePt t="193564" x="1358900" y="2413000"/>
          <p14:tracePt t="193580" x="1352550" y="2419350"/>
          <p14:tracePt t="193597" x="1346200" y="2419350"/>
          <p14:tracePt t="193614" x="1339850" y="2419350"/>
          <p14:tracePt t="193686" x="1333500" y="2425700"/>
          <p14:tracePt t="193702" x="1327150" y="2425700"/>
          <p14:tracePt t="193710" x="1320800" y="2425700"/>
          <p14:tracePt t="193718" x="1320800" y="2432050"/>
          <p14:tracePt t="193734" x="1320800" y="2438400"/>
          <p14:tracePt t="193742" x="1314450" y="2438400"/>
          <p14:tracePt t="193750" x="1308100" y="2438400"/>
          <p14:tracePt t="193764" x="1301750" y="2444750"/>
          <p14:tracePt t="193780" x="1295400" y="2451100"/>
          <p14:tracePt t="193797" x="1289050" y="2451100"/>
          <p14:tracePt t="193814" x="1282700" y="2457450"/>
          <p14:tracePt t="193830" x="1276350" y="2463800"/>
          <p14:tracePt t="193847" x="1270000" y="2463800"/>
          <p14:tracePt t="193864" x="1270000" y="2470150"/>
          <p14:tracePt t="193934" x="1270000" y="2476500"/>
          <p14:tracePt t="193943" x="1263650" y="2482850"/>
          <p14:tracePt t="193950" x="1263650" y="2489200"/>
          <p14:tracePt t="193974" x="1257300" y="2489200"/>
          <p14:tracePt t="193982" x="1257300" y="2501900"/>
          <p14:tracePt t="194001" x="1250950" y="2508250"/>
          <p14:tracePt t="194014" x="1250950" y="2514600"/>
          <p14:tracePt t="194014" x="1250950" y="2520950"/>
          <p14:tracePt t="194030" x="1250950" y="2527300"/>
          <p14:tracePt t="194047" x="1250950" y="2540000"/>
          <p14:tracePt t="194064" x="1250950" y="2546350"/>
          <p14:tracePt t="194081" x="1250950" y="2552700"/>
          <p14:tracePt t="194097" x="1250950" y="2559050"/>
          <p14:tracePt t="194114" x="1250950" y="2571750"/>
          <p14:tracePt t="194131" x="1250950" y="2578100"/>
          <p14:tracePt t="194147" x="1250950" y="2590800"/>
          <p14:tracePt t="194163" x="1250950" y="2603500"/>
          <p14:tracePt t="194181" x="1250950" y="2609850"/>
          <p14:tracePt t="194197" x="1250950" y="2622550"/>
          <p14:tracePt t="194214" x="1250950" y="2628900"/>
          <p14:tracePt t="194231" x="1250950" y="2641600"/>
          <p14:tracePt t="194247" x="1250950" y="2654300"/>
          <p14:tracePt t="194263" x="1244600" y="2673350"/>
          <p14:tracePt t="194280" x="1244600" y="2698750"/>
          <p14:tracePt t="194297" x="1244600" y="2711450"/>
          <p14:tracePt t="194314" x="1244600" y="2724150"/>
          <p14:tracePt t="194330" x="1244600" y="2743200"/>
          <p14:tracePt t="194347" x="1244600" y="2749550"/>
          <p14:tracePt t="194363" x="1244600" y="2762250"/>
          <p14:tracePt t="194381" x="1244600" y="2781300"/>
          <p14:tracePt t="194397" x="1244600" y="2794000"/>
          <p14:tracePt t="194414" x="1238250" y="2806700"/>
          <p14:tracePt t="194430" x="1238250" y="2819400"/>
          <p14:tracePt t="194447" x="1238250" y="2825750"/>
          <p14:tracePt t="194464" x="1238250" y="2832100"/>
          <p14:tracePt t="194502" x="1238250" y="2838450"/>
          <p14:tracePt t="194513" x="1238250" y="2844800"/>
          <p14:tracePt t="194518" x="1238250" y="2851150"/>
          <p14:tracePt t="194531" x="1238250" y="2870200"/>
          <p14:tracePt t="194547" x="1238250" y="2876550"/>
          <p14:tracePt t="194564" x="1238250" y="2882900"/>
          <p14:tracePt t="194581" x="1244600" y="2889250"/>
          <p14:tracePt t="194597" x="1244600" y="2908300"/>
          <p14:tracePt t="194614" x="1244600" y="2921000"/>
          <p14:tracePt t="194630" x="1244600" y="2933700"/>
          <p14:tracePt t="194647" x="1244600" y="2940050"/>
          <p14:tracePt t="194664" x="1244600" y="2946400"/>
          <p14:tracePt t="194680" x="1250950" y="2959100"/>
          <p14:tracePt t="194697" x="1257300" y="2959100"/>
          <p14:tracePt t="194714" x="1257300" y="2971800"/>
          <p14:tracePt t="194731" x="1263650" y="2978150"/>
          <p14:tracePt t="194830" x="1270000" y="2978150"/>
          <p14:tracePt t="194862" x="1276350" y="2978150"/>
          <p14:tracePt t="194870" x="1276350" y="2984500"/>
          <p14:tracePt t="194890" x="1282700" y="2984500"/>
          <p14:tracePt t="194891" x="1289050" y="2984500"/>
          <p14:tracePt t="194897" x="1295400" y="2990850"/>
          <p14:tracePt t="194914" x="1301750" y="2990850"/>
          <p14:tracePt t="194931" x="1308100" y="2990850"/>
          <p14:tracePt t="194947" x="1314450" y="2990850"/>
          <p14:tracePt t="194964" x="1327150" y="2990850"/>
          <p14:tracePt t="194981" x="1333500" y="2990850"/>
          <p14:tracePt t="194997" x="1358900" y="2990850"/>
          <p14:tracePt t="195014" x="1371600" y="2990850"/>
          <p14:tracePt t="195030" x="1384300" y="2990850"/>
          <p14:tracePt t="195047" x="1397000" y="2990850"/>
          <p14:tracePt t="195064" x="1416050" y="2990850"/>
          <p14:tracePt t="195080" x="1435100" y="2990850"/>
          <p14:tracePt t="195097" x="1447800" y="2990850"/>
          <p14:tracePt t="195114" x="1460500" y="2990850"/>
          <p14:tracePt t="195130" x="1485900" y="2990850"/>
          <p14:tracePt t="195147" x="1498600" y="2990850"/>
          <p14:tracePt t="195164" x="1517650" y="2990850"/>
          <p14:tracePt t="195181" x="1536700" y="2990850"/>
          <p14:tracePt t="195197" x="1562100" y="2990850"/>
          <p14:tracePt t="195197" x="1574800" y="2990850"/>
          <p14:tracePt t="195214" x="1600200" y="2990850"/>
          <p14:tracePt t="195230" x="1631950" y="2990850"/>
          <p14:tracePt t="195247" x="1670050" y="2990850"/>
          <p14:tracePt t="195264" x="1714500" y="2990850"/>
          <p14:tracePt t="195280" x="1765300" y="2990850"/>
          <p14:tracePt t="195297" x="1816100" y="2990850"/>
          <p14:tracePt t="195313" x="1860550" y="2990850"/>
          <p14:tracePt t="195330" x="1917700" y="2990850"/>
          <p14:tracePt t="195347" x="1974850" y="2990850"/>
          <p14:tracePt t="195363" x="2051050" y="2990850"/>
          <p14:tracePt t="195381" x="2120900" y="2990850"/>
          <p14:tracePt t="195397" x="2209800" y="2990850"/>
          <p14:tracePt t="195414" x="2260600" y="2990850"/>
          <p14:tracePt t="195430" x="2286000" y="2990850"/>
          <p14:tracePt t="195447" x="2305050" y="2990850"/>
          <p14:tracePt t="195464" x="2311400" y="2990850"/>
          <p14:tracePt t="195590" x="2317750" y="2990850"/>
          <p14:tracePt t="195606" x="2324100" y="2990850"/>
          <p14:tracePt t="195622" x="2330450" y="2990850"/>
          <p14:tracePt t="195630" x="2336800" y="2990850"/>
          <p14:tracePt t="195638" x="2349500" y="2990850"/>
          <p14:tracePt t="195653" x="2381250" y="2990850"/>
          <p14:tracePt t="195664" x="2406650" y="2990850"/>
          <p14:tracePt t="195680" x="2444750" y="2990850"/>
          <p14:tracePt t="195698" x="2451100" y="2990850"/>
          <p14:tracePt t="195714" x="2457450" y="2990850"/>
          <p14:tracePt t="195730" x="2457450" y="2984500"/>
          <p14:tracePt t="196640" x="0" y="0"/>
        </p14:tracePtLst>
        <p14:tracePtLst>
          <p14:tracePt t="351627" x="1905000" y="3517900"/>
          <p14:tracePt t="351686" x="1898650" y="3517900"/>
          <p14:tracePt t="351702" x="1892300" y="3517900"/>
          <p14:tracePt t="351710" x="1885950" y="3517900"/>
          <p14:tracePt t="351718" x="1879600" y="3517900"/>
          <p14:tracePt t="351726" x="1873250" y="3517900"/>
          <p14:tracePt t="351734" x="1854200" y="3517900"/>
          <p14:tracePt t="351750" x="1835150" y="3517900"/>
          <p14:tracePt t="351766" x="1803400" y="3517900"/>
          <p14:tracePt t="351782" x="1778000" y="3517900"/>
          <p14:tracePt t="351798" x="1739900" y="3517900"/>
          <p14:tracePt t="351814" x="1701800" y="3517900"/>
          <p14:tracePt t="351828" x="1657350" y="3517900"/>
          <p14:tracePt t="351846" x="1612900" y="3517900"/>
          <p14:tracePt t="351862" x="1536700" y="3517900"/>
          <p14:tracePt t="351879" x="1504950" y="3517900"/>
          <p14:tracePt t="351902" x="1460500" y="3517900"/>
          <p14:tracePt t="351918" x="1441450" y="3517900"/>
          <p14:tracePt t="351934" x="1403350" y="3517900"/>
          <p14:tracePt t="351950" x="1377950" y="3517900"/>
          <p14:tracePt t="351966" x="1333500" y="3517900"/>
          <p14:tracePt t="351982" x="1301750" y="3524250"/>
          <p14:tracePt t="351998" x="1263650" y="3536950"/>
          <p14:tracePt t="352014" x="1244600" y="3543300"/>
          <p14:tracePt t="352030" x="1212850" y="3549650"/>
          <p14:tracePt t="352046" x="1181100" y="3562350"/>
          <p14:tracePt t="352062" x="1143000" y="3581400"/>
          <p14:tracePt t="352079" x="1117600" y="3594100"/>
          <p14:tracePt t="352095" x="1079500" y="3613150"/>
          <p14:tracePt t="352112" x="1047750" y="3625850"/>
          <p14:tracePt t="352128" x="1016000" y="3638550"/>
          <p14:tracePt t="352145" x="971550" y="3657600"/>
          <p14:tracePt t="352162" x="939800" y="3683000"/>
          <p14:tracePt t="352178" x="895350" y="3708400"/>
          <p14:tracePt t="352195" x="869950" y="3727450"/>
          <p14:tracePt t="352211" x="850900" y="3746500"/>
          <p14:tracePt t="352229" x="838200" y="3759200"/>
          <p14:tracePt t="352245" x="838200" y="3778250"/>
          <p14:tracePt t="352261" x="831850" y="3810000"/>
          <p14:tracePt t="352279" x="831850" y="3822700"/>
          <p14:tracePt t="352295" x="831850" y="3841750"/>
          <p14:tracePt t="352312" x="831850" y="3854450"/>
          <p14:tracePt t="352328" x="831850" y="3873500"/>
          <p14:tracePt t="352345" x="831850" y="3892550"/>
          <p14:tracePt t="352362" x="831850" y="3924300"/>
          <p14:tracePt t="352378" x="831850" y="3943350"/>
          <p14:tracePt t="352396" x="831850" y="3962400"/>
          <p14:tracePt t="352411" x="831850" y="3994150"/>
          <p14:tracePt t="352428" x="844550" y="4025900"/>
          <p14:tracePt t="352445" x="857250" y="4044950"/>
          <p14:tracePt t="352461" x="876300" y="4070350"/>
          <p14:tracePt t="352479" x="895350" y="4095750"/>
          <p14:tracePt t="352495" x="908050" y="4108450"/>
          <p14:tracePt t="352512" x="920750" y="4121150"/>
          <p14:tracePt t="352528" x="927100" y="4133850"/>
          <p14:tracePt t="352545" x="952500" y="4146550"/>
          <p14:tracePt t="352562" x="971550" y="4152900"/>
          <p14:tracePt t="352578" x="1009650" y="4171950"/>
          <p14:tracePt t="352595" x="1054100" y="4191000"/>
          <p14:tracePt t="352611" x="1111250" y="4203700"/>
          <p14:tracePt t="352628" x="1162050" y="4222750"/>
          <p14:tracePt t="352645" x="1231900" y="4235450"/>
          <p14:tracePt t="352661" x="1333500" y="4241800"/>
          <p14:tracePt t="352679" x="1390650" y="4260850"/>
          <p14:tracePt t="352695" x="1441450" y="4267200"/>
          <p14:tracePt t="352711" x="1504950" y="4286250"/>
          <p14:tracePt t="352728" x="1574800" y="4292600"/>
          <p14:tracePt t="352745" x="1638300" y="4292600"/>
          <p14:tracePt t="352762" x="1708150" y="4298950"/>
          <p14:tracePt t="352778" x="1784350" y="4305300"/>
          <p14:tracePt t="352795" x="1873250" y="4305300"/>
          <p14:tracePt t="352811" x="1943100" y="4305300"/>
          <p14:tracePt t="352828" x="2019300" y="4311650"/>
          <p14:tracePt t="352845" x="2101850" y="4324350"/>
          <p14:tracePt t="352861" x="2209800" y="4324350"/>
          <p14:tracePt t="352879" x="2266950" y="4324350"/>
          <p14:tracePt t="352895" x="2324100" y="4324350"/>
          <p14:tracePt t="352911" x="2368550" y="4330700"/>
          <p14:tracePt t="352928" x="2413000" y="4330700"/>
          <p14:tracePt t="352945" x="2463800" y="4330700"/>
          <p14:tracePt t="352962" x="2508250" y="4337050"/>
          <p14:tracePt t="352978" x="2546350" y="4337050"/>
          <p14:tracePt t="352995" x="2603500" y="4337050"/>
          <p14:tracePt t="353011" x="2654300" y="4337050"/>
          <p14:tracePt t="353028" x="2705100" y="4337050"/>
          <p14:tracePt t="353045" x="2749550" y="4337050"/>
          <p14:tracePt t="353061" x="2825750" y="4337050"/>
          <p14:tracePt t="353079" x="2889250" y="4337050"/>
          <p14:tracePt t="353095" x="2959100" y="4337050"/>
          <p14:tracePt t="353111" x="3016250" y="4337050"/>
          <p14:tracePt t="353129" x="3067050" y="4337050"/>
          <p14:tracePt t="353144" x="3117850" y="4337050"/>
          <p14:tracePt t="353162" x="3168650" y="4343400"/>
          <p14:tracePt t="353178" x="3244850" y="4343400"/>
          <p14:tracePt t="353195" x="3314700" y="4343400"/>
          <p14:tracePt t="353212" x="3378200" y="4343400"/>
          <p14:tracePt t="353228" x="3454400" y="4343400"/>
          <p14:tracePt t="353245" x="3505200" y="4343400"/>
          <p14:tracePt t="353261" x="3587750" y="4343400"/>
          <p14:tracePt t="353278" x="3638550" y="4343400"/>
          <p14:tracePt t="353295" x="3683000" y="4343400"/>
          <p14:tracePt t="353311" x="3721100" y="4343400"/>
          <p14:tracePt t="353329" x="3740150" y="4343400"/>
          <p14:tracePt t="353345" x="3759200" y="4343400"/>
          <p14:tracePt t="353362" x="3784600" y="4343400"/>
          <p14:tracePt t="353378" x="3797300" y="4343400"/>
          <p14:tracePt t="353394" x="3810000" y="4343400"/>
          <p14:tracePt t="353412" x="3829050" y="4343400"/>
          <p14:tracePt t="353428" x="3841750" y="4343400"/>
          <p14:tracePt t="353445" x="3848100" y="4343400"/>
          <p14:tracePt t="353461" x="3867150" y="4343400"/>
          <p14:tracePt t="353478" x="3892550" y="4343400"/>
          <p14:tracePt t="353495" x="3917950" y="4343400"/>
          <p14:tracePt t="353511" x="3943350" y="4343400"/>
          <p14:tracePt t="353529" x="3981450" y="4343400"/>
          <p14:tracePt t="353544" x="4013200" y="4343400"/>
          <p14:tracePt t="353562" x="4051300" y="4343400"/>
          <p14:tracePt t="353578" x="4083050" y="4343400"/>
          <p14:tracePt t="353595" x="4127500" y="4343400"/>
          <p14:tracePt t="353612" x="4159250" y="4343400"/>
          <p14:tracePt t="353628" x="4191000" y="4343400"/>
          <p14:tracePt t="353645" x="4222750" y="4343400"/>
          <p14:tracePt t="353661" x="4267200" y="4343400"/>
          <p14:tracePt t="353679" x="4292600" y="4337050"/>
          <p14:tracePt t="353695" x="4318000" y="4337050"/>
          <p14:tracePt t="353711" x="4343400" y="4337050"/>
          <p14:tracePt t="353729" x="4375150" y="4337050"/>
          <p14:tracePt t="353745" x="4400550" y="4337050"/>
          <p14:tracePt t="353762" x="4425950" y="4337050"/>
          <p14:tracePt t="353778" x="4457700" y="4330700"/>
          <p14:tracePt t="353794" x="4483100" y="4330700"/>
          <p14:tracePt t="353812" x="4521200" y="4330700"/>
          <p14:tracePt t="353828" x="4552950" y="4330700"/>
          <p14:tracePt t="353845" x="4591050" y="4330700"/>
          <p14:tracePt t="353861" x="4641850" y="4330700"/>
          <p14:tracePt t="353878" x="4686300" y="4330700"/>
          <p14:tracePt t="353895" x="4718050" y="4330700"/>
          <p14:tracePt t="353911" x="4768850" y="4330700"/>
          <p14:tracePt t="353929" x="4826000" y="4330700"/>
          <p14:tracePt t="353945" x="4883150" y="4330700"/>
          <p14:tracePt t="353962" x="4933950" y="4330700"/>
          <p14:tracePt t="353978" x="4972050" y="4324350"/>
          <p14:tracePt t="353994" x="5022850" y="4324350"/>
          <p14:tracePt t="354012" x="5073650" y="4324350"/>
          <p14:tracePt t="354028" x="5111750" y="4324350"/>
          <p14:tracePt t="354045" x="5156200" y="4318000"/>
          <p14:tracePt t="354061" x="5194300" y="4305300"/>
          <p14:tracePt t="354079" x="5200650" y="4305300"/>
          <p14:tracePt t="354095" x="5226050" y="4305300"/>
          <p14:tracePt t="354111" x="5232400" y="4298950"/>
          <p14:tracePt t="354129" x="5245100" y="4292600"/>
          <p14:tracePt t="354145" x="5245100" y="4286250"/>
          <p14:tracePt t="354162" x="5257800" y="4279900"/>
          <p14:tracePt t="354178" x="5270500" y="4273550"/>
          <p14:tracePt t="354194" x="5283200" y="4267200"/>
          <p14:tracePt t="354212" x="5295900" y="4254500"/>
          <p14:tracePt t="354228" x="5327650" y="4241800"/>
          <p14:tracePt t="354245" x="5340350" y="4229100"/>
          <p14:tracePt t="354261" x="5365750" y="4216400"/>
          <p14:tracePt t="354278" x="5384800" y="4210050"/>
          <p14:tracePt t="354296" x="5410200" y="4203700"/>
          <p14:tracePt t="354311" x="5429250" y="4197350"/>
          <p14:tracePt t="354328" x="5454650" y="4184650"/>
          <p14:tracePt t="354344" x="5480050" y="4165600"/>
          <p14:tracePt t="354361" x="5511800" y="4165600"/>
          <p14:tracePt t="354378" x="5543550" y="4159250"/>
          <p14:tracePt t="354394" x="5575300" y="4159250"/>
          <p14:tracePt t="354412" x="5607050" y="4159250"/>
          <p14:tracePt t="354428" x="5645150" y="4159250"/>
          <p14:tracePt t="354445" x="5683250" y="4159250"/>
          <p14:tracePt t="354461" x="5746750" y="4159250"/>
          <p14:tracePt t="354478" x="5784850" y="4159250"/>
          <p14:tracePt t="354495" x="5829300" y="4159250"/>
          <p14:tracePt t="354511" x="5867400" y="4159250"/>
          <p14:tracePt t="354528" x="5911850" y="4159250"/>
          <p14:tracePt t="354544" x="5949950" y="4159250"/>
          <p14:tracePt t="354561" x="5988050" y="4152900"/>
          <p14:tracePt t="354578" x="6026150" y="4152900"/>
          <p14:tracePt t="354594" x="6064250" y="4152900"/>
          <p14:tracePt t="354611" x="6096000" y="4146550"/>
          <p14:tracePt t="354628" x="6140450" y="4146550"/>
          <p14:tracePt t="354645" x="6172200" y="4146550"/>
          <p14:tracePt t="354661" x="6223000" y="4140200"/>
          <p14:tracePt t="354678" x="6242050" y="4140200"/>
          <p14:tracePt t="354695" x="6261100" y="4140200"/>
          <p14:tracePt t="354711" x="6280150" y="4140200"/>
          <p14:tracePt t="354729" x="6292850" y="4140200"/>
          <p14:tracePt t="354744" x="6299200" y="4140200"/>
          <p14:tracePt t="354761" x="6324600" y="4140200"/>
          <p14:tracePt t="354778" x="6337300" y="4140200"/>
          <p14:tracePt t="354794" x="6350000" y="4140200"/>
          <p14:tracePt t="354812" x="6381750" y="4140200"/>
          <p14:tracePt t="354828" x="6407150" y="4140200"/>
          <p14:tracePt t="354844" x="6451600" y="4140200"/>
          <p14:tracePt t="354862" x="6534150" y="4140200"/>
          <p14:tracePt t="354878" x="6597650" y="4140200"/>
          <p14:tracePt t="354895" x="6667500" y="4140200"/>
          <p14:tracePt t="354911" x="6756400" y="4140200"/>
          <p14:tracePt t="354928" x="6832600" y="4140200"/>
          <p14:tracePt t="354944" x="6915150" y="4146550"/>
          <p14:tracePt t="354961" x="6991350" y="4146550"/>
          <p14:tracePt t="354978" x="7067550" y="4146550"/>
          <p14:tracePt t="354994" x="7143750" y="4146550"/>
          <p14:tracePt t="355027" x="7200900" y="4146550"/>
          <p14:tracePt t="355028" x="7258050" y="4146550"/>
          <p14:tracePt t="355044" x="7334250" y="4146550"/>
          <p14:tracePt t="355062" x="7366000" y="4146550"/>
          <p14:tracePt t="355078" x="7410450" y="4146550"/>
          <p14:tracePt t="355095" x="7448550" y="4146550"/>
          <p14:tracePt t="355111" x="7493000" y="4146550"/>
          <p14:tracePt t="355128" x="7543800" y="4146550"/>
          <p14:tracePt t="355145" x="7588250" y="4146550"/>
          <p14:tracePt t="355161" x="7639050" y="4146550"/>
          <p14:tracePt t="355178" x="7689850" y="4146550"/>
          <p14:tracePt t="355195" x="7721600" y="4146550"/>
          <p14:tracePt t="355211" x="7772400" y="4146550"/>
          <p14:tracePt t="355228" x="7804150" y="4146550"/>
          <p14:tracePt t="355244" x="7848600" y="4146550"/>
          <p14:tracePt t="355262" x="7918450" y="4146550"/>
          <p14:tracePt t="355278" x="7969250" y="4146550"/>
          <p14:tracePt t="355294" x="8032750" y="4146550"/>
          <p14:tracePt t="355312" x="8115300" y="4146550"/>
          <p14:tracePt t="355328" x="8178800" y="4146550"/>
          <p14:tracePt t="355345" x="8255000" y="4146550"/>
          <p14:tracePt t="355361" x="8324850" y="4146550"/>
          <p14:tracePt t="355378" x="8382000" y="4146550"/>
          <p14:tracePt t="355395" x="8439150" y="4140200"/>
          <p14:tracePt t="355411" x="8489950" y="4140200"/>
          <p14:tracePt t="355428" x="8528050" y="4127500"/>
          <p14:tracePt t="355445" x="8572500" y="4114800"/>
          <p14:tracePt t="355461" x="8623300" y="4095750"/>
          <p14:tracePt t="355478" x="8667750" y="4083050"/>
          <p14:tracePt t="355494" x="8693150" y="4076700"/>
          <p14:tracePt t="355512" x="8718550" y="4051300"/>
          <p14:tracePt t="355527" x="8743950" y="4019550"/>
          <p14:tracePt t="355545" x="8769350" y="3987800"/>
          <p14:tracePt t="355561" x="8788400" y="3968750"/>
          <p14:tracePt t="355578" x="8807450" y="3943350"/>
          <p14:tracePt t="355595" x="8820150" y="3924300"/>
          <p14:tracePt t="355611" x="8832850" y="3898900"/>
          <p14:tracePt t="355628" x="8832850" y="3886200"/>
          <p14:tracePt t="355644" x="8832850" y="3873500"/>
          <p14:tracePt t="355661" x="8832850" y="3848100"/>
          <p14:tracePt t="355678" x="8820150" y="3822700"/>
          <p14:tracePt t="355694" x="8807450" y="3810000"/>
          <p14:tracePt t="355711" x="8782050" y="3784600"/>
          <p14:tracePt t="355727" x="8750300" y="3752850"/>
          <p14:tracePt t="355745" x="8743950" y="3733800"/>
          <p14:tracePt t="355761" x="8724900" y="3727450"/>
          <p14:tracePt t="355778" x="8705850" y="3714750"/>
          <p14:tracePt t="355795" x="8693150" y="3708400"/>
          <p14:tracePt t="355811" x="8667750" y="3695700"/>
          <p14:tracePt t="355828" x="8655050" y="3695700"/>
          <p14:tracePt t="355844" x="8623300" y="3689350"/>
          <p14:tracePt t="355861" x="8578850" y="3689350"/>
          <p14:tracePt t="355879" x="8540750" y="3689350"/>
          <p14:tracePt t="355894" x="8496300" y="3689350"/>
          <p14:tracePt t="355911" x="8439150" y="3689350"/>
          <p14:tracePt t="355928" x="8362950" y="3683000"/>
          <p14:tracePt t="355945" x="8318500" y="3683000"/>
          <p14:tracePt t="355961" x="8280400" y="3683000"/>
          <p14:tracePt t="355978" x="8242300" y="3683000"/>
          <p14:tracePt t="355995" x="8197850" y="3683000"/>
          <p14:tracePt t="356011" x="8153400" y="3683000"/>
          <p14:tracePt t="356028" x="8096250" y="3676650"/>
          <p14:tracePt t="356044" x="8032750" y="3676650"/>
          <p14:tracePt t="356061" x="7937500" y="3676650"/>
          <p14:tracePt t="356078" x="7861300" y="3676650"/>
          <p14:tracePt t="356094" x="7753350" y="3676650"/>
          <p14:tracePt t="356111" x="7645400" y="3676650"/>
          <p14:tracePt t="356127" x="7512050" y="3676650"/>
          <p14:tracePt t="356144" x="7391400" y="3676650"/>
          <p14:tracePt t="356161" x="7270750" y="3676650"/>
          <p14:tracePt t="356178" x="7188200" y="3676650"/>
          <p14:tracePt t="356195" x="7105650" y="3676650"/>
          <p14:tracePt t="356211" x="7048500" y="3676650"/>
          <p14:tracePt t="356228" x="6985000" y="3676650"/>
          <p14:tracePt t="356244" x="6915150" y="3676650"/>
          <p14:tracePt t="356261" x="6851650" y="3676650"/>
          <p14:tracePt t="356278" x="6813550" y="3676650"/>
          <p14:tracePt t="356294" x="6781800" y="3676650"/>
          <p14:tracePt t="356311" x="6756400" y="3676650"/>
          <p14:tracePt t="356328" x="6731000" y="3676650"/>
          <p14:tracePt t="356344" x="6705600" y="3676650"/>
          <p14:tracePt t="356362" x="6673850" y="3670300"/>
          <p14:tracePt t="356377" x="6648450" y="3663950"/>
          <p14:tracePt t="356395" x="6623050" y="3657600"/>
          <p14:tracePt t="356411" x="6597650" y="3651250"/>
          <p14:tracePt t="356428" x="6565900" y="3644900"/>
          <p14:tracePt t="356445" x="6527800" y="3644900"/>
          <p14:tracePt t="356461" x="6445250" y="3625850"/>
          <p14:tracePt t="356478" x="6375400" y="3619500"/>
          <p14:tracePt t="356495" x="6311900" y="3619500"/>
          <p14:tracePt t="356511" x="6242050" y="3619500"/>
          <p14:tracePt t="356528" x="6184900" y="3619500"/>
          <p14:tracePt t="356544" x="6121400" y="3619500"/>
          <p14:tracePt t="356562" x="6064250" y="3619500"/>
          <p14:tracePt t="356577" x="5981700" y="3613150"/>
          <p14:tracePt t="356595" x="5873750" y="3606800"/>
          <p14:tracePt t="356611" x="5778500" y="3606800"/>
          <p14:tracePt t="356628" x="5708650" y="3594100"/>
          <p14:tracePt t="356645" x="5626100" y="3594100"/>
          <p14:tracePt t="356661" x="5537200" y="3594100"/>
          <p14:tracePt t="356678" x="5473700" y="3594100"/>
          <p14:tracePt t="356694" x="5422900" y="3594100"/>
          <p14:tracePt t="356711" x="5378450" y="3594100"/>
          <p14:tracePt t="356728" x="5346700" y="3594100"/>
          <p14:tracePt t="356744" x="5308600" y="3587750"/>
          <p14:tracePt t="356762" x="5283200" y="3587750"/>
          <p14:tracePt t="356777" x="5264150" y="3587750"/>
          <p14:tracePt t="356794" x="5251450" y="3587750"/>
          <p14:tracePt t="356811" x="5238750" y="3587750"/>
          <p14:tracePt t="356828" x="5226050" y="3587750"/>
          <p14:tracePt t="356845" x="5200650" y="3587750"/>
          <p14:tracePt t="356861" x="5149850" y="3587750"/>
          <p14:tracePt t="356878" x="5118100" y="3587750"/>
          <p14:tracePt t="356894" x="5073650" y="3587750"/>
          <p14:tracePt t="356911" x="5022850" y="3587750"/>
          <p14:tracePt t="356928" x="4978400" y="3587750"/>
          <p14:tracePt t="356944" x="4927600" y="3587750"/>
          <p14:tracePt t="356962" x="4889500" y="3587750"/>
          <p14:tracePt t="356978" x="4845050" y="3587750"/>
          <p14:tracePt t="356994" x="4794250" y="3587750"/>
          <p14:tracePt t="357012" x="4737100" y="3581400"/>
          <p14:tracePt t="357028" x="4679950" y="3581400"/>
          <p14:tracePt t="357045" x="4616450" y="3581400"/>
          <p14:tracePt t="357061" x="4533900" y="3581400"/>
          <p14:tracePt t="357078" x="4476750" y="3581400"/>
          <p14:tracePt t="357094" x="4419600" y="3581400"/>
          <p14:tracePt t="357111" x="4349750" y="3575050"/>
          <p14:tracePt t="357128" x="4279900" y="3575050"/>
          <p14:tracePt t="357144" x="4203700" y="3575050"/>
          <p14:tracePt t="357161" x="4133850" y="3568700"/>
          <p14:tracePt t="357178" x="4076700" y="3568700"/>
          <p14:tracePt t="357194" x="4013200" y="3562350"/>
          <p14:tracePt t="357211" x="3930650" y="3562350"/>
          <p14:tracePt t="357228" x="3879850" y="3562350"/>
          <p14:tracePt t="357244" x="3835400" y="3562350"/>
          <p14:tracePt t="357261" x="3752850" y="3562350"/>
          <p14:tracePt t="357278" x="3714750" y="3562350"/>
          <p14:tracePt t="357294" x="3683000" y="3562350"/>
          <p14:tracePt t="357311" x="3657600" y="3562350"/>
          <p14:tracePt t="357328" x="3625850" y="3568700"/>
          <p14:tracePt t="357344" x="3600450" y="3568700"/>
          <p14:tracePt t="357361" x="3581400" y="3568700"/>
          <p14:tracePt t="357378" x="3549650" y="3568700"/>
          <p14:tracePt t="357394" x="3517900" y="3568700"/>
          <p14:tracePt t="357411" x="3479800" y="3568700"/>
          <p14:tracePt t="357428" x="3454400" y="3568700"/>
          <p14:tracePt t="357445" x="3422650" y="3568700"/>
          <p14:tracePt t="357461" x="3371850" y="3568700"/>
          <p14:tracePt t="357478" x="3352800" y="3568700"/>
          <p14:tracePt t="357494" x="3327400" y="3568700"/>
          <p14:tracePt t="357511" x="3289300" y="3568700"/>
          <p14:tracePt t="357528" x="3251200" y="3568700"/>
          <p14:tracePt t="357544" x="3206750" y="3568700"/>
          <p14:tracePt t="357561" x="3168650" y="3568700"/>
          <p14:tracePt t="357578" x="3117850" y="3568700"/>
          <p14:tracePt t="357594" x="3067050" y="3568700"/>
          <p14:tracePt t="357611" x="3022600" y="3568700"/>
          <p14:tracePt t="357628" x="2978150" y="3568700"/>
          <p14:tracePt t="357645" x="2940050" y="3568700"/>
          <p14:tracePt t="357661" x="2863850" y="3568700"/>
          <p14:tracePt t="357678" x="2806700" y="3568700"/>
          <p14:tracePt t="357694" x="2743200" y="3568700"/>
          <p14:tracePt t="357711" x="2692400" y="3575050"/>
          <p14:tracePt t="357728" x="2647950" y="3575050"/>
          <p14:tracePt t="357744" x="2616200" y="3575050"/>
          <p14:tracePt t="357761" x="2578100" y="3575050"/>
          <p14:tracePt t="357778" x="2540000" y="3575050"/>
          <p14:tracePt t="357794" x="2489200" y="3575050"/>
          <p14:tracePt t="357811" x="2451100" y="3575050"/>
          <p14:tracePt t="357828" x="2400300" y="3575050"/>
          <p14:tracePt t="357845" x="2349500" y="3575050"/>
          <p14:tracePt t="357861" x="2286000" y="3575050"/>
          <p14:tracePt t="357878" x="2241550" y="3575050"/>
          <p14:tracePt t="357894" x="2197100" y="3575050"/>
          <p14:tracePt t="357911" x="2146300" y="3575050"/>
          <p14:tracePt t="357928" x="2095500" y="3575050"/>
          <p14:tracePt t="357944" x="2057400" y="3575050"/>
          <p14:tracePt t="357961" x="2006600" y="3575050"/>
          <p14:tracePt t="357978" x="1949450" y="3575050"/>
          <p14:tracePt t="357994" x="1898650" y="3575050"/>
          <p14:tracePt t="358012" x="1854200" y="3575050"/>
          <p14:tracePt t="358028" x="1809750" y="3575050"/>
          <p14:tracePt t="358044" x="1778000" y="3575050"/>
          <p14:tracePt t="358061" x="1727200" y="3575050"/>
          <p14:tracePt t="358078" x="1695450" y="3575050"/>
          <p14:tracePt t="358094" x="1676400" y="3575050"/>
          <p14:tracePt t="358111" x="1657350" y="3575050"/>
          <p14:tracePt t="358128" x="1644650" y="3575050"/>
          <p14:tracePt t="358144" x="1631950" y="3575050"/>
          <p14:tracePt t="358161" x="1619250" y="3575050"/>
          <p14:tracePt t="358178" x="1606550" y="3575050"/>
          <p14:tracePt t="358194" x="1587500" y="3575050"/>
          <p14:tracePt t="358212" x="1568450" y="3575050"/>
          <p14:tracePt t="358228" x="1536700" y="3575050"/>
          <p14:tracePt t="358245" x="1517650" y="3575050"/>
          <p14:tracePt t="358261" x="1479550" y="3575050"/>
          <p14:tracePt t="358277" x="1454150" y="3575050"/>
          <p14:tracePt t="358295" x="1416050" y="3575050"/>
          <p14:tracePt t="358311" x="1384300" y="3575050"/>
          <p14:tracePt t="358328" x="1333500" y="3575050"/>
          <p14:tracePt t="358344" x="1301750" y="3575050"/>
          <p14:tracePt t="358361" x="1257300" y="3575050"/>
          <p14:tracePt t="358378" x="1231900" y="3575050"/>
          <p14:tracePt t="358394" x="1193800" y="3575050"/>
          <p14:tracePt t="358411" x="1174750" y="3575050"/>
          <p14:tracePt t="358428" x="1155700" y="3575050"/>
          <p14:tracePt t="358444" x="1130300" y="3581400"/>
          <p14:tracePt t="358462" x="1104900" y="3587750"/>
          <p14:tracePt t="358478" x="1092200" y="3587750"/>
          <p14:tracePt t="358495" x="1073150" y="3600450"/>
          <p14:tracePt t="358511" x="1054100" y="3600450"/>
          <p14:tracePt t="358528" x="1035050" y="3606800"/>
          <p14:tracePt t="358544" x="1022350" y="3606800"/>
          <p14:tracePt t="358561" x="1003300" y="3619500"/>
          <p14:tracePt t="358578" x="990600" y="3625850"/>
          <p14:tracePt t="358594" x="977900" y="3632200"/>
          <p14:tracePt t="358611" x="946150" y="3651250"/>
          <p14:tracePt t="358627" x="933450" y="3657600"/>
          <p14:tracePt t="358645" x="914400" y="3676650"/>
          <p14:tracePt t="358661" x="876300" y="3702050"/>
          <p14:tracePt t="358677" x="863600" y="3714750"/>
          <p14:tracePt t="358695" x="838200" y="3727450"/>
          <p14:tracePt t="358711" x="831850" y="3733800"/>
          <p14:tracePt t="358728" x="812800" y="3752850"/>
          <p14:tracePt t="358744" x="806450" y="3765550"/>
          <p14:tracePt t="358761" x="793750" y="3771900"/>
          <p14:tracePt t="358778" x="793750" y="3790950"/>
          <p14:tracePt t="358794" x="781050" y="3797300"/>
          <p14:tracePt t="358811" x="781050" y="3810000"/>
          <p14:tracePt t="358828" x="774700" y="3822700"/>
          <p14:tracePt t="358844" x="774700" y="3835400"/>
          <p14:tracePt t="358844" x="774700" y="3841750"/>
          <p14:tracePt t="358862" x="774700" y="3854450"/>
          <p14:tracePt t="358878" x="774700" y="3867150"/>
          <p14:tracePt t="358895" x="774700" y="3879850"/>
          <p14:tracePt t="358911" x="774700" y="3892550"/>
          <p14:tracePt t="358928" x="768350" y="3911600"/>
          <p14:tracePt t="358944" x="768350" y="3930650"/>
          <p14:tracePt t="358961" x="768350" y="3943350"/>
          <p14:tracePt t="358978" x="768350" y="3956050"/>
          <p14:tracePt t="358994" x="768350" y="3975100"/>
          <p14:tracePt t="359011" x="768350" y="3987800"/>
          <p14:tracePt t="359028" x="768350" y="3994150"/>
          <p14:tracePt t="359044" x="768350" y="4006850"/>
          <p14:tracePt t="359044" x="768350" y="4013200"/>
          <p14:tracePt t="359062" x="774700" y="4019550"/>
          <p14:tracePt t="359078" x="781050" y="4025900"/>
          <p14:tracePt t="359095" x="781050" y="4032250"/>
          <p14:tracePt t="359111" x="781050" y="4044950"/>
          <p14:tracePt t="359128" x="787400" y="4044950"/>
          <p14:tracePt t="359144" x="793750" y="4051300"/>
          <p14:tracePt t="359161" x="800100" y="4064000"/>
          <p14:tracePt t="359198" x="800100" y="4070350"/>
          <p14:tracePt t="359206" x="806450" y="4070350"/>
          <p14:tracePt t="359214" x="812800" y="4076700"/>
          <p14:tracePt t="359228" x="819150" y="4083050"/>
          <p14:tracePt t="359244" x="825500" y="4089400"/>
          <p14:tracePt t="359261" x="831850" y="4095750"/>
          <p14:tracePt t="359278" x="857250" y="4108450"/>
          <p14:tracePt t="359294" x="876300" y="4121150"/>
          <p14:tracePt t="359311" x="901700" y="4140200"/>
          <p14:tracePt t="359327" x="927100" y="4152900"/>
          <p14:tracePt t="359344" x="952500" y="4159250"/>
          <p14:tracePt t="359361" x="977900" y="4165600"/>
          <p14:tracePt t="359377" x="996950" y="4178300"/>
          <p14:tracePt t="359395" x="1022350" y="4184650"/>
          <p14:tracePt t="359411" x="1054100" y="4184650"/>
          <p14:tracePt t="359428" x="1079500" y="4184650"/>
          <p14:tracePt t="359444" x="1098550" y="4184650"/>
          <p14:tracePt t="359461" x="1136650" y="4184650"/>
          <p14:tracePt t="359478" x="1168400" y="4184650"/>
          <p14:tracePt t="359494" x="1206500" y="4184650"/>
          <p14:tracePt t="359512" x="1244600" y="4191000"/>
          <p14:tracePt t="359528" x="1282700" y="4191000"/>
          <p14:tracePt t="359544" x="1314450" y="4191000"/>
          <p14:tracePt t="359561" x="1346200" y="4197350"/>
          <p14:tracePt t="359577" x="1397000" y="4197350"/>
          <p14:tracePt t="359595" x="1454150" y="4197350"/>
          <p14:tracePt t="359611" x="1517650" y="4197350"/>
          <p14:tracePt t="359628" x="1606550" y="4197350"/>
          <p14:tracePt t="359644" x="1720850" y="4197350"/>
          <p14:tracePt t="359661" x="1892300" y="4203700"/>
          <p14:tracePt t="359677" x="2000250" y="4203700"/>
          <p14:tracePt t="359694" x="2120900" y="4203700"/>
          <p14:tracePt t="359711" x="2235200" y="4203700"/>
          <p14:tracePt t="359727" x="2349500" y="4203700"/>
          <p14:tracePt t="359744" x="2463800" y="4210050"/>
          <p14:tracePt t="359761" x="2584450" y="4210050"/>
          <p14:tracePt t="359778" x="2711450" y="4216400"/>
          <p14:tracePt t="359795" x="2832100" y="4216400"/>
          <p14:tracePt t="359811" x="2965450" y="4216400"/>
          <p14:tracePt t="359828" x="3092450" y="4216400"/>
          <p14:tracePt t="359844" x="3238500" y="4216400"/>
          <p14:tracePt t="359861" x="3441700" y="4216400"/>
          <p14:tracePt t="359878" x="3575050" y="4216400"/>
          <p14:tracePt t="359895" x="3702050" y="4216400"/>
          <p14:tracePt t="359911" x="3835400" y="4216400"/>
          <p14:tracePt t="359928" x="3962400" y="4216400"/>
          <p14:tracePt t="359944" x="4051300" y="4216400"/>
          <p14:tracePt t="359961" x="4121150" y="4216400"/>
          <p14:tracePt t="359978" x="4159250" y="4216400"/>
          <p14:tracePt t="359995" x="4197350" y="4216400"/>
          <p14:tracePt t="360011" x="4203700" y="4216400"/>
          <p14:tracePt t="360126" x="4210050" y="4216400"/>
          <p14:tracePt t="360141" x="4222750" y="4216400"/>
          <p14:tracePt t="360157" x="4235450" y="4216400"/>
          <p14:tracePt t="360170" x="4248150" y="4216400"/>
          <p14:tracePt t="360174" x="4254500" y="4216400"/>
          <p14:tracePt t="360181" x="4279900" y="4216400"/>
          <p14:tracePt t="360195" x="4298950" y="4216400"/>
          <p14:tracePt t="360211" x="4318000" y="4222750"/>
          <p14:tracePt t="360228" x="4337050" y="4222750"/>
          <p14:tracePt t="360244" x="4368800" y="4222750"/>
          <p14:tracePt t="360261" x="4413250" y="4222750"/>
          <p14:tracePt t="360278" x="4438650" y="4222750"/>
          <p14:tracePt t="360294" x="4464050" y="4229100"/>
          <p14:tracePt t="360311" x="4483100" y="4229100"/>
          <p14:tracePt t="360327" x="4495800" y="4229100"/>
          <p14:tracePt t="360344" x="4521200" y="4229100"/>
          <p14:tracePt t="360390" x="4527550" y="4229100"/>
          <p14:tracePt t="360902" x="4533900" y="4229100"/>
          <p14:tracePt t="360917" x="4546600" y="4229100"/>
          <p14:tracePt t="360927" x="4565650" y="4229100"/>
          <p14:tracePt t="360933" x="4591050" y="4229100"/>
          <p14:tracePt t="360947" x="4629150" y="4229100"/>
          <p14:tracePt t="360961" x="4654550" y="4229100"/>
          <p14:tracePt t="360977" x="4686300" y="4229100"/>
          <p14:tracePt t="360994" x="4718050" y="4222750"/>
          <p14:tracePt t="361011" x="4749800" y="4222750"/>
          <p14:tracePt t="361028" x="4800600" y="4222750"/>
          <p14:tracePt t="361044" x="4851400" y="4216400"/>
          <p14:tracePt t="361062" x="4895850" y="4216400"/>
          <p14:tracePt t="361079" x="4908550" y="4216400"/>
          <p14:tracePt t="361118" x="4914900" y="4216400"/>
          <p14:tracePt t="361174" x="4921250" y="4216400"/>
          <p14:tracePt t="361254" x="4927600" y="4216400"/>
          <p14:tracePt t="361262" x="4933950" y="4216400"/>
          <p14:tracePt t="361279" x="4940300" y="4216400"/>
          <p14:tracePt t="361303" x="4946650" y="4216400"/>
          <p14:tracePt t="361335" x="4953000" y="4216400"/>
          <p14:tracePt t="361422" x="4953000" y="4210050"/>
          <p14:tracePt t="361510" x="4959350" y="4210050"/>
          <p14:tracePt t="361526" x="4959350" y="4203700"/>
          <p14:tracePt t="362046" x="4959350" y="4197350"/>
          <p14:tracePt t="362086" x="4965700" y="4197350"/>
          <p14:tracePt t="362106" x="4972050" y="4197350"/>
          <p14:tracePt t="362118" x="4978400" y="4197350"/>
          <p14:tracePt t="362118" x="4984750" y="4191000"/>
          <p14:tracePt t="362174" x="4991100" y="4191000"/>
          <p14:tracePt t="362206" x="4991100" y="4184650"/>
          <p14:tracePt t="362342" x="4991100" y="4178300"/>
          <p14:tracePt t="362358" x="4997450" y="4178300"/>
          <p14:tracePt t="379590" x="4997450" y="4171950"/>
          <p14:tracePt t="379604" x="4997450" y="4165600"/>
          <p14:tracePt t="379630" x="4997450" y="4159250"/>
          <p14:tracePt t="379638" x="4991100" y="4159250"/>
          <p14:tracePt t="379654" x="4991100" y="4152900"/>
          <p14:tracePt t="380878" x="4978400" y="4152900"/>
          <p14:tracePt t="380886" x="4972050" y="4152900"/>
          <p14:tracePt t="380895" x="4959350" y="4152900"/>
          <p14:tracePt t="380902" x="4940300" y="4152900"/>
          <p14:tracePt t="380914" x="4895850" y="4152900"/>
          <p14:tracePt t="380928" x="4845050" y="4146550"/>
          <p14:tracePt t="380945" x="4794250" y="4140200"/>
          <p14:tracePt t="380962" x="4749800" y="4140200"/>
          <p14:tracePt t="380978" x="4718050" y="4140200"/>
          <p14:tracePt t="380995" x="4686300" y="4133850"/>
          <p14:tracePt t="381011" x="4641850" y="4133850"/>
          <p14:tracePt t="381028" x="4603750" y="4133850"/>
          <p14:tracePt t="381045" x="4552950" y="4133850"/>
          <p14:tracePt t="381061" x="4489450" y="4133850"/>
          <p14:tracePt t="381061" x="4451350" y="4133850"/>
          <p14:tracePt t="381078" x="4356100" y="4133850"/>
          <p14:tracePt t="381094" x="4235450" y="4133850"/>
          <p14:tracePt t="381111" x="4102100" y="4133850"/>
          <p14:tracePt t="381128" x="3975100" y="4133850"/>
          <p14:tracePt t="381145" x="3841750" y="4133850"/>
          <p14:tracePt t="381162" x="3714750" y="4133850"/>
          <p14:tracePt t="381178" x="3581400" y="4133850"/>
          <p14:tracePt t="381195" x="3454400" y="4133850"/>
          <p14:tracePt t="381211" x="3321050" y="4133850"/>
          <p14:tracePt t="381228" x="3200400" y="4133850"/>
          <p14:tracePt t="381245" x="3124200" y="4121150"/>
          <p14:tracePt t="381261" x="3028950" y="4121150"/>
          <p14:tracePt t="381278" x="2971800" y="4114800"/>
          <p14:tracePt t="381295" x="2901950" y="4108450"/>
          <p14:tracePt t="381311" x="2825750" y="4095750"/>
          <p14:tracePt t="381329" x="2768600" y="4089400"/>
          <p14:tracePt t="381345" x="2717800" y="4089400"/>
          <p14:tracePt t="381362" x="2667000" y="4083050"/>
          <p14:tracePt t="381378" x="2597150" y="4076700"/>
          <p14:tracePt t="381395" x="2520950" y="4070350"/>
          <p14:tracePt t="381412" x="2432050" y="4064000"/>
          <p14:tracePt t="381428" x="2330450" y="4051300"/>
          <p14:tracePt t="381445" x="2247900" y="4025900"/>
          <p14:tracePt t="381461" x="2171700" y="4006850"/>
          <p14:tracePt t="381461" x="2159000" y="4000500"/>
          <p14:tracePt t="381478" x="2127250" y="3987800"/>
          <p14:tracePt t="381494" x="2108200" y="3968750"/>
          <p14:tracePt t="381511" x="2089150" y="3949700"/>
          <p14:tracePt t="381528" x="2070100" y="3924300"/>
          <p14:tracePt t="381545" x="2044700" y="3898900"/>
          <p14:tracePt t="381562" x="2025650" y="3867150"/>
          <p14:tracePt t="381578" x="2000250" y="3835400"/>
          <p14:tracePt t="381595" x="1962150" y="3797300"/>
          <p14:tracePt t="381612" x="1924050" y="3771900"/>
          <p14:tracePt t="381628" x="1879600" y="3746500"/>
          <p14:tracePt t="381645" x="1835150" y="3733800"/>
          <p14:tracePt t="381661" x="1790700" y="3695700"/>
          <p14:tracePt t="381679" x="1765300" y="3676650"/>
          <p14:tracePt t="381695" x="1746250" y="3657600"/>
          <p14:tracePt t="381711" x="1727200" y="3651250"/>
          <p14:tracePt t="381728" x="1708150" y="3638550"/>
          <p14:tracePt t="381745" x="1689100" y="3632200"/>
          <p14:tracePt t="381762" x="1657350" y="3625850"/>
          <p14:tracePt t="381778" x="1644650" y="3625850"/>
          <p14:tracePt t="381795" x="1625600" y="3619500"/>
          <p14:tracePt t="381812" x="1612900" y="3619500"/>
          <p14:tracePt t="381828" x="1593850" y="3619500"/>
          <p14:tracePt t="381845" x="1574800" y="3619500"/>
          <p14:tracePt t="381861" x="1549400" y="3619500"/>
          <p14:tracePt t="381879" x="1536700" y="3619500"/>
          <p14:tracePt t="381895" x="1524000" y="3619500"/>
          <p14:tracePt t="381911" x="1517650" y="3625850"/>
          <p14:tracePt t="381928" x="1511300" y="3625850"/>
          <p14:tracePt t="381944" x="1498600" y="3625850"/>
          <p14:tracePt t="381982" x="1492250" y="3625850"/>
          <p14:tracePt t="381994" x="1492250" y="3632200"/>
          <p14:tracePt t="381994" x="1485900" y="3632200"/>
          <p14:tracePt t="381998" x="1479550" y="3632200"/>
          <p14:tracePt t="382034" x="1479550" y="3638550"/>
          <p14:tracePt t="382046" x="1473200" y="3638550"/>
          <p14:tracePt t="382070" x="1466850" y="3644900"/>
          <p14:tracePt t="382078" x="1466850" y="3651250"/>
          <p14:tracePt t="382110" x="1460500" y="3657600"/>
          <p14:tracePt t="382118" x="1460500" y="3663950"/>
          <p14:tracePt t="382122" x="1454150" y="3670300"/>
          <p14:tracePt t="382128" x="1447800" y="3676650"/>
          <p14:tracePt t="382144" x="1447800" y="3683000"/>
          <p14:tracePt t="382161" x="1447800" y="3689350"/>
          <p14:tracePt t="382178" x="1447800" y="3708400"/>
          <p14:tracePt t="382195" x="1447800" y="3714750"/>
          <p14:tracePt t="382211" x="1447800" y="3721100"/>
          <p14:tracePt t="382228" x="1447800" y="3733800"/>
          <p14:tracePt t="382245" x="1447800" y="3740150"/>
          <p14:tracePt t="382261" x="1447800" y="3759200"/>
          <p14:tracePt t="382278" x="1447800" y="3771900"/>
          <p14:tracePt t="382295" x="1447800" y="3778250"/>
          <p14:tracePt t="382311" x="1447800" y="3784600"/>
          <p14:tracePt t="382329" x="1447800" y="3790950"/>
          <p14:tracePt t="382344" x="1454150" y="3790950"/>
          <p14:tracePt t="382361" x="1460500" y="3803650"/>
          <p14:tracePt t="382378" x="1473200" y="3816350"/>
          <p14:tracePt t="382395" x="1498600" y="3835400"/>
          <p14:tracePt t="382412" x="1517650" y="3860800"/>
          <p14:tracePt t="382428" x="1549400" y="3873500"/>
          <p14:tracePt t="382445" x="1562100" y="3879850"/>
          <p14:tracePt t="382461" x="1581150" y="3886200"/>
          <p14:tracePt t="382478" x="1600200" y="3892550"/>
          <p14:tracePt t="382495" x="1612900" y="3892550"/>
          <p14:tracePt t="382511" x="1625600" y="3892550"/>
          <p14:tracePt t="382528" x="1644650" y="3892550"/>
          <p14:tracePt t="382545" x="1663700" y="3892550"/>
          <p14:tracePt t="382561" x="1682750" y="3892550"/>
          <p14:tracePt t="382578" x="1701800" y="3892550"/>
          <p14:tracePt t="382594" x="1720850" y="3892550"/>
          <p14:tracePt t="382611" x="1733550" y="3898900"/>
          <p14:tracePt t="382628" x="1746250" y="3898900"/>
          <p14:tracePt t="382645" x="1758950" y="3898900"/>
          <p14:tracePt t="382661" x="1784350" y="3898900"/>
          <p14:tracePt t="382678" x="1803400" y="3898900"/>
          <p14:tracePt t="382695" x="1816100" y="3898900"/>
          <p14:tracePt t="382711" x="1828800" y="3898900"/>
          <p14:tracePt t="382729" x="1828800" y="3892550"/>
          <p14:tracePt t="382745" x="1835150" y="3886200"/>
          <p14:tracePt t="382790" x="1841500" y="3886200"/>
          <p14:tracePt t="382804" x="1841500" y="3879850"/>
          <p14:tracePt t="382814" x="1841500" y="3873500"/>
          <p14:tracePt t="382830" x="1841500" y="3867150"/>
          <p14:tracePt t="382870" x="1841500" y="3860800"/>
          <p14:tracePt t="382886" x="1841500" y="3854450"/>
          <p14:tracePt t="382910" x="1847850" y="3854450"/>
          <p14:tracePt t="382918" x="1847850" y="3848100"/>
          <p14:tracePt t="382934" x="1847850" y="3841750"/>
          <p14:tracePt t="382950" x="1847850" y="3835400"/>
          <p14:tracePt t="382966" x="1847850" y="3829050"/>
          <p14:tracePt t="382982" x="1847850" y="3822700"/>
          <p14:tracePt t="382994" x="1847850" y="3816350"/>
          <p14:tracePt t="383030" x="1847850" y="3803650"/>
          <p14:tracePt t="383038" x="1847850" y="3797300"/>
          <p14:tracePt t="383054" x="1847850" y="3790950"/>
          <p14:tracePt t="383062" x="1847850" y="3784600"/>
          <p14:tracePt t="383078" x="1847850" y="3778250"/>
          <p14:tracePt t="383084" x="1847850" y="3765550"/>
          <p14:tracePt t="383094" x="1847850" y="3752850"/>
          <p14:tracePt t="383111" x="1847850" y="3746500"/>
          <p14:tracePt t="383158" x="1847850" y="3740150"/>
          <p14:tracePt t="383166" x="1841500" y="3733800"/>
          <p14:tracePt t="383178" x="1841500" y="3727450"/>
          <p14:tracePt t="383178" x="1835150" y="3714750"/>
          <p14:tracePt t="383194" x="1828800" y="3708400"/>
          <p14:tracePt t="383211" x="1816100" y="3702050"/>
          <p14:tracePt t="383246" x="1809750" y="3695700"/>
          <p14:tracePt t="383262" x="1803400" y="3689350"/>
          <p14:tracePt t="383262" x="1797050" y="3689350"/>
          <p14:tracePt t="383278" x="1784350" y="3689350"/>
          <p14:tracePt t="383295" x="1778000" y="3670300"/>
          <p14:tracePt t="383312" x="1758950" y="3670300"/>
          <p14:tracePt t="383328" x="1746250" y="3663950"/>
          <p14:tracePt t="383345" x="1733550" y="3657600"/>
          <p14:tracePt t="383361" x="1727200" y="3657600"/>
          <p14:tracePt t="383378" x="1720850" y="3657600"/>
          <p14:tracePt t="383394" x="1714500" y="3657600"/>
          <p14:tracePt t="383411" x="1708150" y="3657600"/>
          <p14:tracePt t="383428" x="1701800" y="3657600"/>
          <p14:tracePt t="383444" x="1695450" y="3657600"/>
          <p14:tracePt t="383462" x="1689100" y="3657600"/>
          <p14:tracePt t="383478" x="1682750" y="3657600"/>
          <p14:tracePt t="383495" x="1676400" y="3657600"/>
          <p14:tracePt t="383512" x="1670050" y="3657600"/>
          <p14:tracePt t="383528" x="1657350" y="3657600"/>
          <p14:tracePt t="383545" x="1651000" y="3657600"/>
          <p14:tracePt t="383614" x="1644650" y="3657600"/>
          <p14:tracePt t="383630" x="1638300" y="3657600"/>
          <p14:tracePt t="383638" x="1631950" y="3657600"/>
          <p14:tracePt t="383662" x="1625600" y="3663950"/>
          <p14:tracePt t="383671" x="1619250" y="3663950"/>
          <p14:tracePt t="383694" x="1612900" y="3663950"/>
          <p14:tracePt t="383710" x="1606550" y="3663950"/>
          <p14:tracePt t="383734" x="1600200" y="3663950"/>
          <p14:tracePt t="383774" x="1593850" y="3670300"/>
          <p14:tracePt t="383790" x="1587500" y="3670300"/>
          <p14:tracePt t="383798" x="1581150" y="3670300"/>
          <p14:tracePt t="383822" x="1581150" y="3676650"/>
          <p14:tracePt t="383830" x="1574800" y="3676650"/>
          <p14:tracePt t="383854" x="1568450" y="3676650"/>
          <p14:tracePt t="383886" x="1562100" y="3683000"/>
          <p14:tracePt t="383902" x="1555750" y="3683000"/>
          <p14:tracePt t="383926" x="1549400" y="3689350"/>
          <p14:tracePt t="384014" x="1543050" y="3689350"/>
          <p14:tracePt t="384030" x="1536700" y="3689350"/>
          <p14:tracePt t="384046" x="1530350" y="3695700"/>
          <p14:tracePt t="384078" x="1524000" y="3695700"/>
          <p14:tracePt t="384086" x="1524000" y="3702050"/>
          <p14:tracePt t="384095" x="1524000" y="3708400"/>
          <p14:tracePt t="384222" x="1524000" y="3714750"/>
          <p14:tracePt t="384230" x="1517650" y="3714750"/>
          <p14:tracePt t="384262" x="1517650" y="3721100"/>
          <p14:tracePt t="384278" x="1517650" y="3727450"/>
          <p14:tracePt t="384302" x="1511300" y="3733800"/>
          <p14:tracePt t="384302" x="1511300" y="3740150"/>
          <p14:tracePt t="384311" x="1504950" y="3746500"/>
          <p14:tracePt t="384366" x="1504950" y="3752850"/>
          <p14:tracePt t="385030" x="1498600" y="3759200"/>
          <p14:tracePt t="388862" x="1498600" y="3765550"/>
          <p14:tracePt t="388878" x="1492250" y="3765550"/>
          <p14:tracePt t="388887" x="1485900" y="3765550"/>
          <p14:tracePt t="388902" x="1479550" y="3771900"/>
          <p14:tracePt t="388922" x="1466850" y="3778250"/>
          <p14:tracePt t="388926" x="1460500" y="3784600"/>
          <p14:tracePt t="388932" x="1447800" y="3790950"/>
          <p14:tracePt t="388944" x="1441450" y="3803650"/>
          <p14:tracePt t="388961" x="1441450" y="3810000"/>
          <p14:tracePt t="388978" x="1441450" y="3822700"/>
          <p14:tracePt t="388994" x="1441450" y="3841750"/>
          <p14:tracePt t="389011" x="1441450" y="3854450"/>
          <p14:tracePt t="389028" x="1447800" y="3867150"/>
          <p14:tracePt t="389044" x="1454150" y="3867150"/>
          <p14:tracePt t="389061" x="1466850" y="3879850"/>
          <p14:tracePt t="389077" x="1479550" y="3898900"/>
          <p14:tracePt t="389095" x="1498600" y="3905250"/>
          <p14:tracePt t="389111" x="1498600" y="3911600"/>
          <p14:tracePt t="389127" x="1511300" y="3917950"/>
          <p14:tracePt t="389144" x="1524000" y="3924300"/>
          <p14:tracePt t="389182" x="1530350" y="3924300"/>
          <p14:tracePt t="389190" x="1536700" y="3924300"/>
          <p14:tracePt t="389208" x="1543050" y="3924300"/>
          <p14:tracePt t="389214" x="1555750" y="3924300"/>
          <p14:tracePt t="389246" x="1568450" y="3924300"/>
          <p14:tracePt t="389261" x="1574800" y="3924300"/>
          <p14:tracePt t="389261" x="1593850" y="3924300"/>
          <p14:tracePt t="389278" x="1606550" y="3924300"/>
          <p14:tracePt t="389294" x="1619250" y="3930650"/>
          <p14:tracePt t="389311" x="1631950" y="3930650"/>
          <p14:tracePt t="389327" x="1644650" y="3930650"/>
          <p14:tracePt t="389344" x="1657350" y="3930650"/>
          <p14:tracePt t="389361" x="1676400" y="3930650"/>
          <p14:tracePt t="389378" x="1689100" y="3930650"/>
          <p14:tracePt t="389394" x="1708150" y="3930650"/>
          <p14:tracePt t="389411" x="1727200" y="3930650"/>
          <p14:tracePt t="389429" x="1765300" y="3930650"/>
          <p14:tracePt t="389444" x="1778000" y="3930650"/>
          <p14:tracePt t="389461" x="1809750" y="3930650"/>
          <p14:tracePt t="389478" x="1847850" y="3937000"/>
          <p14:tracePt t="389494" x="1879600" y="3937000"/>
          <p14:tracePt t="389511" x="1905000" y="3937000"/>
          <p14:tracePt t="389528" x="1936750" y="3937000"/>
          <p14:tracePt t="389544" x="1949450" y="3937000"/>
          <p14:tracePt t="389561" x="1962150" y="3937000"/>
          <p14:tracePt t="389578" x="1968500" y="3930650"/>
          <p14:tracePt t="389594" x="1974850" y="3930650"/>
          <p14:tracePt t="389611" x="1974850" y="3924300"/>
          <p14:tracePt t="389628" x="1987550" y="3924300"/>
          <p14:tracePt t="389644" x="1993900" y="3924300"/>
          <p14:tracePt t="389678" x="1993900" y="3917950"/>
          <p14:tracePt t="389678" x="2000250" y="3917950"/>
          <p14:tracePt t="389726" x="2000250" y="3911600"/>
          <p14:tracePt t="395165" x="1987550" y="3905250"/>
          <p14:tracePt t="395173" x="1981200" y="3905250"/>
          <p14:tracePt t="395181" x="1974850" y="3905250"/>
          <p14:tracePt t="395193" x="1968500" y="3905250"/>
          <p14:tracePt t="395194" x="1949450" y="3905250"/>
          <p14:tracePt t="395210" x="1936750" y="3905250"/>
          <p14:tracePt t="395227" x="1917700" y="3905250"/>
          <p14:tracePt t="395244" x="1911350" y="3905250"/>
          <p14:tracePt t="395260" x="1905000" y="3905250"/>
          <p14:tracePt t="395260" x="1898650" y="3905250"/>
          <p14:tracePt t="395301" x="1892300" y="3905250"/>
          <p14:tracePt t="395317" x="1885950" y="3898900"/>
          <p14:tracePt t="395349" x="1879600" y="3898900"/>
          <p14:tracePt t="395477" x="1873250" y="3898900"/>
          <p14:tracePt t="395757" x="1873250" y="3892550"/>
          <p14:tracePt t="395797" x="1873250" y="3886200"/>
          <p14:tracePt t="395805" x="1879600" y="3886200"/>
          <p14:tracePt t="395829" x="1885950" y="3886200"/>
          <p14:tracePt t="409958" x="1892300" y="3886200"/>
          <p14:tracePt t="422592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683"/>
            <a:ext cx="8322627" cy="4860171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Common </a:t>
            </a:r>
            <a:r>
              <a:rPr lang="en-US" sz="2000" dirty="0" smtClean="0">
                <a:solidFill>
                  <a:schemeClr val="accent1"/>
                </a:solidFill>
              </a:rPr>
              <a:t>types: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Set </a:t>
            </a:r>
            <a:r>
              <a:rPr lang="en-US" sz="1800" dirty="0"/>
              <a:t>a register to constant value or value of other </a:t>
            </a:r>
            <a:r>
              <a:rPr lang="en-US" sz="1800" dirty="0" smtClean="0"/>
              <a:t>register (move operation).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Loads </a:t>
            </a:r>
            <a:r>
              <a:rPr lang="en-US" sz="1800" dirty="0"/>
              <a:t>(memory </a:t>
            </a:r>
            <a:r>
              <a:rPr lang="en-US" sz="1800" dirty="0" smtClean="0">
                <a:latin typeface="Calibri"/>
                <a:cs typeface="Calibri"/>
              </a:rPr>
              <a:t>→ </a:t>
            </a:r>
            <a:r>
              <a:rPr lang="en-US" sz="1800" dirty="0" smtClean="0"/>
              <a:t>register </a:t>
            </a:r>
            <a:r>
              <a:rPr lang="en-US" sz="1800" dirty="0"/>
              <a:t>) &amp; stores (register </a:t>
            </a:r>
            <a:r>
              <a:rPr lang="en-US" sz="1800" dirty="0" smtClean="0">
                <a:latin typeface="Calibri"/>
                <a:cs typeface="Calibri"/>
              </a:rPr>
              <a:t>← </a:t>
            </a:r>
            <a:r>
              <a:rPr lang="en-US" sz="1800" dirty="0" smtClean="0"/>
              <a:t>memory)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Read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and write data from hardware devices (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I/O) – not used in our project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Arithmetic </a:t>
            </a:r>
            <a:r>
              <a:rPr lang="en-US" sz="1800" dirty="0"/>
              <a:t>and </a:t>
            </a:r>
            <a:r>
              <a:rPr lang="en-US" sz="1800" dirty="0" smtClean="0"/>
              <a:t>Logic: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+, -, *, </a:t>
            </a:r>
            <a:r>
              <a:rPr lang="en-US" sz="1800" dirty="0" smtClean="0"/>
              <a:t>/, =. </a:t>
            </a:r>
            <a:r>
              <a:rPr lang="en-US" sz="1800" dirty="0"/>
              <a:t>. .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And, Or, </a:t>
            </a:r>
            <a:r>
              <a:rPr lang="en-US" sz="1800" dirty="0" smtClean="0"/>
              <a:t> </a:t>
            </a:r>
            <a:r>
              <a:rPr lang="en-US" sz="1800" dirty="0" err="1" smtClean="0"/>
              <a:t>Xor</a:t>
            </a:r>
            <a:r>
              <a:rPr lang="en-US" sz="1800" dirty="0"/>
              <a:t>, </a:t>
            </a:r>
            <a:r>
              <a:rPr lang="en-US" sz="1800" dirty="0" smtClean="0"/>
              <a:t>Not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Compare </a:t>
            </a:r>
            <a:r>
              <a:rPr lang="en-US" sz="1800" dirty="0"/>
              <a:t>two values </a:t>
            </a:r>
            <a:r>
              <a:rPr lang="en-US" sz="1800" dirty="0" smtClean="0"/>
              <a:t>of registers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Control flow (taking decision: loops, if-else)</a:t>
            </a:r>
            <a:endParaRPr lang="en-US" sz="1800" dirty="0"/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branch </a:t>
            </a:r>
            <a:r>
              <a:rPr lang="en-US" sz="1600" dirty="0"/>
              <a:t>to another location (PC new </a:t>
            </a:r>
            <a:r>
              <a:rPr lang="en-US" sz="1600" dirty="0" smtClean="0"/>
              <a:t>value)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conditionally </a:t>
            </a:r>
            <a:r>
              <a:rPr lang="en-US" sz="1600" dirty="0"/>
              <a:t>branch (if (condition) then PC new </a:t>
            </a:r>
            <a:r>
              <a:rPr lang="en-US" sz="1600" dirty="0" smtClean="0"/>
              <a:t>value)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save </a:t>
            </a:r>
            <a:r>
              <a:rPr lang="en-US" sz="1600" dirty="0"/>
              <a:t>current location and jump to new location (</a:t>
            </a:r>
            <a:r>
              <a:rPr lang="en-US" sz="1600" dirty="0" smtClean="0"/>
              <a:t>Procedure call</a:t>
            </a:r>
            <a:r>
              <a:rPr lang="en-US" sz="1600" dirty="0"/>
              <a:t>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2484639"/>
      </p:ext>
    </p:extLst>
  </p:cSld>
  <p:clrMapOvr>
    <a:masterClrMapping/>
  </p:clrMapOvr>
  <p:transition advTm="9579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7300" x="876300" y="2241550"/>
          <p14:tracePt t="277420" x="869950" y="2241550"/>
          <p14:tracePt t="277444" x="869950" y="2247900"/>
          <p14:tracePt t="277460" x="863600" y="2247900"/>
          <p14:tracePt t="277476" x="857250" y="2247900"/>
          <p14:tracePt t="277516" x="850900" y="2247900"/>
          <p14:tracePt t="277540" x="844550" y="2247900"/>
          <p14:tracePt t="277547" x="831850" y="2247900"/>
          <p14:tracePt t="277559" x="825500" y="2247900"/>
          <p14:tracePt t="277560" x="812800" y="2247900"/>
          <p14:tracePt t="277576" x="806450" y="2247900"/>
          <p14:tracePt t="277593" x="800100" y="2247900"/>
          <p14:tracePt t="277676" x="806450" y="2247900"/>
          <p14:tracePt t="277692" x="812800" y="2247900"/>
          <p14:tracePt t="277700" x="831850" y="2247900"/>
          <p14:tracePt t="277710" x="857250" y="2247900"/>
          <p14:tracePt t="277726" x="889000" y="2247900"/>
          <p14:tracePt t="277743" x="939800" y="2247900"/>
          <p14:tracePt t="277760" x="984250" y="2247900"/>
          <p14:tracePt t="277776" x="1035050" y="2247900"/>
          <p14:tracePt t="277793" x="1085850" y="2247900"/>
          <p14:tracePt t="277809" x="1149350" y="2247900"/>
          <p14:tracePt t="277827" x="1219200" y="2254250"/>
          <p14:tracePt t="277843" x="1295400" y="2254250"/>
          <p14:tracePt t="277859" x="1397000" y="2254250"/>
          <p14:tracePt t="277876" x="1447800" y="2254250"/>
          <p14:tracePt t="277893" x="1479550" y="2254250"/>
          <p14:tracePt t="277910" x="1492250" y="2247900"/>
          <p14:tracePt t="277926" x="1498600" y="2241550"/>
          <p14:tracePt t="277943" x="1498600" y="2228850"/>
          <p14:tracePt t="277960" x="1498600" y="2222500"/>
          <p14:tracePt t="277976" x="1498600" y="2209800"/>
          <p14:tracePt t="277993" x="1504950" y="2190750"/>
          <p14:tracePt t="278009" x="1504950" y="2178050"/>
          <p14:tracePt t="278026" x="1504950" y="2159000"/>
          <p14:tracePt t="278043" x="1504950" y="2139950"/>
          <p14:tracePt t="278059" x="1498600" y="2101850"/>
          <p14:tracePt t="278077" x="1485900" y="2076450"/>
          <p14:tracePt t="278093" x="1466850" y="2044700"/>
          <p14:tracePt t="278110" x="1447800" y="2006600"/>
          <p14:tracePt t="278126" x="1416050" y="1981200"/>
          <p14:tracePt t="278143" x="1390650" y="1949450"/>
          <p14:tracePt t="278159" x="1365250" y="1924050"/>
          <p14:tracePt t="278176" x="1339850" y="1905000"/>
          <p14:tracePt t="278193" x="1327150" y="1885950"/>
          <p14:tracePt t="278209" x="1308100" y="1879600"/>
          <p14:tracePt t="278226" x="1295400" y="1873250"/>
          <p14:tracePt t="278243" x="1270000" y="1860550"/>
          <p14:tracePt t="278259" x="1250950" y="1854200"/>
          <p14:tracePt t="278259" x="1238250" y="1854200"/>
          <p14:tracePt t="278276" x="1219200" y="1847850"/>
          <p14:tracePt t="278293" x="1200150" y="1841500"/>
          <p14:tracePt t="278310" x="1168400" y="1841500"/>
          <p14:tracePt t="278326" x="1155700" y="1835150"/>
          <p14:tracePt t="278343" x="1130300" y="1835150"/>
          <p14:tracePt t="278360" x="1111250" y="1835150"/>
          <p14:tracePt t="278376" x="1092200" y="1835150"/>
          <p14:tracePt t="278393" x="1073150" y="1835150"/>
          <p14:tracePt t="278409" x="1054100" y="1835150"/>
          <p14:tracePt t="278426" x="1035050" y="1835150"/>
          <p14:tracePt t="278443" x="1022350" y="1835150"/>
          <p14:tracePt t="278459" x="1003300" y="1835150"/>
          <p14:tracePt t="278477" x="977900" y="1835150"/>
          <p14:tracePt t="278493" x="958850" y="1841500"/>
          <p14:tracePt t="278509" x="952500" y="1841500"/>
          <p14:tracePt t="278526" x="927100" y="1847850"/>
          <p14:tracePt t="278543" x="920750" y="1854200"/>
          <p14:tracePt t="278560" x="908050" y="1860550"/>
          <p14:tracePt t="278576" x="901700" y="1860550"/>
          <p14:tracePt t="278593" x="889000" y="1866900"/>
          <p14:tracePt t="278609" x="857250" y="1885950"/>
          <p14:tracePt t="278626" x="806450" y="1892300"/>
          <p14:tracePt t="278660" x="800100" y="1892300"/>
          <p14:tracePt t="278660" x="793750" y="1898650"/>
          <p14:tracePt t="278675" x="781050" y="1905000"/>
          <p14:tracePt t="278691" x="762000" y="1917700"/>
          <p14:tracePt t="278709" x="749300" y="1917700"/>
          <p14:tracePt t="278725" x="742950" y="1930400"/>
          <p14:tracePt t="278742" x="730250" y="1943100"/>
          <p14:tracePt t="278760" x="730250" y="1949450"/>
          <p14:tracePt t="278775" x="723900" y="1955800"/>
          <p14:tracePt t="278792" x="717550" y="1974850"/>
          <p14:tracePt t="278809" x="711200" y="1981200"/>
          <p14:tracePt t="278825" x="711200" y="1987550"/>
          <p14:tracePt t="278842" x="711200" y="2000250"/>
          <p14:tracePt t="278859" x="711200" y="2012950"/>
          <p14:tracePt t="278876" x="711200" y="2025650"/>
          <p14:tracePt t="278893" x="711200" y="2044700"/>
          <p14:tracePt t="278927" x="711200" y="2063750"/>
          <p14:tracePt t="278943" x="711200" y="2070100"/>
          <p14:tracePt t="278960" x="717550" y="2089150"/>
          <p14:tracePt t="278976" x="742950" y="2108200"/>
          <p14:tracePt t="278994" x="749300" y="2139950"/>
          <p14:tracePt t="279010" x="768350" y="2152650"/>
          <p14:tracePt t="279026" x="781050" y="2165350"/>
          <p14:tracePt t="279043" x="793750" y="2178050"/>
          <p14:tracePt t="279059" x="812800" y="2197100"/>
          <p14:tracePt t="279077" x="825500" y="2209800"/>
          <p14:tracePt t="279093" x="838200" y="2216150"/>
          <p14:tracePt t="279109" x="850900" y="2228850"/>
          <p14:tracePt t="279126" x="869950" y="2235200"/>
          <p14:tracePt t="279143" x="895350" y="2241550"/>
          <p14:tracePt t="279160" x="914400" y="2247900"/>
          <p14:tracePt t="279176" x="946150" y="2254250"/>
          <p14:tracePt t="279193" x="971550" y="2266950"/>
          <p14:tracePt t="279210" x="996950" y="2273300"/>
          <p14:tracePt t="279226" x="1022350" y="2286000"/>
          <p14:tracePt t="279243" x="1054100" y="2286000"/>
          <p14:tracePt t="279259" x="1092200" y="2292350"/>
          <p14:tracePt t="279276" x="1111250" y="2292350"/>
          <p14:tracePt t="279293" x="1117600" y="2292350"/>
          <p14:tracePt t="279348" x="1123950" y="2292350"/>
          <p14:tracePt t="279372" x="1130300" y="2292350"/>
          <p14:tracePt t="279388" x="1136650" y="2292350"/>
          <p14:tracePt t="279396" x="1136650" y="2286000"/>
          <p14:tracePt t="279420" x="1143000" y="2279650"/>
          <p14:tracePt t="279428" x="1149350" y="2279650"/>
          <p14:tracePt t="279436" x="1155700" y="2279650"/>
          <p14:tracePt t="279444" x="1174750" y="2279650"/>
          <p14:tracePt t="279444" x="1174750" y="2273300"/>
          <p14:tracePt t="279460" x="1181100" y="2273300"/>
          <p14:tracePt t="279476" x="1193800" y="2273300"/>
          <p14:tracePt t="279493" x="1200150" y="2266950"/>
          <p14:tracePt t="279510" x="1212850" y="2260600"/>
          <p14:tracePt t="279526" x="1231900" y="2260600"/>
          <p14:tracePt t="279542" x="1238250" y="2241550"/>
          <p14:tracePt t="279560" x="1263650" y="2235200"/>
          <p14:tracePt t="279576" x="1282700" y="2228850"/>
          <p14:tracePt t="279593" x="1295400" y="2222500"/>
          <p14:tracePt t="279610" x="1301750" y="2222500"/>
          <p14:tracePt t="279626" x="1314450" y="2216150"/>
          <p14:tracePt t="279700" x="1314450" y="2209800"/>
          <p14:tracePt t="279740" x="1320800" y="2209800"/>
          <p14:tracePt t="279748" x="1327150" y="2209800"/>
          <p14:tracePt t="279780" x="1333500" y="2209800"/>
          <p14:tracePt t="279804" x="1346200" y="2209800"/>
          <p14:tracePt t="279812" x="1352550" y="2209800"/>
          <p14:tracePt t="279820" x="1358900" y="2203450"/>
          <p14:tracePt t="279827" x="1371600" y="2203450"/>
          <p14:tracePt t="279846" x="1377950" y="2203450"/>
          <p14:tracePt t="279859" x="1390650" y="2203450"/>
          <p14:tracePt t="279876" x="1397000" y="2203450"/>
          <p14:tracePt t="279893" x="1403350" y="2203450"/>
          <p14:tracePt t="279948" x="1409700" y="2203450"/>
          <p14:tracePt t="279964" x="1416050" y="2203450"/>
          <p14:tracePt t="279980" x="1422400" y="2203450"/>
          <p14:tracePt t="279996" x="1428750" y="2203450"/>
          <p14:tracePt t="280004" x="1441450" y="2203450"/>
          <p14:tracePt t="280020" x="1454150" y="2203450"/>
          <p14:tracePt t="280036" x="1466850" y="2203450"/>
          <p14:tracePt t="280045" x="1479550" y="2203450"/>
          <p14:tracePt t="280060" x="1485900" y="2203450"/>
          <p14:tracePt t="280061" x="1492250" y="2203450"/>
          <p14:tracePt t="280076" x="1504950" y="2197100"/>
          <p14:tracePt t="280093" x="1504950" y="2190750"/>
          <p14:tracePt t="280140" x="1511300" y="2190750"/>
          <p14:tracePt t="281404" x="1511300" y="2197100"/>
          <p14:tracePt t="281444" x="1511300" y="2203450"/>
          <p14:tracePt t="281548" x="1511300" y="2209800"/>
          <p14:tracePt t="281564" x="1511300" y="2216150"/>
          <p14:tracePt t="281596" x="1511300" y="2222500"/>
          <p14:tracePt t="281684" x="1511300" y="2228850"/>
          <p14:tracePt t="281740" x="1517650" y="2228850"/>
          <p14:tracePt t="281756" x="1517650" y="2235200"/>
          <p14:tracePt t="281828" x="1517650" y="2241550"/>
          <p14:tracePt t="281857" x="1524000" y="2247900"/>
          <p14:tracePt t="281972" x="1530350" y="2254250"/>
          <p14:tracePt t="281988" x="1536700" y="2254250"/>
          <p14:tracePt t="282020" x="1536700" y="2260600"/>
          <p14:tracePt t="282028" x="1543050" y="2260600"/>
          <p14:tracePt t="282060" x="1543050" y="2266950"/>
          <p14:tracePt t="282069" x="1549400" y="2266950"/>
          <p14:tracePt t="282092" x="1555750" y="2273300"/>
          <p14:tracePt t="282140" x="1562100" y="2273300"/>
          <p14:tracePt t="282156" x="1568450" y="2273300"/>
          <p14:tracePt t="282172" x="1574800" y="2273300"/>
          <p14:tracePt t="282180" x="1581150" y="2273300"/>
          <p14:tracePt t="282192" x="1587500" y="2273300"/>
          <p14:tracePt t="282193" x="1612900" y="2279650"/>
          <p14:tracePt t="282209" x="1625600" y="2279650"/>
          <p14:tracePt t="282226" x="1644650" y="2286000"/>
          <p14:tracePt t="282242" x="1651000" y="2286000"/>
          <p14:tracePt t="282259" x="1657350" y="2286000"/>
          <p14:tracePt t="282276" x="1663700" y="2286000"/>
          <p14:tracePt t="282293" x="1670050" y="2286000"/>
          <p14:tracePt t="282310" x="1676400" y="2286000"/>
          <p14:tracePt t="282326" x="1695450" y="2292350"/>
          <p14:tracePt t="282342" x="1701800" y="2292350"/>
          <p14:tracePt t="282360" x="1714500" y="2292350"/>
          <p14:tracePt t="282376" x="1733550" y="2292350"/>
          <p14:tracePt t="282393" x="1746250" y="2292350"/>
          <p14:tracePt t="282409" x="1765300" y="2292350"/>
          <p14:tracePt t="282426" x="1797050" y="2292350"/>
          <p14:tracePt t="282442" x="1816100" y="2292350"/>
          <p14:tracePt t="282459" x="1847850" y="2298700"/>
          <p14:tracePt t="282477" x="1860550" y="2298700"/>
          <p14:tracePt t="282492" x="1866900" y="2298700"/>
          <p14:tracePt t="282509" x="1873250" y="2298700"/>
          <p14:tracePt t="282636" x="1866900" y="2298700"/>
          <p14:tracePt t="282644" x="1860550" y="2305050"/>
          <p14:tracePt t="282660" x="1847850" y="2305050"/>
          <p14:tracePt t="282684" x="1841500" y="2305050"/>
          <p14:tracePt t="282692" x="1835150" y="2305050"/>
          <p14:tracePt t="282709" x="1822450" y="2305050"/>
          <p14:tracePt t="282711" x="1809750" y="2305050"/>
          <p14:tracePt t="282726" x="1797050" y="2305050"/>
          <p14:tracePt t="282742" x="1771650" y="2305050"/>
          <p14:tracePt t="282760" x="1752600" y="2305050"/>
          <p14:tracePt t="282776" x="1727200" y="2298700"/>
          <p14:tracePt t="282793" x="1708150" y="2298700"/>
          <p14:tracePt t="282809" x="1695450" y="2292350"/>
          <p14:tracePt t="282826" x="1689100" y="2292350"/>
          <p14:tracePt t="282860" x="1682750" y="2292350"/>
          <p14:tracePt t="282860" x="1676400" y="2292350"/>
          <p14:tracePt t="282916" x="1670050" y="2292350"/>
          <p14:tracePt t="282940" x="1663700" y="2292350"/>
          <p14:tracePt t="283004" x="1657350" y="2292350"/>
          <p14:tracePt t="283012" x="1657350" y="2286000"/>
          <p14:tracePt t="283020" x="1651000" y="2286000"/>
          <p14:tracePt t="283020" x="1644650" y="2286000"/>
          <p14:tracePt t="283052" x="1638300" y="2286000"/>
          <p14:tracePt t="283060" x="1631950" y="2286000"/>
          <p14:tracePt t="283068" x="1625600" y="2286000"/>
          <p14:tracePt t="283148" x="1619250" y="2286000"/>
          <p14:tracePt t="283172" x="1612900" y="2286000"/>
          <p14:tracePt t="283180" x="1612900" y="2279650"/>
          <p14:tracePt t="283196" x="1606550" y="2279650"/>
          <p14:tracePt t="283204" x="1600200" y="2279650"/>
          <p14:tracePt t="283212" x="1593850" y="2279650"/>
          <p14:tracePt t="283242" x="1587500" y="2279650"/>
          <p14:tracePt t="283243" x="1581150" y="2279650"/>
          <p14:tracePt t="283259" x="1574800" y="2279650"/>
          <p14:tracePt t="286019" x="1581150" y="2279650"/>
          <p14:tracePt t="286028" x="1587500" y="2279650"/>
          <p14:tracePt t="286044" x="1606550" y="2279650"/>
          <p14:tracePt t="286059" x="1612900" y="2286000"/>
          <p14:tracePt t="286060" x="1631950" y="2286000"/>
          <p14:tracePt t="286076" x="1644650" y="2286000"/>
          <p14:tracePt t="286092" x="1657350" y="2286000"/>
          <p14:tracePt t="286109" x="1676400" y="2286000"/>
          <p14:tracePt t="286125" x="1689100" y="2286000"/>
          <p14:tracePt t="286143" x="1701800" y="2286000"/>
          <p14:tracePt t="286159" x="1720850" y="2286000"/>
          <p14:tracePt t="286176" x="1758950" y="2286000"/>
          <p14:tracePt t="286192" x="1803400" y="2286000"/>
          <p14:tracePt t="286209" x="1854200" y="2286000"/>
          <p14:tracePt t="286226" x="1905000" y="2286000"/>
          <p14:tracePt t="286242" x="1943100" y="2286000"/>
          <p14:tracePt t="286259" x="1981200" y="2286000"/>
          <p14:tracePt t="286275" x="2032000" y="2286000"/>
          <p14:tracePt t="286293" x="2057400" y="2286000"/>
          <p14:tracePt t="286309" x="2101850" y="2286000"/>
          <p14:tracePt t="286325" x="2152650" y="2286000"/>
          <p14:tracePt t="286342" x="2197100" y="2286000"/>
          <p14:tracePt t="286359" x="2241550" y="2286000"/>
          <p14:tracePt t="286376" x="2266950" y="2286000"/>
          <p14:tracePt t="286392" x="2305050" y="2286000"/>
          <p14:tracePt t="286409" x="2330450" y="2286000"/>
          <p14:tracePt t="286426" x="2362200" y="2286000"/>
          <p14:tracePt t="286442" x="2374900" y="2286000"/>
          <p14:tracePt t="286442" x="2381250" y="2286000"/>
          <p14:tracePt t="286476" x="2381250" y="2279650"/>
          <p14:tracePt t="286516" x="2387600" y="2279650"/>
          <p14:tracePt t="287060" x="2393950" y="2279650"/>
          <p14:tracePt t="287060" x="2400300" y="2279650"/>
          <p14:tracePt t="287076" x="2413000" y="2279650"/>
          <p14:tracePt t="287092" x="2432050" y="2279650"/>
          <p14:tracePt t="287096" x="2457450" y="2279650"/>
          <p14:tracePt t="287109" x="2476500" y="2279650"/>
          <p14:tracePt t="287125" x="2489200" y="2279650"/>
          <p14:tracePt t="287143" x="2508250" y="2273300"/>
          <p14:tracePt t="287159" x="2514600" y="2273300"/>
          <p14:tracePt t="287175" x="2520950" y="2273300"/>
          <p14:tracePt t="287193" x="2520950" y="2266950"/>
          <p14:tracePt t="287228" x="2527300" y="2266950"/>
          <p14:tracePt t="287244" x="2533650" y="2260600"/>
          <p14:tracePt t="287252" x="2540000" y="2260600"/>
          <p14:tracePt t="287276" x="2546350" y="2260600"/>
          <p14:tracePt t="287308" x="2552700" y="2254250"/>
          <p14:tracePt t="287428" x="2552700" y="2247900"/>
          <p14:tracePt t="287444" x="2552700" y="2241550"/>
          <p14:tracePt t="287460" x="2559050" y="2241550"/>
          <p14:tracePt t="287491" x="2559050" y="2235200"/>
          <p14:tracePt t="287508" x="2559050" y="2228850"/>
          <p14:tracePt t="287515" x="2559050" y="2222500"/>
          <p14:tracePt t="287524" x="2565400" y="2222500"/>
          <p14:tracePt t="287542" x="2565400" y="2216150"/>
          <p14:tracePt t="287543" x="2565400" y="2209800"/>
          <p14:tracePt t="287852" x="2565400" y="2216150"/>
          <p14:tracePt t="287868" x="2559050" y="2216150"/>
          <p14:tracePt t="287884" x="2559050" y="2222500"/>
          <p14:tracePt t="287924" x="2559050" y="2228850"/>
          <p14:tracePt t="287948" x="2559050" y="2235200"/>
          <p14:tracePt t="287972" x="2559050" y="2241550"/>
          <p14:tracePt t="287979" x="2559050" y="2247900"/>
          <p14:tracePt t="287996" x="2559050" y="2254250"/>
          <p14:tracePt t="288036" x="2552700" y="2260600"/>
          <p14:tracePt t="288068" x="2552700" y="2266950"/>
          <p14:tracePt t="288188" x="2552700" y="2273300"/>
          <p14:tracePt t="288219" x="2559050" y="2279650"/>
          <p14:tracePt t="288228" x="2559050" y="2286000"/>
          <p14:tracePt t="288242" x="2565400" y="2286000"/>
          <p14:tracePt t="288244" x="2571750" y="2298700"/>
          <p14:tracePt t="288275" x="2584450" y="2305050"/>
          <p14:tracePt t="288276" x="2590800" y="2305050"/>
          <p14:tracePt t="288315" x="2590800" y="2311400"/>
          <p14:tracePt t="288339" x="2597150" y="2311400"/>
          <p14:tracePt t="288355" x="2597150" y="2317750"/>
          <p14:tracePt t="288364" x="2603500" y="2317750"/>
          <p14:tracePt t="288371" x="2609850" y="2317750"/>
          <p14:tracePt t="288427" x="2609850" y="2324100"/>
          <p14:tracePt t="288604" x="2616200" y="2324100"/>
          <p14:tracePt t="288611" x="2622550" y="2324100"/>
          <p14:tracePt t="288628" x="2628900" y="2324100"/>
          <p14:tracePt t="288632" x="2641600" y="2324100"/>
          <p14:tracePt t="288659" x="2660650" y="2330450"/>
          <p14:tracePt t="288676" x="2673350" y="2336800"/>
          <p14:tracePt t="288692" x="2686050" y="2336800"/>
          <p14:tracePt t="288709" x="2692400" y="2336800"/>
          <p14:tracePt t="288726" x="2698750" y="2336800"/>
          <p14:tracePt t="288742" x="2711450" y="2336800"/>
          <p14:tracePt t="288759" x="2717800" y="2336800"/>
          <p14:tracePt t="288775" x="2730500" y="2336800"/>
          <p14:tracePt t="288792" x="2743200" y="2336800"/>
          <p14:tracePt t="288808" x="2755900" y="2336800"/>
          <p14:tracePt t="288825" x="2762250" y="2336800"/>
          <p14:tracePt t="288858" x="2781300" y="2336800"/>
          <p14:tracePt t="288859" x="2794000" y="2343150"/>
          <p14:tracePt t="288859" x="2800350" y="2343150"/>
          <p14:tracePt t="288876" x="2819400" y="2343150"/>
          <p14:tracePt t="288892" x="2844800" y="2343150"/>
          <p14:tracePt t="288909" x="2863850" y="2343150"/>
          <p14:tracePt t="288926" x="2876550" y="2343150"/>
          <p14:tracePt t="288942" x="2889250" y="2343150"/>
          <p14:tracePt t="288959" x="2895600" y="2343150"/>
          <p14:tracePt t="288975" x="2914650" y="2343150"/>
          <p14:tracePt t="288992" x="2933700" y="2343150"/>
          <p14:tracePt t="289009" x="2971800" y="2343150"/>
          <p14:tracePt t="289025" x="2984500" y="2343150"/>
          <p14:tracePt t="289043" x="3009900" y="2343150"/>
          <p14:tracePt t="289058" x="3028950" y="2343150"/>
          <p14:tracePt t="289076" x="3041650" y="2343150"/>
          <p14:tracePt t="289092" x="3048000" y="2343150"/>
          <p14:tracePt t="289109" x="3060700" y="2343150"/>
          <p14:tracePt t="289126" x="3073400" y="2343150"/>
          <p14:tracePt t="289142" x="3086100" y="2343150"/>
          <p14:tracePt t="289159" x="3105150" y="2343150"/>
          <p14:tracePt t="289175" x="3117850" y="2343150"/>
          <p14:tracePt t="289192" x="3143250" y="2336800"/>
          <p14:tracePt t="289209" x="3162300" y="2330450"/>
          <p14:tracePt t="289225" x="3181350" y="2330450"/>
          <p14:tracePt t="289243" x="3200400" y="2324100"/>
          <p14:tracePt t="289258" x="3213100" y="2317750"/>
          <p14:tracePt t="289299" x="3219450" y="2317750"/>
          <p14:tracePt t="289308" x="3225800" y="2317750"/>
          <p14:tracePt t="289313" x="3232150" y="2317750"/>
          <p14:tracePt t="289326" x="3238500" y="2317750"/>
          <p14:tracePt t="289342" x="3251200" y="2317750"/>
          <p14:tracePt t="289359" x="3263900" y="2317750"/>
          <p14:tracePt t="289375" x="3282950" y="2311400"/>
          <p14:tracePt t="289392" x="3295650" y="2305050"/>
          <p14:tracePt t="289409" x="3308350" y="2298700"/>
          <p14:tracePt t="289425" x="3314700" y="2298700"/>
          <p14:tracePt t="289443" x="3314700" y="2292350"/>
          <p14:tracePt t="289476" x="3321050" y="2292350"/>
          <p14:tracePt t="289476" x="3327400" y="2292350"/>
          <p14:tracePt t="289492" x="3333750" y="2286000"/>
          <p14:tracePt t="289508" x="3333750" y="2279650"/>
          <p14:tracePt t="289547" x="3333750" y="2273300"/>
          <p14:tracePt t="289555" x="3340100" y="2273300"/>
          <p14:tracePt t="289559" x="3340100" y="2266950"/>
          <p14:tracePt t="289575" x="3346450" y="2260600"/>
          <p14:tracePt t="289619" x="3346450" y="2254250"/>
          <p14:tracePt t="289635" x="3352800" y="2247900"/>
          <p14:tracePt t="289667" x="3359150" y="2241550"/>
          <p14:tracePt t="289899" x="3352800" y="2241550"/>
          <p14:tracePt t="289923" x="3352800" y="2247900"/>
          <p14:tracePt t="289931" x="3346450" y="2247900"/>
          <p14:tracePt t="289939" x="3340100" y="2247900"/>
          <p14:tracePt t="289958" x="3340100" y="2254250"/>
          <p14:tracePt t="289979" x="3333750" y="2254250"/>
          <p14:tracePt t="290003" x="3327400" y="2254250"/>
          <p14:tracePt t="290011" x="3321050" y="2254250"/>
          <p14:tracePt t="290035" x="3314700" y="2260600"/>
          <p14:tracePt t="290043" x="3308350" y="2260600"/>
          <p14:tracePt t="290059" x="3302000" y="2260600"/>
          <p14:tracePt t="290060" x="3295650" y="2260600"/>
          <p14:tracePt t="290075" x="3276600" y="2260600"/>
          <p14:tracePt t="290092" x="3263900" y="2260600"/>
          <p14:tracePt t="290108" x="3251200" y="2260600"/>
          <p14:tracePt t="290125" x="3244850" y="2260600"/>
          <p14:tracePt t="290142" x="3232150" y="2260600"/>
          <p14:tracePt t="290158" x="3225800" y="2260600"/>
          <p14:tracePt t="290175" x="3206750" y="2260600"/>
          <p14:tracePt t="290192" x="3187700" y="2260600"/>
          <p14:tracePt t="290208" x="3175000" y="2260600"/>
          <p14:tracePt t="290225" x="3168650" y="2260600"/>
          <p14:tracePt t="290242" x="3155950" y="2260600"/>
          <p14:tracePt t="290258" x="3149600" y="2260600"/>
          <p14:tracePt t="290275" x="3130550" y="2260600"/>
          <p14:tracePt t="290292" x="3111500" y="2260600"/>
          <p14:tracePt t="290308" x="3098800" y="2260600"/>
          <p14:tracePt t="290325" x="3086100" y="2260600"/>
          <p14:tracePt t="290342" x="3067050" y="2260600"/>
          <p14:tracePt t="290359" x="3060700" y="2260600"/>
          <p14:tracePt t="290375" x="3048000" y="2260600"/>
          <p14:tracePt t="290392" x="3041650" y="2260600"/>
          <p14:tracePt t="290408" x="3022600" y="2260600"/>
          <p14:tracePt t="290441" x="3009900" y="2260600"/>
          <p14:tracePt t="290459" x="2990850" y="2260600"/>
          <p14:tracePt t="290476" x="2971800" y="2260600"/>
          <p14:tracePt t="290493" x="2959100" y="2260600"/>
          <p14:tracePt t="290509" x="2946400" y="2260600"/>
          <p14:tracePt t="290526" x="2927350" y="2260600"/>
          <p14:tracePt t="290543" x="2921000" y="2260600"/>
          <p14:tracePt t="290559" x="2908300" y="2260600"/>
          <p14:tracePt t="290576" x="2901950" y="2260600"/>
          <p14:tracePt t="290593" x="2889250" y="2260600"/>
          <p14:tracePt t="290610" x="2882900" y="2260600"/>
          <p14:tracePt t="290626" x="2851150" y="2260600"/>
          <p14:tracePt t="290661" x="2844800" y="2260600"/>
          <p14:tracePt t="290661" x="2838450" y="2260600"/>
          <p14:tracePt t="290674" x="2832100" y="2260600"/>
          <p14:tracePt t="290691" x="2813050" y="2260600"/>
          <p14:tracePt t="290707" x="2787650" y="2260600"/>
          <p14:tracePt t="290725" x="2774950" y="2260600"/>
          <p14:tracePt t="290741" x="2762250" y="2260600"/>
          <p14:tracePt t="290758" x="2749550" y="2260600"/>
          <p14:tracePt t="290775" x="2736850" y="2260600"/>
          <p14:tracePt t="290791" x="2724150" y="2260600"/>
          <p14:tracePt t="290824" x="2717800" y="2260600"/>
          <p14:tracePt t="290825" x="2711450" y="2260600"/>
          <p14:tracePt t="290842" x="2705100" y="2260600"/>
          <p14:tracePt t="290859" x="2698750" y="2260600"/>
          <p14:tracePt t="290874" x="2692400" y="2260600"/>
          <p14:tracePt t="290891" x="2679700" y="2260600"/>
          <p14:tracePt t="290909" x="2673350" y="2260600"/>
          <p14:tracePt t="290924" x="2660650" y="2260600"/>
          <p14:tracePt t="290964" x="2654300" y="2260600"/>
          <p14:tracePt t="290980" x="2654300" y="2254250"/>
          <p14:tracePt t="290996" x="2647950" y="2254250"/>
          <p14:tracePt t="291020" x="2641600" y="2254250"/>
          <p14:tracePt t="291052" x="2635250" y="2247900"/>
          <p14:tracePt t="293492" x="2628900" y="2247900"/>
          <p14:tracePt t="293564" x="2622550" y="2247900"/>
          <p14:tracePt t="293573" x="2622550" y="2241550"/>
          <p14:tracePt t="293592" x="2616200" y="2235200"/>
          <p14:tracePt t="293595" x="2603500" y="2228850"/>
          <p14:tracePt t="293609" x="2603500" y="2222500"/>
          <p14:tracePt t="293626" x="2597150" y="2222500"/>
          <p14:tracePt t="293708" x="2597150" y="2216150"/>
          <p14:tracePt t="293724" x="2590800" y="2209800"/>
          <p14:tracePt t="293748" x="2590800" y="2203450"/>
          <p14:tracePt t="293757" x="2590800" y="2197100"/>
          <p14:tracePt t="293764" x="2590800" y="2190750"/>
          <p14:tracePt t="293780" x="2590800" y="2184400"/>
          <p14:tracePt t="293788" x="2584450" y="2171700"/>
          <p14:tracePt t="293795" x="2584450" y="2159000"/>
          <p14:tracePt t="293809" x="2584450" y="2152650"/>
          <p14:tracePt t="293826" x="2578100" y="2146300"/>
          <p14:tracePt t="293843" x="2565400" y="2127250"/>
          <p14:tracePt t="293859" x="2552700" y="2108200"/>
          <p14:tracePt t="293877" x="2546350" y="2095500"/>
          <p14:tracePt t="293893" x="2546350" y="2089150"/>
          <p14:tracePt t="293909" x="2546350" y="2082800"/>
          <p14:tracePt t="293926" x="2546350" y="2070100"/>
          <p14:tracePt t="293943" x="2546350" y="2057400"/>
          <p14:tracePt t="293960" x="2546350" y="2038350"/>
          <p14:tracePt t="293977" x="2546350" y="2025650"/>
          <p14:tracePt t="293994" x="2546350" y="2019300"/>
          <p14:tracePt t="294010" x="2546350" y="2012950"/>
          <p14:tracePt t="294044" x="2546350" y="2006600"/>
          <p14:tracePt t="294076" x="2546350" y="2000250"/>
          <p14:tracePt t="294077" x="2546350" y="1993900"/>
          <p14:tracePt t="294092" x="2546350" y="1987550"/>
          <p14:tracePt t="294093" x="2546350" y="1974850"/>
          <p14:tracePt t="294109" x="2546350" y="1968500"/>
          <p14:tracePt t="294127" x="2546350" y="1962150"/>
          <p14:tracePt t="294143" x="2546350" y="1955800"/>
          <p14:tracePt t="294180" x="2546350" y="1949450"/>
          <p14:tracePt t="294202" x="2546350" y="1943100"/>
          <p14:tracePt t="294209" x="2546350" y="1936750"/>
          <p14:tracePt t="294209" x="2546350" y="1930400"/>
          <p14:tracePt t="294226" x="2552700" y="1917700"/>
          <p14:tracePt t="294260" x="2552700" y="1911350"/>
          <p14:tracePt t="294261" x="2559050" y="1905000"/>
          <p14:tracePt t="294276" x="2571750" y="1905000"/>
          <p14:tracePt t="294293" x="2578100" y="1898650"/>
          <p14:tracePt t="294309" x="2584450" y="1892300"/>
          <p14:tracePt t="294326" x="2590800" y="1885950"/>
          <p14:tracePt t="294343" x="2603500" y="1879600"/>
          <p14:tracePt t="294360" x="2616200" y="1866900"/>
          <p14:tracePt t="294376" x="2628900" y="1860550"/>
          <p14:tracePt t="294393" x="2654300" y="1860550"/>
          <p14:tracePt t="294410" x="2673350" y="1854200"/>
          <p14:tracePt t="294426" x="2698750" y="1854200"/>
          <p14:tracePt t="294443" x="2724150" y="1854200"/>
          <p14:tracePt t="294459" x="2749550" y="1854200"/>
          <p14:tracePt t="294476" x="2806700" y="1854200"/>
          <p14:tracePt t="294493" x="2832100" y="1854200"/>
          <p14:tracePt t="294509" x="2857500" y="1854200"/>
          <p14:tracePt t="294526" x="2889250" y="1854200"/>
          <p14:tracePt t="294543" x="2901950" y="1854200"/>
          <p14:tracePt t="294559" x="2921000" y="1854200"/>
          <p14:tracePt t="294576" x="2940050" y="1854200"/>
          <p14:tracePt t="294592" x="2952750" y="1854200"/>
          <p14:tracePt t="294610" x="2959100" y="1854200"/>
          <p14:tracePt t="294626" x="2971800" y="1854200"/>
          <p14:tracePt t="294660" x="2984500" y="1854200"/>
          <p14:tracePt t="294676" x="2990850" y="1854200"/>
          <p14:tracePt t="294693" x="3003550" y="1854200"/>
          <p14:tracePt t="294710" x="3016250" y="1854200"/>
          <p14:tracePt t="294726" x="3028950" y="1854200"/>
          <p14:tracePt t="294742" x="3035300" y="1854200"/>
          <p14:tracePt t="294759" x="3048000" y="1854200"/>
          <p14:tracePt t="294776" x="3067050" y="1854200"/>
          <p14:tracePt t="294793" x="3073400" y="1854200"/>
          <p14:tracePt t="294810" x="3086100" y="1854200"/>
          <p14:tracePt t="294826" x="3098800" y="1854200"/>
          <p14:tracePt t="294843" x="3111500" y="1854200"/>
          <p14:tracePt t="294859" x="3130550" y="1854200"/>
          <p14:tracePt t="294876" x="3149600" y="1854200"/>
          <p14:tracePt t="294893" x="3168650" y="1854200"/>
          <p14:tracePt t="294909" x="3187700" y="1854200"/>
          <p14:tracePt t="294926" x="3194050" y="1854200"/>
          <p14:tracePt t="294943" x="3206750" y="1854200"/>
          <p14:tracePt t="294959" x="3213100" y="1860550"/>
          <p14:tracePt t="294976" x="3225800" y="1866900"/>
          <p14:tracePt t="294993" x="3238500" y="1866900"/>
          <p14:tracePt t="295010" x="3244850" y="1866900"/>
          <p14:tracePt t="295026" x="3263900" y="1873250"/>
          <p14:tracePt t="295042" x="3282950" y="1879600"/>
          <p14:tracePt t="295042" x="3289300" y="1885950"/>
          <p14:tracePt t="295060" x="3302000" y="1885950"/>
          <p14:tracePt t="295076" x="3314700" y="1892300"/>
          <p14:tracePt t="295093" x="3327400" y="1898650"/>
          <p14:tracePt t="295109" x="3346450" y="1905000"/>
          <p14:tracePt t="295127" x="3352800" y="1905000"/>
          <p14:tracePt t="295142" x="3365500" y="1911350"/>
          <p14:tracePt t="295159" x="3371850" y="1911350"/>
          <p14:tracePt t="295176" x="3371850" y="1924050"/>
          <p14:tracePt t="295192" x="3378200" y="1924050"/>
          <p14:tracePt t="295209" x="3384550" y="1936750"/>
          <p14:tracePt t="295226" x="3390900" y="1943100"/>
          <p14:tracePt t="295242" x="3397250" y="1955800"/>
          <p14:tracePt t="295259" x="3403600" y="1962150"/>
          <p14:tracePt t="295276" x="3409950" y="1962150"/>
          <p14:tracePt t="295293" x="3416300" y="1968500"/>
          <p14:tracePt t="295309" x="3422650" y="1974850"/>
          <p14:tracePt t="295326" x="3435350" y="1987550"/>
          <p14:tracePt t="295342" x="3441700" y="1993900"/>
          <p14:tracePt t="295359" x="3441700" y="2006600"/>
          <p14:tracePt t="295376" x="3441700" y="2012950"/>
          <p14:tracePt t="295392" x="3441700" y="2019300"/>
          <p14:tracePt t="295410" x="3448050" y="2025650"/>
          <p14:tracePt t="295426" x="3448050" y="2032000"/>
          <p14:tracePt t="295442" x="3454400" y="2044700"/>
          <p14:tracePt t="295460" x="3454400" y="2051050"/>
          <p14:tracePt t="295476" x="3454400" y="2063750"/>
          <p14:tracePt t="295524" x="3454400" y="2070100"/>
          <p14:tracePt t="295535" x="3454400" y="2076450"/>
          <p14:tracePt t="295548" x="3454400" y="2082800"/>
          <p14:tracePt t="295559" x="3454400" y="2089150"/>
          <p14:tracePt t="295564" x="3454400" y="2101850"/>
          <p14:tracePt t="295576" x="3454400" y="2114550"/>
          <p14:tracePt t="295592" x="3454400" y="2127250"/>
          <p14:tracePt t="295610" x="3454400" y="2133600"/>
          <p14:tracePt t="295626" x="3454400" y="2139950"/>
          <p14:tracePt t="295660" x="3454400" y="2146300"/>
          <p14:tracePt t="295660" x="3454400" y="2152650"/>
          <p14:tracePt t="295692" x="3454400" y="2159000"/>
          <p14:tracePt t="295707" x="3454400" y="2165350"/>
          <p14:tracePt t="295724" x="3454400" y="2171700"/>
          <p14:tracePt t="295726" x="3454400" y="2184400"/>
          <p14:tracePt t="295741" x="3454400" y="2197100"/>
          <p14:tracePt t="295757" x="3454400" y="2203450"/>
          <p14:tracePt t="295804" x="3454400" y="2209800"/>
          <p14:tracePt t="295820" x="3454400" y="2216150"/>
          <p14:tracePt t="295836" x="3448050" y="2222500"/>
          <p14:tracePt t="295846" x="3448050" y="2228850"/>
          <p14:tracePt t="295860" x="3441700" y="2235200"/>
          <p14:tracePt t="295860" x="3435350" y="2235200"/>
          <p14:tracePt t="295876" x="3422650" y="2235200"/>
          <p14:tracePt t="295876" x="3416300" y="2241550"/>
          <p14:tracePt t="295893" x="3409950" y="2241550"/>
          <p14:tracePt t="295908" x="3378200" y="2241550"/>
          <p14:tracePt t="295925" x="3346450" y="2241550"/>
          <p14:tracePt t="295942" x="3321050" y="2241550"/>
          <p14:tracePt t="295959" x="3276600" y="2241550"/>
          <p14:tracePt t="295976" x="3187700" y="2247900"/>
          <p14:tracePt t="296010" x="3136900" y="2247900"/>
          <p14:tracePt t="296026" x="3092450" y="2247900"/>
          <p14:tracePt t="296042" x="3041650" y="2247900"/>
          <p14:tracePt t="296042" x="3016250" y="2247900"/>
          <p14:tracePt t="296060" x="2990850" y="2247900"/>
          <p14:tracePt t="296076" x="2921000" y="2247900"/>
          <p14:tracePt t="296093" x="2870200" y="2247900"/>
          <p14:tracePt t="296109" x="2832100" y="2247900"/>
          <p14:tracePt t="296126" x="2781300" y="2247900"/>
          <p14:tracePt t="296143" x="2736850" y="2254250"/>
          <p14:tracePt t="296159" x="2698750" y="2254250"/>
          <p14:tracePt t="296176" x="2660650" y="2254250"/>
          <p14:tracePt t="296192" x="2622550" y="2254250"/>
          <p14:tracePt t="296210" x="2578100" y="2254250"/>
          <p14:tracePt t="296226" x="2533650" y="2254250"/>
          <p14:tracePt t="296242" x="2489200" y="2254250"/>
          <p14:tracePt t="296259" x="2438400" y="2254250"/>
          <p14:tracePt t="296276" x="2374900" y="2254250"/>
          <p14:tracePt t="296293" x="2336800" y="2254250"/>
          <p14:tracePt t="296309" x="2298700" y="2254250"/>
          <p14:tracePt t="296326" x="2254250" y="2254250"/>
          <p14:tracePt t="296343" x="2209800" y="2254250"/>
          <p14:tracePt t="296359" x="2159000" y="2254250"/>
          <p14:tracePt t="296376" x="2114550" y="2254250"/>
          <p14:tracePt t="296392" x="2076450" y="2254250"/>
          <p14:tracePt t="296410" x="2025650" y="2254250"/>
          <p14:tracePt t="296426" x="1987550" y="2254250"/>
          <p14:tracePt t="296442" x="1943100" y="2254250"/>
          <p14:tracePt t="296460" x="1892300" y="2254250"/>
          <p14:tracePt t="296476" x="1841500" y="2260600"/>
          <p14:tracePt t="296493" x="1816100" y="2260600"/>
          <p14:tracePt t="296509" x="1784350" y="2260600"/>
          <p14:tracePt t="296526" x="1746250" y="2260600"/>
          <p14:tracePt t="296543" x="1720850" y="2260600"/>
          <p14:tracePt t="296559" x="1695450" y="2260600"/>
          <p14:tracePt t="296576" x="1663700" y="2260600"/>
          <p14:tracePt t="296592" x="1631950" y="2260600"/>
          <p14:tracePt t="296609" x="1600200" y="2260600"/>
          <p14:tracePt t="296626" x="1524000" y="2260600"/>
          <p14:tracePt t="296660" x="1473200" y="2260600"/>
          <p14:tracePt t="296676" x="1409700" y="2260600"/>
          <p14:tracePt t="296693" x="1365250" y="2260600"/>
          <p14:tracePt t="296709" x="1327150" y="2260600"/>
          <p14:tracePt t="296726" x="1282700" y="2260600"/>
          <p14:tracePt t="296743" x="1250950" y="2260600"/>
          <p14:tracePt t="296759" x="1200150" y="2260600"/>
          <p14:tracePt t="296776" x="1149350" y="2260600"/>
          <p14:tracePt t="296792" x="1117600" y="2260600"/>
          <p14:tracePt t="296809" x="1098550" y="2260600"/>
          <p14:tracePt t="296826" x="1073150" y="2260600"/>
          <p14:tracePt t="296842" x="1060450" y="2260600"/>
          <p14:tracePt t="296842" x="1047750" y="2260600"/>
          <p14:tracePt t="296860" x="1047750" y="2254250"/>
          <p14:tracePt t="296876" x="1022350" y="2254250"/>
          <p14:tracePt t="296893" x="990600" y="2247900"/>
          <p14:tracePt t="296909" x="971550" y="2247900"/>
          <p14:tracePt t="296926" x="952500" y="2247900"/>
          <p14:tracePt t="296943" x="933450" y="2241550"/>
          <p14:tracePt t="296959" x="914400" y="2235200"/>
          <p14:tracePt t="296976" x="895350" y="2228850"/>
          <p14:tracePt t="296992" x="876300" y="2222500"/>
          <p14:tracePt t="297009" x="863600" y="2216150"/>
          <p14:tracePt t="297026" x="850900" y="2203450"/>
          <p14:tracePt t="297042" x="838200" y="2197100"/>
          <p14:tracePt t="297060" x="825500" y="2184400"/>
          <p14:tracePt t="297076" x="812800" y="2159000"/>
          <p14:tracePt t="297093" x="800100" y="2146300"/>
          <p14:tracePt t="297109" x="800100" y="2127250"/>
          <p14:tracePt t="297126" x="787400" y="2108200"/>
          <p14:tracePt t="297143" x="787400" y="2095500"/>
          <p14:tracePt t="297159" x="774700" y="2082800"/>
          <p14:tracePt t="297176" x="768350" y="2070100"/>
          <p14:tracePt t="297192" x="768350" y="2063750"/>
          <p14:tracePt t="297209" x="768350" y="2057400"/>
          <p14:tracePt t="297226" x="768350" y="2051050"/>
          <p14:tracePt t="297242" x="768350" y="2038350"/>
          <p14:tracePt t="297276" x="768350" y="2032000"/>
          <p14:tracePt t="297277" x="774700" y="2032000"/>
          <p14:tracePt t="297292" x="774700" y="2025650"/>
          <p14:tracePt t="297310" x="774700" y="2019300"/>
          <p14:tracePt t="297326" x="781050" y="2012950"/>
          <p14:tracePt t="297364" x="781050" y="2006600"/>
          <p14:tracePt t="297372" x="787400" y="2006600"/>
          <p14:tracePt t="297377" x="787400" y="2000250"/>
          <p14:tracePt t="297393" x="793750" y="2000250"/>
          <p14:tracePt t="297484" x="800100" y="2000250"/>
          <p14:tracePt t="297492" x="806450" y="2000250"/>
          <p14:tracePt t="297508" x="812800" y="1993900"/>
          <p14:tracePt t="297524" x="819150" y="1993900"/>
          <p14:tracePt t="297532" x="831850" y="1993900"/>
          <p14:tracePt t="297540" x="831850" y="1987550"/>
          <p14:tracePt t="297543" x="850900" y="1987550"/>
          <p14:tracePt t="297559" x="869950" y="1987550"/>
          <p14:tracePt t="297576" x="895350" y="1987550"/>
          <p14:tracePt t="297593" x="927100" y="1981200"/>
          <p14:tracePt t="297609" x="958850" y="1974850"/>
          <p14:tracePt t="297626" x="1022350" y="1974850"/>
          <p14:tracePt t="297659" x="1035050" y="1974850"/>
          <p14:tracePt t="297659" x="1047750" y="1974850"/>
          <p14:tracePt t="297676" x="1060450" y="1974850"/>
          <p14:tracePt t="297692" x="1079500" y="1974850"/>
          <p14:tracePt t="297710" x="1098550" y="1974850"/>
          <p14:tracePt t="297725" x="1111250" y="1974850"/>
          <p14:tracePt t="297743" x="1136650" y="1974850"/>
          <p14:tracePt t="297759" x="1162050" y="1974850"/>
          <p14:tracePt t="297776" x="1193800" y="1974850"/>
          <p14:tracePt t="297793" x="1212850" y="1974850"/>
          <p14:tracePt t="297809" x="1244600" y="1974850"/>
          <p14:tracePt t="297826" x="1257300" y="1974850"/>
          <p14:tracePt t="297842" x="1276350" y="1974850"/>
          <p14:tracePt t="297859" x="1320800" y="1974850"/>
          <p14:tracePt t="297876" x="1346200" y="1974850"/>
          <p14:tracePt t="297892" x="1365250" y="1974850"/>
          <p14:tracePt t="297909" x="1390650" y="1974850"/>
          <p14:tracePt t="297925" x="1422400" y="1974850"/>
          <p14:tracePt t="297942" x="1466850" y="1974850"/>
          <p14:tracePt t="297959" x="1517650" y="1974850"/>
          <p14:tracePt t="297976" x="1568450" y="1974850"/>
          <p14:tracePt t="297993" x="1606550" y="1974850"/>
          <p14:tracePt t="298009" x="1638300" y="1974850"/>
          <p14:tracePt t="298026" x="1663700" y="1974850"/>
          <p14:tracePt t="298042" x="1689100" y="1974850"/>
          <p14:tracePt t="298059" x="1727200" y="1974850"/>
          <p14:tracePt t="298076" x="1752600" y="1974850"/>
          <p14:tracePt t="298092" x="1771650" y="1974850"/>
          <p14:tracePt t="298110" x="1790700" y="1974850"/>
          <p14:tracePt t="298126" x="1803400" y="1974850"/>
          <p14:tracePt t="298142" x="1822450" y="1974850"/>
          <p14:tracePt t="298160" x="1828800" y="1974850"/>
          <p14:tracePt t="298175" x="1841500" y="1974850"/>
          <p14:tracePt t="298193" x="1847850" y="1974850"/>
          <p14:tracePt t="298209" x="1860550" y="1974850"/>
          <p14:tracePt t="298226" x="1873250" y="1974850"/>
          <p14:tracePt t="298242" x="1885950" y="1974850"/>
          <p14:tracePt t="298259" x="1911350" y="1974850"/>
          <p14:tracePt t="298276" x="1924050" y="1974850"/>
          <p14:tracePt t="298292" x="1943100" y="1974850"/>
          <p14:tracePt t="298309" x="1949450" y="1974850"/>
          <p14:tracePt t="298326" x="1968500" y="1974850"/>
          <p14:tracePt t="298342" x="1987550" y="1974850"/>
          <p14:tracePt t="298360" x="2019300" y="1974850"/>
          <p14:tracePt t="298375" x="2044700" y="1974850"/>
          <p14:tracePt t="298393" x="2070100" y="1974850"/>
          <p14:tracePt t="298409" x="2089150" y="1974850"/>
          <p14:tracePt t="298426" x="2095500" y="1974850"/>
          <p14:tracePt t="298443" x="2114550" y="1974850"/>
          <p14:tracePt t="298459" x="2139950" y="1974850"/>
          <p14:tracePt t="298476" x="2165350" y="1974850"/>
          <p14:tracePt t="298492" x="2178050" y="1974850"/>
          <p14:tracePt t="298509" x="2184400" y="1974850"/>
          <p14:tracePt t="298526" x="2197100" y="1974850"/>
          <p14:tracePt t="298542" x="2203450" y="1974850"/>
          <p14:tracePt t="298560" x="2209800" y="1974850"/>
          <p14:tracePt t="298575" x="2216150" y="1974850"/>
          <p14:tracePt t="298593" x="2228850" y="1974850"/>
          <p14:tracePt t="298609" x="2235200" y="1974850"/>
          <p14:tracePt t="298625" x="2247900" y="1974850"/>
          <p14:tracePt t="298660" x="2254250" y="1974850"/>
          <p14:tracePt t="298660" x="2260600" y="1974850"/>
          <p14:tracePt t="298674" x="2273300" y="1974850"/>
          <p14:tracePt t="298691" x="2286000" y="1974850"/>
          <p14:tracePt t="298707" x="2298700" y="1974850"/>
          <p14:tracePt t="298724" x="2317750" y="1974850"/>
          <p14:tracePt t="298741" x="2336800" y="1974850"/>
          <p14:tracePt t="298758" x="2355850" y="1974850"/>
          <p14:tracePt t="298774" x="2368550" y="1974850"/>
          <p14:tracePt t="298792" x="2387600" y="1974850"/>
          <p14:tracePt t="298807" x="2413000" y="1974850"/>
          <p14:tracePt t="298825" x="2432050" y="1974850"/>
          <p14:tracePt t="298842" x="2451100" y="1974850"/>
          <p14:tracePt t="298858" x="2470150" y="1974850"/>
          <p14:tracePt t="298875" x="2495550" y="1974850"/>
          <p14:tracePt t="298892" x="2540000" y="1974850"/>
          <p14:tracePt t="298909" x="2565400" y="1974850"/>
          <p14:tracePt t="298925" x="2622550" y="1981200"/>
          <p14:tracePt t="298964" x="2641600" y="1981200"/>
          <p14:tracePt t="298976" x="2654300" y="1981200"/>
          <p14:tracePt t="298980" x="2686050" y="1981200"/>
          <p14:tracePt t="298993" x="2711450" y="1981200"/>
          <p14:tracePt t="299009" x="2730500" y="1981200"/>
          <p14:tracePt t="299026" x="2743200" y="1981200"/>
          <p14:tracePt t="299043" x="2749550" y="1981200"/>
          <p14:tracePt t="299059" x="2768600" y="1981200"/>
          <p14:tracePt t="299076" x="2781300" y="1981200"/>
          <p14:tracePt t="299092" x="2794000" y="1981200"/>
          <p14:tracePt t="299109" x="2806700" y="1981200"/>
          <p14:tracePt t="299126" x="2832100" y="1981200"/>
          <p14:tracePt t="299142" x="2851150" y="1981200"/>
          <p14:tracePt t="299159" x="2863850" y="1981200"/>
          <p14:tracePt t="299176" x="2882900" y="1981200"/>
          <p14:tracePt t="299193" x="2895600" y="1981200"/>
          <p14:tracePt t="299209" x="2914650" y="1974850"/>
          <p14:tracePt t="299225" x="2933700" y="1974850"/>
          <p14:tracePt t="299243" x="2952750" y="1974850"/>
          <p14:tracePt t="299259" x="2984500" y="1974850"/>
          <p14:tracePt t="299277" x="3003550" y="1968500"/>
          <p14:tracePt t="299292" x="3022600" y="1968500"/>
          <p14:tracePt t="299309" x="3041650" y="1968500"/>
          <p14:tracePt t="299326" x="3060700" y="1968500"/>
          <p14:tracePt t="299342" x="3073400" y="1968500"/>
          <p14:tracePt t="299360" x="3086100" y="1962150"/>
          <p14:tracePt t="299375" x="3098800" y="1962150"/>
          <p14:tracePt t="299393" x="3111500" y="1962150"/>
          <p14:tracePt t="299409" x="3124200" y="1962150"/>
          <p14:tracePt t="299426" x="3136900" y="1962150"/>
          <p14:tracePt t="299442" x="3155950" y="1955800"/>
          <p14:tracePt t="299459" x="3181350" y="1949450"/>
          <p14:tracePt t="299477" x="3194050" y="1949450"/>
          <p14:tracePt t="299492" x="3206750" y="1949450"/>
          <p14:tracePt t="299509" x="3219450" y="1949450"/>
          <p14:tracePt t="299526" x="3232150" y="1949450"/>
          <p14:tracePt t="299542" x="3244850" y="1949450"/>
          <p14:tracePt t="299559" x="3257550" y="1949450"/>
          <p14:tracePt t="299575" x="3270250" y="1943100"/>
          <p14:tracePt t="299592" x="3282950" y="1943100"/>
          <p14:tracePt t="299610" x="3295650" y="1943100"/>
          <p14:tracePt t="299625" x="3314700" y="1943100"/>
          <p14:tracePt t="299660" x="3321050" y="1943100"/>
          <p14:tracePt t="299676" x="3327400" y="1943100"/>
          <p14:tracePt t="299676" x="3333750" y="1943100"/>
          <p14:tracePt t="299708" x="3340100" y="1943100"/>
          <p14:tracePt t="299713" x="3352800" y="1943100"/>
          <p14:tracePt t="299748" x="3359150" y="1943100"/>
          <p14:tracePt t="299759" x="3365500" y="1943100"/>
          <p14:tracePt t="299759" x="3378200" y="1943100"/>
          <p14:tracePt t="299792" x="3384550" y="1943100"/>
          <p14:tracePt t="299825" x="3390900" y="1943100"/>
          <p14:tracePt t="299826" x="3403600" y="1943100"/>
          <p14:tracePt t="299843" x="3409950" y="1943100"/>
          <p14:tracePt t="299859" x="3422650" y="1943100"/>
          <p14:tracePt t="299876" x="3429000" y="1943100"/>
          <p14:tracePt t="299956" x="3435350" y="1943100"/>
          <p14:tracePt t="299964" x="3441700" y="1943100"/>
          <p14:tracePt t="299996" x="3448050" y="1943100"/>
          <p14:tracePt t="300004" x="3454400" y="1949450"/>
          <p14:tracePt t="300012" x="3460750" y="1949450"/>
          <p14:tracePt t="300020" x="3460750" y="1955800"/>
          <p14:tracePt t="300028" x="3473450" y="1962150"/>
          <p14:tracePt t="300043" x="3479800" y="1974850"/>
          <p14:tracePt t="300059" x="3479800" y="1981200"/>
          <p14:tracePt t="300076" x="3486150" y="1981200"/>
          <p14:tracePt t="300092" x="3486150" y="1987550"/>
          <p14:tracePt t="300132" x="3492500" y="1993900"/>
          <p14:tracePt t="300148" x="3492500" y="2000250"/>
          <p14:tracePt t="300164" x="3492500" y="2006600"/>
          <p14:tracePt t="300188" x="3492500" y="2012950"/>
          <p14:tracePt t="300195" x="3492500" y="2019300"/>
          <p14:tracePt t="300209" x="3492500" y="2025650"/>
          <p14:tracePt t="300228" x="3492500" y="2032000"/>
          <p14:tracePt t="300232" x="3492500" y="2038350"/>
          <p14:tracePt t="300242" x="3492500" y="2044700"/>
          <p14:tracePt t="300259" x="3492500" y="2057400"/>
          <p14:tracePt t="300275" x="3492500" y="2063750"/>
          <p14:tracePt t="300293" x="3492500" y="2076450"/>
          <p14:tracePt t="300309" x="3492500" y="2089150"/>
          <p14:tracePt t="300325" x="3492500" y="2095500"/>
          <p14:tracePt t="300342" x="3492500" y="2101850"/>
          <p14:tracePt t="300359" x="3492500" y="2108200"/>
          <p14:tracePt t="300412" x="3492500" y="2114550"/>
          <p14:tracePt t="300420" x="3492500" y="2120900"/>
          <p14:tracePt t="300428" x="3492500" y="2127250"/>
          <p14:tracePt t="300460" x="3492500" y="2133600"/>
          <p14:tracePt t="300468" x="3498850" y="2139950"/>
          <p14:tracePt t="300485" x="3498850" y="2146300"/>
          <p14:tracePt t="300500" x="3498850" y="2152650"/>
          <p14:tracePt t="300518" x="3498850" y="2159000"/>
          <p14:tracePt t="300540" x="3498850" y="2165350"/>
          <p14:tracePt t="300556" x="3498850" y="2171700"/>
          <p14:tracePt t="300604" x="3498850" y="2178050"/>
          <p14:tracePt t="300876" x="3498850" y="2184400"/>
          <p14:tracePt t="300892" x="3498850" y="2190750"/>
          <p14:tracePt t="300916" x="3498850" y="2197100"/>
          <p14:tracePt t="301036" x="3492500" y="2197100"/>
          <p14:tracePt t="301340" x="3486150" y="2197100"/>
          <p14:tracePt t="302172" x="3486150" y="2203450"/>
          <p14:tracePt t="302188" x="3479800" y="2209800"/>
          <p14:tracePt t="302196" x="3473450" y="2209800"/>
          <p14:tracePt t="302208" x="3460750" y="2216150"/>
          <p14:tracePt t="302225" x="3448050" y="2216150"/>
          <p14:tracePt t="302226" x="3435350" y="2222500"/>
          <p14:tracePt t="302242" x="3429000" y="2222500"/>
          <p14:tracePt t="302259" x="3422650" y="2228850"/>
          <p14:tracePt t="302259" x="3416300" y="2228850"/>
          <p14:tracePt t="302276" x="3403600" y="2228850"/>
          <p14:tracePt t="302292" x="3397250" y="2235200"/>
          <p14:tracePt t="302309" x="3390900" y="2235200"/>
          <p14:tracePt t="302325" x="3378200" y="2235200"/>
          <p14:tracePt t="302342" x="3371850" y="2235200"/>
          <p14:tracePt t="302358" x="3359150" y="2235200"/>
          <p14:tracePt t="302396" x="3352800" y="2235200"/>
          <p14:tracePt t="302500" x="3346450" y="2235200"/>
          <p14:tracePt t="302556" x="3340100" y="2235200"/>
          <p14:tracePt t="302573" x="3333750" y="2235200"/>
          <p14:tracePt t="302585" x="3327400" y="2235200"/>
          <p14:tracePt t="302628" x="3321050" y="2235200"/>
          <p14:tracePt t="302948" x="3314700" y="2235200"/>
          <p14:tracePt t="302955" x="3308350" y="2235200"/>
          <p14:tracePt t="302964" x="3302000" y="2235200"/>
          <p14:tracePt t="302972" x="3295650" y="2235200"/>
          <p14:tracePt t="302977" x="3289300" y="2235200"/>
          <p14:tracePt t="302992" x="3282950" y="2235200"/>
          <p14:tracePt t="303794" x="0" y="0"/>
        </p14:tracePtLst>
        <p14:tracePtLst>
          <p14:tracePt t="306939" x="4070350" y="2006600"/>
          <p14:tracePt t="307539" x="4064000" y="2006600"/>
          <p14:tracePt t="307547" x="4057650" y="2006600"/>
          <p14:tracePt t="307563" x="4051300" y="2006600"/>
          <p14:tracePt t="307571" x="4044950" y="2000250"/>
          <p14:tracePt t="307577" x="4038600" y="1987550"/>
          <p14:tracePt t="307592" x="4025900" y="1987550"/>
          <p14:tracePt t="307643" x="4019550" y="1981200"/>
          <p14:tracePt t="307667" x="4013200" y="1981200"/>
          <p14:tracePt t="307684" x="4006850" y="1974850"/>
          <p14:tracePt t="307707" x="4000500" y="1974850"/>
          <p14:tracePt t="307715" x="3987800" y="1974850"/>
          <p14:tracePt t="307725" x="3987800" y="1968500"/>
          <p14:tracePt t="307731" x="3968750" y="1968500"/>
          <p14:tracePt t="307742" x="3956050" y="1968500"/>
          <p14:tracePt t="307758" x="3943350" y="1962150"/>
          <p14:tracePt t="307775" x="3937000" y="1955800"/>
          <p14:tracePt t="307792" x="3924300" y="1949450"/>
          <p14:tracePt t="307827" x="3917950" y="1949450"/>
          <p14:tracePt t="307842" x="3911600" y="1949450"/>
          <p14:tracePt t="307842" x="3905250" y="1949450"/>
          <p14:tracePt t="307842" x="3898900" y="1949450"/>
          <p14:tracePt t="307875" x="3892550" y="1949450"/>
          <p14:tracePt t="307876" x="3879850" y="1949450"/>
          <p14:tracePt t="307892" x="3873500" y="1949450"/>
          <p14:tracePt t="307909" x="3860800" y="1949450"/>
          <p14:tracePt t="307925" x="3854450" y="1949450"/>
          <p14:tracePt t="307942" x="3848100" y="1949450"/>
          <p14:tracePt t="307959" x="3835400" y="1949450"/>
          <p14:tracePt t="307976" x="3829050" y="1949450"/>
          <p14:tracePt t="307993" x="3822700" y="1949450"/>
          <p14:tracePt t="308036" x="3816350" y="1949450"/>
          <p14:tracePt t="308044" x="3810000" y="1949450"/>
          <p14:tracePt t="308060" x="3803650" y="1949450"/>
          <p14:tracePt t="308076" x="3797300" y="1949450"/>
          <p14:tracePt t="308077" x="3790950" y="1949450"/>
          <p14:tracePt t="308092" x="3784600" y="1949450"/>
          <p14:tracePt t="308110" x="3778250" y="1949450"/>
          <p14:tracePt t="308126" x="3771900" y="1949450"/>
          <p14:tracePt t="308164" x="3765550" y="1949450"/>
          <p14:tracePt t="308204" x="3759200" y="1949450"/>
          <p14:tracePt t="308219" x="3752850" y="1949450"/>
          <p14:tracePt t="308252" x="3746500" y="1949450"/>
          <p14:tracePt t="308260" x="3733800" y="1949450"/>
          <p14:tracePt t="308316" x="3727450" y="1949450"/>
          <p14:tracePt t="308340" x="3721100" y="1949450"/>
          <p14:tracePt t="308348" x="3721100" y="1955800"/>
          <p14:tracePt t="308388" x="3714750" y="1962150"/>
          <p14:tracePt t="308420" x="3708400" y="1962150"/>
          <p14:tracePt t="308428" x="3708400" y="1968500"/>
          <p14:tracePt t="308436" x="3702050" y="1968500"/>
          <p14:tracePt t="308460" x="3702050" y="1974850"/>
          <p14:tracePt t="308492" x="3695700" y="1974850"/>
          <p14:tracePt t="308500" x="3695700" y="1981200"/>
          <p14:tracePt t="308509" x="3689350" y="1981200"/>
          <p14:tracePt t="308509" x="3689350" y="1987550"/>
          <p14:tracePt t="308548" x="3689350" y="1993900"/>
          <p14:tracePt t="308572" x="3683000" y="2000250"/>
          <p14:tracePt t="308580" x="3683000" y="2006600"/>
          <p14:tracePt t="308596" x="3683000" y="2012950"/>
          <p14:tracePt t="308619" x="3683000" y="2019300"/>
          <p14:tracePt t="308652" x="3683000" y="2025650"/>
          <p14:tracePt t="308684" x="3683000" y="2032000"/>
          <p14:tracePt t="308700" x="3683000" y="2038350"/>
          <p14:tracePt t="308709" x="3683000" y="2044700"/>
          <p14:tracePt t="308709" x="3676650" y="2051050"/>
          <p14:tracePt t="308726" x="3676650" y="2063750"/>
          <p14:tracePt t="308743" x="3676650" y="2076450"/>
          <p14:tracePt t="308780" x="3676650" y="2082800"/>
          <p14:tracePt t="308813" x="3676650" y="2089150"/>
          <p14:tracePt t="308820" x="3676650" y="2095500"/>
          <p14:tracePt t="308836" x="3676650" y="2101850"/>
          <p14:tracePt t="308853" x="3676650" y="2114550"/>
          <p14:tracePt t="308860" x="3676650" y="2127250"/>
          <p14:tracePt t="308876" x="3676650" y="2133600"/>
          <p14:tracePt t="308877" x="3676650" y="2139950"/>
          <p14:tracePt t="308892" x="3676650" y="2152650"/>
          <p14:tracePt t="308910" x="3676650" y="2159000"/>
          <p14:tracePt t="308949" x="3676650" y="2165350"/>
          <p14:tracePt t="309036" x="3676650" y="2171700"/>
          <p14:tracePt t="309060" x="3676650" y="2178050"/>
          <p14:tracePt t="309212" x="3683000" y="2178050"/>
          <p14:tracePt t="309236" x="3689350" y="2178050"/>
          <p14:tracePt t="309252" x="3695700" y="2178050"/>
          <p14:tracePt t="309264" x="3702050" y="2178050"/>
          <p14:tracePt t="309300" x="3708400" y="2178050"/>
          <p14:tracePt t="309332" x="3714750" y="2178050"/>
          <p14:tracePt t="309340" x="3721100" y="2178050"/>
          <p14:tracePt t="309348" x="3727450" y="2178050"/>
          <p14:tracePt t="309380" x="3733800" y="2178050"/>
          <p14:tracePt t="309388" x="3740150" y="2178050"/>
          <p14:tracePt t="309388" x="3746500" y="2178050"/>
          <p14:tracePt t="309420" x="3752850" y="2184400"/>
          <p14:tracePt t="309428" x="3759200" y="2184400"/>
          <p14:tracePt t="309444" x="3765550" y="2184400"/>
          <p14:tracePt t="309445" x="3771900" y="2184400"/>
          <p14:tracePt t="309459" x="3778250" y="2184400"/>
          <p14:tracePt t="309524" x="3784600" y="2184400"/>
          <p14:tracePt t="309535" x="3790950" y="2184400"/>
          <p14:tracePt t="309552" x="3797300" y="2184400"/>
          <p14:tracePt t="309560" x="3803650" y="2184400"/>
          <p14:tracePt t="309569" x="3810000" y="2184400"/>
          <p14:tracePt t="309576" x="3816350" y="2184400"/>
          <p14:tracePt t="309592" x="3829050" y="2184400"/>
          <p14:tracePt t="309610" x="3835400" y="2184400"/>
          <p14:tracePt t="309626" x="3848100" y="2184400"/>
          <p14:tracePt t="309668" x="3854450" y="2184400"/>
          <p14:tracePt t="309676" x="3860800" y="2184400"/>
          <p14:tracePt t="309692" x="3867150" y="2184400"/>
          <p14:tracePt t="309693" x="3873500" y="2184400"/>
          <p14:tracePt t="309707" x="3879850" y="2184400"/>
          <p14:tracePt t="309724" x="3886200" y="2184400"/>
          <p14:tracePt t="309741" x="3898900" y="2184400"/>
          <p14:tracePt t="309757" x="3911600" y="2184400"/>
          <p14:tracePt t="309774" x="3917950" y="2190750"/>
          <p14:tracePt t="309789" x="3930650" y="2190750"/>
          <p14:tracePt t="309807" x="3937000" y="2190750"/>
          <p14:tracePt t="309824" x="3943350" y="2190750"/>
          <p14:tracePt t="309857" x="3949700" y="2190750"/>
          <p14:tracePt t="309924" x="3956050" y="2190750"/>
          <p14:tracePt t="309948" x="3962400" y="2190750"/>
          <p14:tracePt t="309956" x="3968750" y="2190750"/>
          <p14:tracePt t="309980" x="3975100" y="2190750"/>
          <p14:tracePt t="309988" x="3981450" y="2190750"/>
          <p14:tracePt t="310012" x="3987800" y="2190750"/>
          <p14:tracePt t="310044" x="3994150" y="2190750"/>
          <p14:tracePt t="310060" x="4000500" y="2190750"/>
          <p14:tracePt t="310092" x="4006850" y="2190750"/>
          <p14:tracePt t="310100" x="4013200" y="2190750"/>
          <p14:tracePt t="310109" x="4019550" y="2190750"/>
          <p14:tracePt t="310140" x="4025900" y="2190750"/>
          <p14:tracePt t="310148" x="4032250" y="2190750"/>
          <p14:tracePt t="310172" x="4038600" y="2190750"/>
          <p14:tracePt t="310188" x="4044950" y="2190750"/>
          <p14:tracePt t="310204" x="4051300" y="2190750"/>
          <p14:tracePt t="310212" x="4057650" y="2190750"/>
          <p14:tracePt t="310228" x="4064000" y="2190750"/>
          <p14:tracePt t="310242" x="4070350" y="2190750"/>
          <p14:tracePt t="310260" x="4076700" y="2190750"/>
          <p14:tracePt t="310261" x="4083050" y="2190750"/>
          <p14:tracePt t="310276" x="4089400" y="2197100"/>
          <p14:tracePt t="310293" x="4095750" y="2197100"/>
          <p14:tracePt t="310309" x="4108450" y="2197100"/>
          <p14:tracePt t="310326" x="4121150" y="2203450"/>
          <p14:tracePt t="310343" x="4127500" y="2203450"/>
          <p14:tracePt t="310359" x="4133850" y="2203450"/>
          <p14:tracePt t="310376" x="4140200" y="2203450"/>
          <p14:tracePt t="310460" x="4146550" y="2203450"/>
          <p14:tracePt t="310476" x="4152900" y="2203450"/>
          <p14:tracePt t="310492" x="4159250" y="2203450"/>
          <p14:tracePt t="310508" x="4165600" y="2203450"/>
          <p14:tracePt t="310524" x="4171950" y="2203450"/>
          <p14:tracePt t="310528" x="4178300" y="2203450"/>
          <p14:tracePt t="310548" x="4184650" y="2203450"/>
          <p14:tracePt t="310563" x="4191000" y="2209800"/>
          <p14:tracePt t="310580" x="4197350" y="2209800"/>
          <p14:tracePt t="310604" x="4203700" y="2209800"/>
          <p14:tracePt t="310620" x="4210050" y="2209800"/>
          <p14:tracePt t="310980" x="4216400" y="2209800"/>
          <p14:tracePt t="311076" x="4222750" y="2209800"/>
          <p14:tracePt t="311100" x="4229100" y="2209800"/>
          <p14:tracePt t="311220" x="4235450" y="2209800"/>
          <p14:tracePt t="311236" x="4241800" y="2209800"/>
          <p14:tracePt t="311254" x="4248150" y="2209800"/>
          <p14:tracePt t="311324" x="4254500" y="2209800"/>
          <p14:tracePt t="311348" x="4260850" y="2209800"/>
          <p14:tracePt t="311380" x="4267200" y="2209800"/>
          <p14:tracePt t="311396" x="4273550" y="2203450"/>
          <p14:tracePt t="311412" x="4279900" y="2203450"/>
          <p14:tracePt t="311460" x="4286250" y="2203450"/>
          <p14:tracePt t="311476" x="4286250" y="2197100"/>
          <p14:tracePt t="311500" x="4292600" y="2197100"/>
          <p14:tracePt t="311524" x="4292600" y="2190750"/>
          <p14:tracePt t="312548" x="4298950" y="2190750"/>
          <p14:tracePt t="312620" x="4305300" y="2190750"/>
          <p14:tracePt t="312636" x="4305300" y="2197100"/>
          <p14:tracePt t="312660" x="4311650" y="2197100"/>
          <p14:tracePt t="312948" x="4318000" y="2203450"/>
          <p14:tracePt t="312956" x="4324350" y="2203450"/>
          <p14:tracePt t="312976" x="4330700" y="2209800"/>
          <p14:tracePt t="312980" x="4337050" y="2209800"/>
          <p14:tracePt t="312993" x="4343400" y="2209800"/>
          <p14:tracePt t="313132" x="4349750" y="2209800"/>
          <p14:tracePt t="317620" x="4356100" y="2209800"/>
          <p14:tracePt t="338076" x="4356100" y="2216150"/>
          <p14:tracePt t="338092" x="4349750" y="2216150"/>
          <p14:tracePt t="338101" x="4337050" y="2222500"/>
          <p14:tracePt t="338119" x="4330700" y="2222500"/>
          <p14:tracePt t="338123" x="4324350" y="2222500"/>
          <p14:tracePt t="338125" x="4311650" y="2222500"/>
          <p14:tracePt t="338141" x="4298950" y="2228850"/>
          <p14:tracePt t="338158" x="4298950" y="2235200"/>
          <p14:tracePt t="338175" x="4286250" y="2235200"/>
          <p14:tracePt t="338191" x="4279900" y="2235200"/>
          <p14:tracePt t="338208" x="4273550" y="2235200"/>
          <p14:tracePt t="338225" x="4267200" y="2235200"/>
          <p14:tracePt t="338241" x="4254500" y="2235200"/>
          <p14:tracePt t="338258" x="4235450" y="2235200"/>
          <p14:tracePt t="338275" x="4197350" y="2235200"/>
          <p14:tracePt t="338292" x="4171950" y="2235200"/>
          <p14:tracePt t="338308" x="4152900" y="2235200"/>
          <p14:tracePt t="338325" x="4133850" y="2235200"/>
          <p14:tracePt t="338341" x="4114800" y="2235200"/>
          <p14:tracePt t="338358" x="4095750" y="2235200"/>
          <p14:tracePt t="338375" x="4076700" y="2235200"/>
          <p14:tracePt t="338391" x="4064000" y="2235200"/>
          <p14:tracePt t="338408" x="4038600" y="2235200"/>
          <p14:tracePt t="338425" x="4032250" y="2235200"/>
          <p14:tracePt t="338441" x="4025900" y="2235200"/>
          <p14:tracePt t="338459" x="4019550" y="2228850"/>
          <p14:tracePt t="338475" x="4013200" y="2228850"/>
          <p14:tracePt t="338475" x="4006850" y="2228850"/>
          <p14:tracePt t="338524" x="4000500" y="2228850"/>
          <p14:tracePt t="338526" x="3994150" y="2228850"/>
          <p14:tracePt t="338541" x="3987800" y="2228850"/>
          <p14:tracePt t="338542" x="3975100" y="2228850"/>
          <p14:tracePt t="338558" x="3968750" y="2222500"/>
          <p14:tracePt t="338575" x="3956050" y="2222500"/>
          <p14:tracePt t="338591" x="3943350" y="2222500"/>
          <p14:tracePt t="338609" x="3924300" y="2209800"/>
          <p14:tracePt t="338625" x="3898900" y="2203450"/>
          <p14:tracePt t="338660" x="3892550" y="2203450"/>
          <p14:tracePt t="338660" x="3886200" y="2203450"/>
          <p14:tracePt t="338692" x="3879850" y="2197100"/>
          <p14:tracePt t="338692" x="3873500" y="2197100"/>
          <p14:tracePt t="338706" x="3867150" y="2190750"/>
          <p14:tracePt t="338722" x="3854450" y="2184400"/>
          <p14:tracePt t="338741" x="3841750" y="2171700"/>
          <p14:tracePt t="338756" x="3835400" y="2171700"/>
          <p14:tracePt t="338773" x="3829050" y="2165350"/>
          <p14:tracePt t="338790" x="3816350" y="2159000"/>
          <p14:tracePt t="338806" x="3816350" y="2152650"/>
          <p14:tracePt t="338823" x="3816350" y="2146300"/>
          <p14:tracePt t="338840" x="3803650" y="2139950"/>
          <p14:tracePt t="338856" x="3797300" y="2133600"/>
          <p14:tracePt t="338872" x="3797300" y="2120900"/>
          <p14:tracePt t="338890" x="3790950" y="2114550"/>
          <p14:tracePt t="338905" x="3784600" y="2101850"/>
          <p14:tracePt t="338922" x="3784600" y="2089150"/>
          <p14:tracePt t="338940" x="3784600" y="2082800"/>
          <p14:tracePt t="338955" x="3778250" y="2070100"/>
          <p14:tracePt t="338973" x="3778250" y="2063750"/>
          <p14:tracePt t="338990" x="3778250" y="2051050"/>
          <p14:tracePt t="339028" x="3778250" y="2044700"/>
          <p14:tracePt t="339052" x="3778250" y="2038350"/>
          <p14:tracePt t="339060" x="3778250" y="2032000"/>
          <p14:tracePt t="339076" x="3778250" y="2019300"/>
          <p14:tracePt t="339092" x="3778250" y="2012950"/>
          <p14:tracePt t="339108" x="3778250" y="2006600"/>
          <p14:tracePt t="339116" x="3778250" y="2000250"/>
          <p14:tracePt t="339124" x="3778250" y="1993900"/>
          <p14:tracePt t="339156" x="3778250" y="1981200"/>
          <p14:tracePt t="339156" x="3784600" y="1981200"/>
          <p14:tracePt t="339173" x="3784600" y="1974850"/>
          <p14:tracePt t="339190" x="3790950" y="1974850"/>
          <p14:tracePt t="339206" x="3797300" y="1968500"/>
          <p14:tracePt t="339223" x="3816350" y="1955800"/>
          <p14:tracePt t="339240" x="3829050" y="1955800"/>
          <p14:tracePt t="339256" x="3841750" y="1955800"/>
          <p14:tracePt t="339273" x="3854450" y="1955800"/>
          <p14:tracePt t="339290" x="3879850" y="1955800"/>
          <p14:tracePt t="339306" x="3898900" y="1949450"/>
          <p14:tracePt t="339322" x="3924300" y="1949450"/>
          <p14:tracePt t="339340" x="3930650" y="1949450"/>
          <p14:tracePt t="339356" x="3956050" y="1949450"/>
          <p14:tracePt t="339373" x="3975100" y="1949450"/>
          <p14:tracePt t="339390" x="3994150" y="1949450"/>
          <p14:tracePt t="339406" x="4006850" y="1949450"/>
          <p14:tracePt t="339423" x="4025900" y="1949450"/>
          <p14:tracePt t="339440" x="4051300" y="1949450"/>
          <p14:tracePt t="339455" x="4064000" y="1949450"/>
          <p14:tracePt t="339473" x="4083050" y="1949450"/>
          <p14:tracePt t="339489" x="4095750" y="1949450"/>
          <p14:tracePt t="339507" x="4121150" y="1955800"/>
          <p14:tracePt t="339523" x="4140200" y="1962150"/>
          <p14:tracePt t="339541" x="4159250" y="1968500"/>
          <p14:tracePt t="339556" x="4171950" y="1968500"/>
          <p14:tracePt t="339574" x="4184650" y="1968500"/>
          <p14:tracePt t="339591" x="4203700" y="1968500"/>
          <p14:tracePt t="339628" x="4210050" y="1968500"/>
          <p14:tracePt t="339684" x="4210050" y="1974850"/>
          <p14:tracePt t="339692" x="4216400" y="1974850"/>
          <p14:tracePt t="340004" x="4222750" y="1981200"/>
          <p14:tracePt t="340012" x="4229100" y="1987550"/>
          <p14:tracePt t="340019" x="4241800" y="2000250"/>
          <p14:tracePt t="340025" x="4260850" y="2032000"/>
          <p14:tracePt t="340041" x="4292600" y="2070100"/>
          <p14:tracePt t="340058" x="4343400" y="2133600"/>
          <p14:tracePt t="340075" x="4387850" y="2209800"/>
          <p14:tracePt t="340092" x="4413250" y="2235200"/>
          <p14:tracePt t="340108" x="4432300" y="2254250"/>
          <p14:tracePt t="340124" x="4438650" y="2266950"/>
          <p14:tracePt t="340141" x="4451350" y="2266950"/>
          <p14:tracePt t="340187" x="4457700" y="2266950"/>
          <p14:tracePt t="340204" x="4464050" y="2273300"/>
          <p14:tracePt t="340212" x="4470400" y="2273300"/>
          <p14:tracePt t="340219" x="4476750" y="2279650"/>
          <p14:tracePt t="340228" x="4489450" y="2286000"/>
          <p14:tracePt t="340242" x="4495800" y="2286000"/>
          <p14:tracePt t="340258" x="4502150" y="2286000"/>
          <p14:tracePt t="342323" x="4508500" y="2286000"/>
          <p14:tracePt t="342340" x="4514850" y="2286000"/>
          <p14:tracePt t="342347" x="4527550" y="2286000"/>
          <p14:tracePt t="342358" x="4533900" y="2286000"/>
          <p14:tracePt t="342359" x="4559300" y="2286000"/>
          <p14:tracePt t="342374" x="4572000" y="2286000"/>
          <p14:tracePt t="342391" x="4597400" y="2279650"/>
          <p14:tracePt t="342408" x="4629150" y="2273300"/>
          <p14:tracePt t="342424" x="4673600" y="2260600"/>
          <p14:tracePt t="342441" x="4718050" y="2260600"/>
          <p14:tracePt t="342458" x="4768850" y="2254250"/>
          <p14:tracePt t="342474" x="4819650" y="2254250"/>
          <p14:tracePt t="342474" x="4851400" y="2254250"/>
          <p14:tracePt t="342491" x="4895850" y="2254250"/>
          <p14:tracePt t="342508" x="4940300" y="2254250"/>
          <p14:tracePt t="342525" x="4953000" y="2254250"/>
          <p14:tracePt t="342541" x="4972050" y="2254250"/>
          <p14:tracePt t="342558" x="4984750" y="2254250"/>
          <p14:tracePt t="342575" x="4991100" y="2254250"/>
          <p14:tracePt t="342591" x="5003800" y="2254250"/>
          <p14:tracePt t="342608" x="5010150" y="2254250"/>
          <p14:tracePt t="342624" x="5022850" y="2254250"/>
          <p14:tracePt t="343300" x="5029200" y="2254250"/>
          <p14:tracePt t="343308" x="5048250" y="2254250"/>
          <p14:tracePt t="343316" x="5073650" y="2254250"/>
          <p14:tracePt t="343332" x="5118100" y="2254250"/>
          <p14:tracePt t="343342" x="5149850" y="2254250"/>
          <p14:tracePt t="343359" x="5175250" y="2254250"/>
          <p14:tracePt t="343376" x="5187950" y="2254250"/>
          <p14:tracePt t="343392" x="5194300" y="2254250"/>
          <p14:tracePt t="343409" x="5207000" y="2254250"/>
          <p14:tracePt t="343426" x="5213350" y="2254250"/>
          <p14:tracePt t="343442" x="5226050" y="2254250"/>
          <p14:tracePt t="343459" x="5238750" y="2254250"/>
          <p14:tracePt t="343475" x="5251450" y="2254250"/>
          <p14:tracePt t="343492" x="5270500" y="2254250"/>
          <p14:tracePt t="343510" x="5283200" y="2247900"/>
          <p14:tracePt t="343525" x="5289550" y="2241550"/>
          <p14:tracePt t="343543" x="5295900" y="2241550"/>
          <p14:tracePt t="343559" x="5302250" y="2241550"/>
          <p14:tracePt t="343575" x="5308600" y="2241550"/>
          <p14:tracePt t="343592" x="5314950" y="2241550"/>
          <p14:tracePt t="343609" x="5321300" y="2241550"/>
          <p14:tracePt t="343626" x="5327650" y="2241550"/>
          <p14:tracePt t="343659" x="5334000" y="2241550"/>
          <p14:tracePt t="343675" x="5340350" y="2241550"/>
          <p14:tracePt t="343692" x="5346700" y="2241550"/>
          <p14:tracePt t="343710" x="5359400" y="2241550"/>
          <p14:tracePt t="343725" x="5365750" y="2241550"/>
          <p14:tracePt t="343743" x="5372100" y="2241550"/>
          <p14:tracePt t="343759" x="5384800" y="2241550"/>
          <p14:tracePt t="343775" x="5391150" y="2241550"/>
          <p14:tracePt t="343792" x="5397500" y="2235200"/>
          <p14:tracePt t="343809" x="5410200" y="2235200"/>
          <p14:tracePt t="343844" x="5422900" y="2228850"/>
          <p14:tracePt t="343860" x="5429250" y="2228850"/>
          <p14:tracePt t="343876" x="5441950" y="2228850"/>
          <p14:tracePt t="343892" x="5448300" y="2228850"/>
          <p14:tracePt t="343897" x="5448300" y="2222500"/>
          <p14:tracePt t="343932" x="5454650" y="2222500"/>
          <p14:tracePt t="343956" x="5461000" y="2216150"/>
          <p14:tracePt t="343964" x="5461000" y="2209800"/>
          <p14:tracePt t="343972" x="5467350" y="2209800"/>
          <p14:tracePt t="343980" x="5467350" y="2203450"/>
          <p14:tracePt t="343992" x="5467350" y="2190750"/>
          <p14:tracePt t="344028" x="5467350" y="2184400"/>
          <p14:tracePt t="344052" x="5467350" y="2178050"/>
          <p14:tracePt t="344076" x="5473700" y="2178050"/>
          <p14:tracePt t="344092" x="5473700" y="2171700"/>
          <p14:tracePt t="344131" x="5473700" y="2165350"/>
          <p14:tracePt t="344156" x="5473700" y="2159000"/>
          <p14:tracePt t="344172" x="5473700" y="2152650"/>
          <p14:tracePt t="344209" x="5473700" y="2146300"/>
          <p14:tracePt t="344228" x="5473700" y="2133600"/>
          <p14:tracePt t="344255" x="5473700" y="2127250"/>
          <p14:tracePt t="344284" x="5473700" y="2120900"/>
          <p14:tracePt t="344292" x="5473700" y="2114550"/>
          <p14:tracePt t="344324" x="5473700" y="2108200"/>
          <p14:tracePt t="344332" x="5473700" y="2101850"/>
          <p14:tracePt t="344356" x="5473700" y="2095500"/>
          <p14:tracePt t="344365" x="5467350" y="2089150"/>
          <p14:tracePt t="344412" x="5461000" y="2082800"/>
          <p14:tracePt t="344444" x="5461000" y="2076450"/>
          <p14:tracePt t="344452" x="5454650" y="2076450"/>
          <p14:tracePt t="344476" x="5454650" y="2070100"/>
          <p14:tracePt t="344484" x="5448300" y="2070100"/>
          <p14:tracePt t="344492" x="5441950" y="2070100"/>
          <p14:tracePt t="344500" x="5435600" y="2063750"/>
          <p14:tracePt t="344548" x="5429250" y="2063750"/>
          <p14:tracePt t="344572" x="5422900" y="2063750"/>
          <p14:tracePt t="344596" x="5422900" y="2057400"/>
          <p14:tracePt t="344612" x="5416550" y="2057400"/>
          <p14:tracePt t="344621" x="5410200" y="2051050"/>
          <p14:tracePt t="344636" x="5403850" y="2051050"/>
          <p14:tracePt t="344660" x="5391150" y="2044700"/>
          <p14:tracePt t="344669" x="5384800" y="2044700"/>
          <p14:tracePt t="344670" x="5384800" y="2038350"/>
          <p14:tracePt t="344685" x="5365750" y="2038350"/>
          <p14:tracePt t="344703" x="5365750" y="2032000"/>
          <p14:tracePt t="344720" x="5359400" y="2032000"/>
          <p14:tracePt t="344735" x="5346700" y="2032000"/>
          <p14:tracePt t="344788" x="5340350" y="2032000"/>
          <p14:tracePt t="344796" x="5334000" y="2032000"/>
          <p14:tracePt t="344828" x="5327650" y="2032000"/>
          <p14:tracePt t="344868" x="5321300" y="2032000"/>
          <p14:tracePt t="344885" x="5314950" y="2032000"/>
          <p14:tracePt t="344908" x="5314950" y="2038350"/>
          <p14:tracePt t="344964" x="5308600" y="2044700"/>
          <p14:tracePt t="344972" x="5302250" y="2051050"/>
          <p14:tracePt t="344985" x="5302250" y="2057400"/>
          <p14:tracePt t="345020" x="5295900" y="2057400"/>
          <p14:tracePt t="345028" x="5295900" y="2063750"/>
          <p14:tracePt t="345042" x="5295900" y="2070100"/>
          <p14:tracePt t="345044" x="5295900" y="2076450"/>
          <p14:tracePt t="345060" x="5295900" y="2089150"/>
          <p14:tracePt t="345076" x="5295900" y="2095500"/>
          <p14:tracePt t="345092" x="5295900" y="2108200"/>
          <p14:tracePt t="345132" x="5295900" y="2114550"/>
          <p14:tracePt t="345140" x="5295900" y="2127250"/>
          <p14:tracePt t="345164" x="5295900" y="2133600"/>
          <p14:tracePt t="345172" x="5295900" y="2139950"/>
          <p14:tracePt t="345180" x="5302250" y="2146300"/>
          <p14:tracePt t="345192" x="5308600" y="2159000"/>
          <p14:tracePt t="345208" x="5308600" y="2165350"/>
          <p14:tracePt t="345225" x="5314950" y="2171700"/>
          <p14:tracePt t="345243" x="5327650" y="2184400"/>
          <p14:tracePt t="345259" x="5340350" y="2203450"/>
          <p14:tracePt t="345259" x="5346700" y="2203450"/>
          <p14:tracePt t="345292" x="5359400" y="2209800"/>
          <p14:tracePt t="345293" x="5365750" y="2216150"/>
          <p14:tracePt t="345308" x="5378450" y="2222500"/>
          <p14:tracePt t="345326" x="5391150" y="2222500"/>
          <p14:tracePt t="345342" x="5403850" y="2222500"/>
          <p14:tracePt t="345359" x="5429250" y="2222500"/>
          <p14:tracePt t="345375" x="5441950" y="2222500"/>
          <p14:tracePt t="345392" x="5454650" y="2222500"/>
          <p14:tracePt t="345409" x="5473700" y="2222500"/>
          <p14:tracePt t="345425" x="5480050" y="2216150"/>
          <p14:tracePt t="345442" x="5492750" y="2209800"/>
          <p14:tracePt t="345459" x="5492750" y="2197100"/>
          <p14:tracePt t="345475" x="5505450" y="2178050"/>
          <p14:tracePt t="345492" x="5505450" y="2171700"/>
          <p14:tracePt t="345509" x="5511800" y="2159000"/>
          <p14:tracePt t="345526" x="5511800" y="2146300"/>
          <p14:tracePt t="345542" x="5511800" y="2133600"/>
          <p14:tracePt t="345559" x="5511800" y="2127250"/>
          <p14:tracePt t="345575" x="5511800" y="2108200"/>
          <p14:tracePt t="345593" x="5505450" y="2095500"/>
          <p14:tracePt t="345608" x="5499100" y="2082800"/>
          <p14:tracePt t="345625" x="5473700" y="2057400"/>
          <p14:tracePt t="345660" x="5473700" y="2051050"/>
          <p14:tracePt t="345674" x="5467350" y="2044700"/>
          <p14:tracePt t="345675" x="5454650" y="2044700"/>
          <p14:tracePt t="345691" x="5435600" y="2038350"/>
          <p14:tracePt t="345707" x="5403850" y="2019300"/>
          <p14:tracePt t="345725" x="5384800" y="2006600"/>
          <p14:tracePt t="345742" x="5365750" y="1993900"/>
          <p14:tracePt t="345759" x="5340350" y="1981200"/>
          <p14:tracePt t="345793" x="5334000" y="1981200"/>
          <p14:tracePt t="345808" x="5327650" y="1981200"/>
          <p14:tracePt t="345844" x="5321300" y="1981200"/>
          <p14:tracePt t="345876" x="5314950" y="1981200"/>
          <p14:tracePt t="345885" x="5308600" y="1981200"/>
          <p14:tracePt t="345901" x="5302250" y="1981200"/>
          <p14:tracePt t="345908" x="5295900" y="1981200"/>
          <p14:tracePt t="345914" x="5289550" y="1981200"/>
          <p14:tracePt t="345925" x="5289550" y="1987550"/>
          <p14:tracePt t="345942" x="5289550" y="1993900"/>
          <p14:tracePt t="345980" x="5283200" y="2000250"/>
          <p14:tracePt t="346004" x="5283200" y="2006600"/>
          <p14:tracePt t="346020" x="5283200" y="2012950"/>
          <p14:tracePt t="346044" x="5283200" y="2019300"/>
          <p14:tracePt t="346060" x="5283200" y="2025650"/>
          <p14:tracePt t="346084" x="5283200" y="2032000"/>
          <p14:tracePt t="346101" x="5283200" y="2038350"/>
          <p14:tracePt t="346124" x="5283200" y="2044700"/>
          <p14:tracePt t="346156" x="5283200" y="2051050"/>
          <p14:tracePt t="346172" x="5289550" y="2051050"/>
          <p14:tracePt t="346292" x="5295900" y="2051050"/>
          <p14:tracePt t="346308" x="5302250" y="2051050"/>
          <p14:tracePt t="346318" x="5302250" y="2044700"/>
          <p14:tracePt t="346325" x="5308600" y="2038350"/>
          <p14:tracePt t="346325" x="5321300" y="2032000"/>
          <p14:tracePt t="346342" x="5321300" y="2019300"/>
          <p14:tracePt t="346359" x="5321300" y="2012950"/>
          <p14:tracePt t="346375" x="5327650" y="2012950"/>
          <p14:tracePt t="346412" x="5327650" y="2006600"/>
          <p14:tracePt t="346452" x="5327650" y="2000250"/>
          <p14:tracePt t="346476" x="5327650" y="1993900"/>
          <p14:tracePt t="346509" x="5327650" y="1987550"/>
          <p14:tracePt t="346524" x="5321300" y="1987550"/>
          <p14:tracePt t="346580" x="5314950" y="1987550"/>
          <p14:tracePt t="346620" x="5308600" y="1987550"/>
          <p14:tracePt t="346804" x="5302250" y="1987550"/>
          <p14:tracePt t="346828" x="5295900" y="1987550"/>
          <p14:tracePt t="347340" x="5289550" y="1987550"/>
          <p14:tracePt t="347412" x="5283200" y="1987550"/>
          <p14:tracePt t="347420" x="5276850" y="1987550"/>
          <p14:tracePt t="347436" x="5264150" y="1987550"/>
          <p14:tracePt t="347440" x="5251450" y="1987550"/>
          <p14:tracePt t="347445" x="5238750" y="1987550"/>
          <p14:tracePt t="347458" x="5200650" y="1981200"/>
          <p14:tracePt t="347475" x="5130800" y="1968500"/>
          <p14:tracePt t="347492" x="5105400" y="1962150"/>
          <p14:tracePt t="347508" x="5092700" y="1962150"/>
          <p14:tracePt t="347526" x="5086350" y="1962150"/>
          <p14:tracePt t="347542" x="5080000" y="1962150"/>
          <p14:tracePt t="347558" x="5073650" y="1962150"/>
          <p14:tracePt t="347576" x="5073650" y="1968500"/>
          <p14:tracePt t="347620" x="5067300" y="1968500"/>
          <p14:tracePt t="347676" x="5067300" y="1974850"/>
          <p14:tracePt t="347780" x="5060950" y="1974850"/>
          <p14:tracePt t="347788" x="5054600" y="1974850"/>
          <p14:tracePt t="347796" x="5048250" y="1974850"/>
          <p14:tracePt t="347809" x="5041900" y="1974850"/>
          <p14:tracePt t="347825" x="5022850" y="1974850"/>
          <p14:tracePt t="347860" x="5016500" y="1974850"/>
          <p14:tracePt t="348172" x="5010150" y="1974850"/>
          <p14:tracePt t="348180" x="5003800" y="1974850"/>
          <p14:tracePt t="348196" x="4997450" y="1974850"/>
          <p14:tracePt t="348202" x="4991100" y="1974850"/>
          <p14:tracePt t="348209" x="4984750" y="1974850"/>
          <p14:tracePt t="348308" x="4978400" y="1974850"/>
          <p14:tracePt t="348388" x="4972050" y="1974850"/>
          <p14:tracePt t="348428" x="4965700" y="1974850"/>
          <p14:tracePt t="348444" x="4959350" y="1974850"/>
          <p14:tracePt t="348468" x="4953000" y="1974850"/>
          <p14:tracePt t="348476" x="4953000" y="1968500"/>
          <p14:tracePt t="348508" x="4953000" y="1962150"/>
          <p14:tracePt t="348524" x="4946650" y="1962150"/>
          <p14:tracePt t="348548" x="4940300" y="1962150"/>
          <p14:tracePt t="348556" x="4933950" y="1962150"/>
          <p14:tracePt t="348564" x="4921250" y="1955800"/>
          <p14:tracePt t="348575" x="4908550" y="1955800"/>
          <p14:tracePt t="348592" x="4895850" y="1955800"/>
          <p14:tracePt t="348608" x="4876800" y="1955800"/>
          <p14:tracePt t="348626" x="4851400" y="1955800"/>
          <p14:tracePt t="348659" x="4845050" y="1955800"/>
          <p14:tracePt t="348675" x="4838700" y="1955800"/>
          <p14:tracePt t="348692" x="4826000" y="1955800"/>
          <p14:tracePt t="348709" x="4819650" y="1955800"/>
          <p14:tracePt t="348725" x="4813300" y="1955800"/>
          <p14:tracePt t="348742" x="4800600" y="1955800"/>
          <p14:tracePt t="348758" x="4794250" y="1955800"/>
          <p14:tracePt t="348775" x="4787900" y="1955800"/>
          <p14:tracePt t="348792" x="4768850" y="1955800"/>
          <p14:tracePt t="348808" x="4756150" y="1955800"/>
          <p14:tracePt t="348825" x="4743450" y="1955800"/>
          <p14:tracePt t="348842" x="4724400" y="1955800"/>
          <p14:tracePt t="348858" x="4711700" y="1955800"/>
          <p14:tracePt t="348875" x="4699000" y="1955800"/>
          <p14:tracePt t="348892" x="4679950" y="1955800"/>
          <p14:tracePt t="348909" x="4667250" y="1955800"/>
          <p14:tracePt t="348925" x="4660900" y="1955800"/>
          <p14:tracePt t="348942" x="4654550" y="1955800"/>
          <p14:tracePt t="348958" x="4641850" y="1955800"/>
          <p14:tracePt t="348975" x="4635500" y="1955800"/>
          <p14:tracePt t="348992" x="4616450" y="1955800"/>
          <p14:tracePt t="349008" x="4603750" y="1955800"/>
          <p14:tracePt t="349025" x="4597400" y="1955800"/>
          <p14:tracePt t="349042" x="4578350" y="1955800"/>
          <p14:tracePt t="349059" x="4565650" y="1955800"/>
          <p14:tracePt t="349075" x="4559300" y="1955800"/>
          <p14:tracePt t="349092" x="4546600" y="1955800"/>
          <p14:tracePt t="349109" x="4540250" y="1955800"/>
          <p14:tracePt t="349125" x="4527550" y="1955800"/>
          <p14:tracePt t="349164" x="4521200" y="1955800"/>
          <p14:tracePt t="349175" x="4514850" y="1955800"/>
          <p14:tracePt t="349176" x="4508500" y="1962150"/>
          <p14:tracePt t="349192" x="4495800" y="1962150"/>
          <p14:tracePt t="349208" x="4489450" y="1968500"/>
          <p14:tracePt t="349225" x="4483100" y="1974850"/>
          <p14:tracePt t="349242" x="4476750" y="1981200"/>
          <p14:tracePt t="349258" x="4470400" y="1987550"/>
          <p14:tracePt t="349275" x="4470400" y="1993900"/>
          <p14:tracePt t="349292" x="4464050" y="2000250"/>
          <p14:tracePt t="349309" x="4457700" y="2012950"/>
          <p14:tracePt t="349356" x="4457700" y="2019300"/>
          <p14:tracePt t="349364" x="4457700" y="2025650"/>
          <p14:tracePt t="349375" x="4457700" y="2032000"/>
          <p14:tracePt t="349375" x="4451350" y="2044700"/>
          <p14:tracePt t="349393" x="4445000" y="2057400"/>
          <p14:tracePt t="349408" x="4445000" y="2076450"/>
          <p14:tracePt t="349426" x="4445000" y="2082800"/>
          <p14:tracePt t="349442" x="4445000" y="2089150"/>
          <p14:tracePt t="349458" x="4445000" y="2095500"/>
          <p14:tracePt t="349475" x="4445000" y="2108200"/>
          <p14:tracePt t="349492" x="4445000" y="2120900"/>
          <p14:tracePt t="349509" x="4445000" y="2133600"/>
          <p14:tracePt t="349548" x="4445000" y="2139950"/>
          <p14:tracePt t="349556" x="4445000" y="2152650"/>
          <p14:tracePt t="349559" x="4451350" y="2159000"/>
          <p14:tracePt t="349580" x="4451350" y="2165350"/>
          <p14:tracePt t="349592" x="4457700" y="2184400"/>
          <p14:tracePt t="349608" x="4464050" y="2190750"/>
          <p14:tracePt t="349625" x="4483100" y="2209800"/>
          <p14:tracePt t="349658" x="4495800" y="2222500"/>
          <p14:tracePt t="349675" x="4508500" y="2235200"/>
          <p14:tracePt t="349692" x="4533900" y="2247900"/>
          <p14:tracePt t="349709" x="4559300" y="2254250"/>
          <p14:tracePt t="349725" x="4578350" y="2266950"/>
          <p14:tracePt t="349742" x="4616450" y="2286000"/>
          <p14:tracePt t="349758" x="4660900" y="2298700"/>
          <p14:tracePt t="349775" x="4699000" y="2305050"/>
          <p14:tracePt t="349792" x="4743450" y="2311400"/>
          <p14:tracePt t="349808" x="4781550" y="2311400"/>
          <p14:tracePt t="349826" x="4826000" y="2311400"/>
          <p14:tracePt t="349842" x="4876800" y="2311400"/>
          <p14:tracePt t="349858" x="4921250" y="2311400"/>
          <p14:tracePt t="349875" x="4972050" y="2311400"/>
          <p14:tracePt t="349875" x="4991100" y="2311400"/>
          <p14:tracePt t="349892" x="5022850" y="2311400"/>
          <p14:tracePt t="349909" x="5054600" y="2311400"/>
          <p14:tracePt t="349925" x="5086350" y="2311400"/>
          <p14:tracePt t="349942" x="5105400" y="2311400"/>
          <p14:tracePt t="349959" x="5124450" y="2311400"/>
          <p14:tracePt t="349975" x="5137150" y="2311400"/>
          <p14:tracePt t="349992" x="5143500" y="2305050"/>
          <p14:tracePt t="350008" x="5156200" y="2298700"/>
          <p14:tracePt t="350025" x="5168900" y="2292350"/>
          <p14:tracePt t="350041" x="5181600" y="2286000"/>
          <p14:tracePt t="350058" x="5187950" y="2273300"/>
          <p14:tracePt t="350075" x="5200650" y="2266950"/>
          <p14:tracePt t="350091" x="5213350" y="2247900"/>
          <p14:tracePt t="350132" x="5226050" y="2241550"/>
          <p14:tracePt t="350141" x="5226050" y="2235200"/>
          <p14:tracePt t="350144" x="5232400" y="2228850"/>
          <p14:tracePt t="350158" x="5238750" y="2216150"/>
          <p14:tracePt t="350175" x="5245100" y="2203450"/>
          <p14:tracePt t="350192" x="5245100" y="2197100"/>
          <p14:tracePt t="350208" x="5245100" y="2184400"/>
          <p14:tracePt t="350225" x="5245100" y="2178050"/>
          <p14:tracePt t="350241" x="5245100" y="2165350"/>
          <p14:tracePt t="350258" x="5245100" y="2159000"/>
          <p14:tracePt t="350275" x="5245100" y="2139950"/>
          <p14:tracePt t="350291" x="5245100" y="2120900"/>
          <p14:tracePt t="350309" x="5245100" y="2114550"/>
          <p14:tracePt t="350325" x="5245100" y="2108200"/>
          <p14:tracePt t="350341" x="5245100" y="2101850"/>
          <p14:tracePt t="350358" x="5245100" y="2095500"/>
          <p14:tracePt t="350375" x="5245100" y="2082800"/>
          <p14:tracePt t="350392" x="5245100" y="2063750"/>
          <p14:tracePt t="350408" x="5245100" y="2057400"/>
          <p14:tracePt t="350425" x="5238750" y="2051050"/>
          <p14:tracePt t="350442" x="5238750" y="2044700"/>
          <p14:tracePt t="350476" x="5232400" y="2044700"/>
          <p14:tracePt t="350492" x="5226050" y="2044700"/>
          <p14:tracePt t="350493" x="5219700" y="2032000"/>
          <p14:tracePt t="350508" x="5200650" y="2025650"/>
          <p14:tracePt t="350525" x="5194300" y="2019300"/>
          <p14:tracePt t="350541" x="5181600" y="2006600"/>
          <p14:tracePt t="350558" x="5175250" y="2006600"/>
          <p14:tracePt t="350575" x="5156200" y="1993900"/>
          <p14:tracePt t="350592" x="5143500" y="1987550"/>
          <p14:tracePt t="350608" x="5130800" y="1987550"/>
          <p14:tracePt t="350625" x="5099050" y="1974850"/>
          <p14:tracePt t="350660" x="5092700" y="1968500"/>
          <p14:tracePt t="350676" x="5086350" y="1968500"/>
          <p14:tracePt t="350689" x="5073650" y="1962150"/>
          <p14:tracePt t="350700" x="5067300" y="1962150"/>
          <p14:tracePt t="350707" x="5048250" y="1962150"/>
          <p14:tracePt t="350722" x="5035550" y="1955800"/>
          <p14:tracePt t="350739" x="5029200" y="1949450"/>
          <p14:tracePt t="350756" x="5010150" y="1949450"/>
          <p14:tracePt t="350772" x="5003800" y="1949450"/>
          <p14:tracePt t="350789" x="4984750" y="1949450"/>
          <p14:tracePt t="350805" x="4959350" y="1949450"/>
          <p14:tracePt t="350821" x="4946650" y="1949450"/>
          <p14:tracePt t="350839" x="4933950" y="1943100"/>
          <p14:tracePt t="350854" x="4921250" y="1943100"/>
          <p14:tracePt t="350872" x="4902200" y="1943100"/>
          <p14:tracePt t="350888" x="4883150" y="1936750"/>
          <p14:tracePt t="350904" x="4864100" y="1936750"/>
          <p14:tracePt t="350922" x="4845050" y="1936750"/>
          <p14:tracePt t="350938" x="4819650" y="1936750"/>
          <p14:tracePt t="350955" x="4781550" y="1936750"/>
          <p14:tracePt t="350972" x="4768850" y="1936750"/>
          <p14:tracePt t="350990" x="4749800" y="1936750"/>
          <p14:tracePt t="351006" x="4737100" y="1936750"/>
          <p14:tracePt t="351022" x="4724400" y="1936750"/>
          <p14:tracePt t="351040" x="4711700" y="1936750"/>
          <p14:tracePt t="351056" x="4699000" y="1936750"/>
          <p14:tracePt t="351072" x="4686300" y="1936750"/>
          <p14:tracePt t="351089" x="4667250" y="1943100"/>
          <p14:tracePt t="351106" x="4654550" y="1943100"/>
          <p14:tracePt t="351122" x="4641850" y="1949450"/>
          <p14:tracePt t="351122" x="4629150" y="1949450"/>
          <p14:tracePt t="351140" x="4622800" y="1949450"/>
          <p14:tracePt t="351155" x="4610100" y="1955800"/>
          <p14:tracePt t="351172" x="4603750" y="1955800"/>
          <p14:tracePt t="351189" x="4591050" y="1962150"/>
          <p14:tracePt t="351206" x="4578350" y="1968500"/>
          <p14:tracePt t="351222" x="4572000" y="1968500"/>
          <p14:tracePt t="351239" x="4565650" y="1981200"/>
          <p14:tracePt t="351255" x="4552950" y="1987550"/>
          <p14:tracePt t="351272" x="4546600" y="2000250"/>
          <p14:tracePt t="351290" x="4546600" y="2006600"/>
          <p14:tracePt t="351305" x="4540250" y="2012950"/>
          <p14:tracePt t="351322" x="4533900" y="2025650"/>
          <p14:tracePt t="351340" x="4527550" y="2032000"/>
          <p14:tracePt t="351355" x="4527550" y="2044700"/>
          <p14:tracePt t="351373" x="4527550" y="2051050"/>
          <p14:tracePt t="351389" x="4521200" y="2057400"/>
          <p14:tracePt t="351406" x="4521200" y="2063750"/>
          <p14:tracePt t="351422" x="4521200" y="2070100"/>
          <p14:tracePt t="351439" x="4514850" y="2070100"/>
          <p14:tracePt t="351456" x="4514850" y="2082800"/>
          <p14:tracePt t="351472" x="4514850" y="2095500"/>
          <p14:tracePt t="351489" x="4514850" y="2108200"/>
          <p14:tracePt t="351506" x="4514850" y="2120900"/>
          <p14:tracePt t="351523" x="4514850" y="2127250"/>
          <p14:tracePt t="351541" x="4514850" y="2133600"/>
          <p14:tracePt t="351556" x="4514850" y="2139950"/>
          <p14:tracePt t="351573" x="4521200" y="2146300"/>
          <p14:tracePt t="351590" x="4521200" y="2152650"/>
          <p14:tracePt t="351606" x="4533900" y="2159000"/>
          <p14:tracePt t="351623" x="4540250" y="2171700"/>
          <p14:tracePt t="351640" x="4559300" y="2184400"/>
          <p14:tracePt t="351656" x="4565650" y="2190750"/>
          <p14:tracePt t="351672" x="4584700" y="2197100"/>
          <p14:tracePt t="351689" x="4597400" y="2203450"/>
          <p14:tracePt t="351706" x="4610100" y="2209800"/>
          <p14:tracePt t="351723" x="4641850" y="2222500"/>
          <p14:tracePt t="351741" x="4667250" y="2228850"/>
          <p14:tracePt t="351756" x="4679950" y="2228850"/>
          <p14:tracePt t="351774" x="4705350" y="2235200"/>
          <p14:tracePt t="351790" x="4724400" y="2241550"/>
          <p14:tracePt t="351807" x="4756150" y="2241550"/>
          <p14:tracePt t="351824" x="4794250" y="2247900"/>
          <p14:tracePt t="351841" x="4832350" y="2254250"/>
          <p14:tracePt t="351857" x="4851400" y="2254250"/>
          <p14:tracePt t="351873" x="4876800" y="2254250"/>
          <p14:tracePt t="351890" x="4914900" y="2254250"/>
          <p14:tracePt t="351906" x="4940300" y="2254250"/>
          <p14:tracePt t="351923" x="4984750" y="2254250"/>
          <p14:tracePt t="351941" x="5022850" y="2254250"/>
          <p14:tracePt t="351957" x="5048250" y="2260600"/>
          <p14:tracePt t="351974" x="5073650" y="2260600"/>
          <p14:tracePt t="351990" x="5092700" y="2260600"/>
          <p14:tracePt t="352007" x="5099050" y="2260600"/>
          <p14:tracePt t="352023" x="5111750" y="2260600"/>
          <p14:tracePt t="352040" x="5124450" y="2260600"/>
          <p14:tracePt t="352057" x="5137150" y="2260600"/>
          <p14:tracePt t="352073" x="5168900" y="2260600"/>
          <p14:tracePt t="352091" x="5187950" y="2260600"/>
          <p14:tracePt t="352106" x="5213350" y="2260600"/>
          <p14:tracePt t="352122" x="5245100" y="2260600"/>
          <p14:tracePt t="352140" x="5251450" y="2260600"/>
          <p14:tracePt t="352155" x="5264150" y="2260600"/>
          <p14:tracePt t="352173" x="5276850" y="2247900"/>
          <p14:tracePt t="352189" x="5289550" y="2241550"/>
          <p14:tracePt t="352205" x="5302250" y="2222500"/>
          <p14:tracePt t="352222" x="5314950" y="2216150"/>
          <p14:tracePt t="352238" x="5314950" y="2209800"/>
          <p14:tracePt t="352254" x="5321300" y="2197100"/>
          <p14:tracePt t="352271" x="5327650" y="2190750"/>
          <p14:tracePt t="352288" x="5327650" y="2184400"/>
          <p14:tracePt t="352305" x="5334000" y="2178050"/>
          <p14:tracePt t="352321" x="5334000" y="2171700"/>
          <p14:tracePt t="352339" x="5334000" y="2159000"/>
          <p14:tracePt t="352380" x="5334000" y="2152650"/>
          <p14:tracePt t="352389" x="5334000" y="2146300"/>
          <p14:tracePt t="352396" x="5340350" y="2139950"/>
          <p14:tracePt t="352412" x="5340350" y="2127250"/>
          <p14:tracePt t="352422" x="5340350" y="2120900"/>
          <p14:tracePt t="352438" x="5340350" y="2108200"/>
          <p14:tracePt t="352454" x="5340350" y="2101850"/>
          <p14:tracePt t="352471" x="5340350" y="2082800"/>
          <p14:tracePt t="352488" x="5334000" y="2070100"/>
          <p14:tracePt t="352504" x="5334000" y="2063750"/>
          <p14:tracePt t="352521" x="5327650" y="2063750"/>
          <p14:tracePt t="352539" x="5321300" y="2051050"/>
          <p14:tracePt t="352554" x="5314950" y="2038350"/>
          <p14:tracePt t="352571" x="5302250" y="2025650"/>
          <p14:tracePt t="352589" x="5289550" y="2012950"/>
          <p14:tracePt t="352604" x="5276850" y="2000250"/>
          <p14:tracePt t="352622" x="5264150" y="1987550"/>
          <p14:tracePt t="352638" x="5257800" y="1987550"/>
          <p14:tracePt t="352655" x="5245100" y="1981200"/>
          <p14:tracePt t="352672" x="5238750" y="1974850"/>
          <p14:tracePt t="352690" x="5226050" y="1974850"/>
          <p14:tracePt t="352707" x="5213350" y="1968500"/>
          <p14:tracePt t="352723" x="5181600" y="1962150"/>
          <p14:tracePt t="352756" x="5162550" y="1949450"/>
          <p14:tracePt t="352757" x="5124450" y="1943100"/>
          <p14:tracePt t="352773" x="5099050" y="1936750"/>
          <p14:tracePt t="352790" x="5060950" y="1924050"/>
          <p14:tracePt t="352806" x="5022850" y="1917700"/>
          <p14:tracePt t="352824" x="4984750" y="1917700"/>
          <p14:tracePt t="352841" x="4965700" y="1917700"/>
          <p14:tracePt t="352857" x="4927600" y="1917700"/>
          <p14:tracePt t="352873" x="4902200" y="1917700"/>
          <p14:tracePt t="352890" x="4876800" y="1917700"/>
          <p14:tracePt t="352907" x="4851400" y="1917700"/>
          <p14:tracePt t="352924" x="4813300" y="1917700"/>
          <p14:tracePt t="352941" x="4781550" y="1917700"/>
          <p14:tracePt t="352956" x="4762500" y="1917700"/>
          <p14:tracePt t="352974" x="4730750" y="1917700"/>
          <p14:tracePt t="352991" x="4724400" y="1917700"/>
          <p14:tracePt t="353006" x="4705350" y="1917700"/>
          <p14:tracePt t="353024" x="4692650" y="1917700"/>
          <p14:tracePt t="353041" x="4686300" y="1917700"/>
          <p14:tracePt t="353056" x="4667250" y="1917700"/>
          <p14:tracePt t="353074" x="4654550" y="1917700"/>
          <p14:tracePt t="353090" x="4648200" y="1924050"/>
          <p14:tracePt t="353107" x="4635500" y="1924050"/>
          <p14:tracePt t="353123" x="4622800" y="1930400"/>
          <p14:tracePt t="353140" x="4610100" y="1930400"/>
          <p14:tracePt t="353156" x="4610100" y="1936750"/>
          <p14:tracePt t="353173" x="4597400" y="1943100"/>
          <p14:tracePt t="353191" x="4591050" y="1943100"/>
          <p14:tracePt t="353206" x="4578350" y="1943100"/>
          <p14:tracePt t="353223" x="4572000" y="1943100"/>
          <p14:tracePt t="353240" x="4565650" y="1943100"/>
          <p14:tracePt t="353256" x="4559300" y="1949450"/>
          <p14:tracePt t="353273" x="4552950" y="1949450"/>
          <p14:tracePt t="353291" x="4546600" y="1949450"/>
          <p14:tracePt t="353307" x="4540250" y="1955800"/>
          <p14:tracePt t="353323" x="4527550" y="1962150"/>
          <p14:tracePt t="353380" x="4521200" y="1968500"/>
          <p14:tracePt t="353388" x="4521200" y="1974850"/>
          <p14:tracePt t="353396" x="4514850" y="1974850"/>
          <p14:tracePt t="353404" x="4508500" y="1981200"/>
          <p14:tracePt t="353428" x="4502150" y="1987550"/>
          <p14:tracePt t="353436" x="4502150" y="1993900"/>
          <p14:tracePt t="353456" x="4495800" y="2006600"/>
          <p14:tracePt t="353457" x="4489450" y="2019300"/>
          <p14:tracePt t="353474" x="4489450" y="2032000"/>
          <p14:tracePt t="353490" x="4489450" y="2038350"/>
          <p14:tracePt t="353507" x="4489450" y="2051050"/>
          <p14:tracePt t="353523" x="4489450" y="2057400"/>
          <p14:tracePt t="353540" x="4489450" y="2076450"/>
          <p14:tracePt t="353556" x="4489450" y="2095500"/>
          <p14:tracePt t="353573" x="4489450" y="2108200"/>
          <p14:tracePt t="353590" x="4489450" y="2120900"/>
          <p14:tracePt t="353606" x="4495800" y="2139950"/>
          <p14:tracePt t="353623" x="4495800" y="2159000"/>
          <p14:tracePt t="353640" x="4495800" y="2165350"/>
          <p14:tracePt t="353656" x="4502150" y="2178050"/>
          <p14:tracePt t="353672" x="4502150" y="2184400"/>
          <p14:tracePt t="353689" x="4508500" y="2203450"/>
          <p14:tracePt t="353706" x="4514850" y="2209800"/>
          <p14:tracePt t="353723" x="4521200" y="2222500"/>
          <p14:tracePt t="353741" x="4521200" y="2228850"/>
          <p14:tracePt t="353756" x="4527550" y="2235200"/>
          <p14:tracePt t="353796" x="4527550" y="2241550"/>
          <p14:tracePt t="353804" x="4533900" y="2241550"/>
          <p14:tracePt t="354284" x="4540250" y="2241550"/>
          <p14:tracePt t="354316" x="4533900" y="2241550"/>
          <p14:tracePt t="354324" x="4527550" y="2241550"/>
          <p14:tracePt t="354340" x="4521200" y="2241550"/>
          <p14:tracePt t="354346" x="4508500" y="2241550"/>
          <p14:tracePt t="354358" x="4502150" y="2241550"/>
          <p14:tracePt t="354358" x="4470400" y="2241550"/>
          <p14:tracePt t="354375" x="4451350" y="2241550"/>
          <p14:tracePt t="354392" x="4438650" y="2241550"/>
          <p14:tracePt t="354652" x="4438650" y="2247900"/>
          <p14:tracePt t="354660" x="4432300" y="2247900"/>
          <p14:tracePt t="354668" x="4425950" y="2247900"/>
          <p14:tracePt t="354675" x="4406900" y="2247900"/>
          <p14:tracePt t="354691" x="4368800" y="2247900"/>
          <p14:tracePt t="354708" x="4343400" y="2247900"/>
          <p14:tracePt t="354725" x="4318000" y="2247900"/>
          <p14:tracePt t="354741" x="4305300" y="2247900"/>
          <p14:tracePt t="354759" x="4292600" y="2247900"/>
          <p14:tracePt t="354775" x="4286250" y="2247900"/>
          <p14:tracePt t="354792" x="4273550" y="2247900"/>
          <p14:tracePt t="354808" x="4260850" y="2247900"/>
          <p14:tracePt t="354825" x="4248150" y="2247900"/>
          <p14:tracePt t="354842" x="4235450" y="2247900"/>
          <p14:tracePt t="354858" x="4222750" y="2247900"/>
          <p14:tracePt t="354875" x="4197350" y="2247900"/>
          <p14:tracePt t="354891" x="4171950" y="2247900"/>
          <p14:tracePt t="354908" x="4159250" y="2247900"/>
          <p14:tracePt t="354925" x="4140200" y="2247900"/>
          <p14:tracePt t="354941" x="4121150" y="2247900"/>
          <p14:tracePt t="354959" x="4102100" y="2247900"/>
          <p14:tracePt t="354974" x="4083050" y="2247900"/>
          <p14:tracePt t="354992" x="4051300" y="2247900"/>
          <p14:tracePt t="355008" x="4025900" y="2241550"/>
          <p14:tracePt t="355025" x="4006850" y="2241550"/>
          <p14:tracePt t="355042" x="3981450" y="2235200"/>
          <p14:tracePt t="355058" x="3962400" y="2235200"/>
          <p14:tracePt t="355075" x="3943350" y="2235200"/>
          <p14:tracePt t="355091" x="3917950" y="2235200"/>
          <p14:tracePt t="355108" x="3898900" y="2235200"/>
          <p14:tracePt t="355125" x="3879850" y="2235200"/>
          <p14:tracePt t="355141" x="3873500" y="2235200"/>
          <p14:tracePt t="355158" x="3860800" y="2235200"/>
          <p14:tracePt t="355174" x="3841750" y="2235200"/>
          <p14:tracePt t="355192" x="3829050" y="2235200"/>
          <p14:tracePt t="355208" x="3816350" y="2235200"/>
          <p14:tracePt t="355225" x="3803650" y="2235200"/>
          <p14:tracePt t="355364" x="3803650" y="2228850"/>
          <p14:tracePt t="355372" x="3810000" y="2228850"/>
          <p14:tracePt t="355391" x="3829050" y="2228850"/>
          <p14:tracePt t="355408" x="3860800" y="2228850"/>
          <p14:tracePt t="355408" x="3917950" y="2228850"/>
          <p14:tracePt t="355424" x="4000500" y="2228850"/>
          <p14:tracePt t="355442" x="4064000" y="2228850"/>
          <p14:tracePt t="355458" x="4121150" y="2228850"/>
          <p14:tracePt t="355475" x="4165600" y="2235200"/>
          <p14:tracePt t="355491" x="4235450" y="2235200"/>
          <p14:tracePt t="355508" x="4260850" y="2235200"/>
          <p14:tracePt t="355525" x="4286250" y="2235200"/>
          <p14:tracePt t="355541" x="4318000" y="2235200"/>
          <p14:tracePt t="355558" x="4330700" y="2235200"/>
          <p14:tracePt t="355628" x="4330700" y="2241550"/>
          <p14:tracePt t="355636" x="4324350" y="2241550"/>
          <p14:tracePt t="355636" x="4311650" y="2241550"/>
          <p14:tracePt t="355658" x="4292600" y="2241550"/>
          <p14:tracePt t="355675" x="4267200" y="2241550"/>
          <p14:tracePt t="355691" x="4222750" y="2241550"/>
          <p14:tracePt t="355708" x="4184650" y="2241550"/>
          <p14:tracePt t="355725" x="4165600" y="2241550"/>
          <p14:tracePt t="355741" x="4159250" y="2241550"/>
          <p14:tracePt t="355758" x="4152900" y="2241550"/>
          <p14:tracePt t="355844" x="4159250" y="2241550"/>
          <p14:tracePt t="355852" x="4171950" y="2235200"/>
          <p14:tracePt t="355859" x="4197350" y="2228850"/>
          <p14:tracePt t="355876" x="4222750" y="2228850"/>
          <p14:tracePt t="355876" x="4254500" y="2228850"/>
          <p14:tracePt t="355891" x="4400550" y="2222500"/>
          <p14:tracePt t="355908" x="4495800" y="2216150"/>
          <p14:tracePt t="355925" x="4641850" y="2178050"/>
          <p14:tracePt t="355941" x="4775200" y="2152650"/>
          <p14:tracePt t="355958" x="4921250" y="2139950"/>
          <p14:tracePt t="355975" x="5054600" y="2114550"/>
          <p14:tracePt t="355991" x="5143500" y="2101850"/>
          <p14:tracePt t="356008" x="5200650" y="2076450"/>
          <p14:tracePt t="356024" x="5226050" y="2063750"/>
          <p14:tracePt t="356041" x="5245100" y="2044700"/>
          <p14:tracePt t="356058" x="5251450" y="2032000"/>
          <p14:tracePt t="356075" x="5251450" y="2019300"/>
          <p14:tracePt t="356091" x="5251450" y="2012950"/>
          <p14:tracePt t="356108" x="5251450" y="2006600"/>
          <p14:tracePt t="356148" x="5251450" y="2000250"/>
          <p14:tracePt t="356188" x="5251450" y="1993900"/>
          <p14:tracePt t="356244" x="5251450" y="1987550"/>
          <p14:tracePt t="356259" x="5251450" y="1981200"/>
          <p14:tracePt t="356276" x="5251450" y="1974850"/>
          <p14:tracePt t="356292" x="5251450" y="1968500"/>
          <p14:tracePt t="356301" x="5251450" y="1962150"/>
          <p14:tracePt t="356324" x="5251450" y="1955800"/>
          <p14:tracePt t="356334" x="5251450" y="1949450"/>
          <p14:tracePt t="356351" x="5251450" y="1936750"/>
          <p14:tracePt t="356358" x="5251450" y="1930400"/>
          <p14:tracePt t="356358" x="5264150" y="1924050"/>
          <p14:tracePt t="356374" x="5270500" y="1917700"/>
          <p14:tracePt t="356391" x="5276850" y="1911350"/>
          <p14:tracePt t="356428" x="5283200" y="1911350"/>
          <p14:tracePt t="356659" x="5276850" y="1905000"/>
          <p14:tracePt t="356684" x="5276850" y="1898650"/>
          <p14:tracePt t="356692" x="5270500" y="1898650"/>
          <p14:tracePt t="356715" x="5270500" y="1892300"/>
          <p14:tracePt t="356819" x="5276850" y="1892300"/>
          <p14:tracePt t="356827" x="5283200" y="1892300"/>
          <p14:tracePt t="356835" x="5289550" y="1892300"/>
          <p14:tracePt t="356841" x="5295900" y="1892300"/>
          <p14:tracePt t="356858" x="5314950" y="1892300"/>
          <p14:tracePt t="356874" x="5346700" y="1892300"/>
          <p14:tracePt t="356891" x="5391150" y="1892300"/>
          <p14:tracePt t="356908" x="5416550" y="1892300"/>
          <p14:tracePt t="356925" x="5441950" y="1892300"/>
          <p14:tracePt t="356941" x="5461000" y="1892300"/>
          <p14:tracePt t="356958" x="5480050" y="1892300"/>
          <p14:tracePt t="356974" x="5492750" y="1892300"/>
          <p14:tracePt t="356991" x="5511800" y="1892300"/>
          <p14:tracePt t="357008" x="5524500" y="1892300"/>
          <p14:tracePt t="357024" x="5530850" y="1892300"/>
          <p14:tracePt t="357041" x="5549900" y="1892300"/>
          <p14:tracePt t="357058" x="5556250" y="1892300"/>
          <p14:tracePt t="357074" x="5568950" y="1892300"/>
          <p14:tracePt t="357227" x="5562600" y="1892300"/>
          <p14:tracePt t="357243" x="5562600" y="1885950"/>
          <p14:tracePt t="357252" x="5556250" y="1879600"/>
          <p14:tracePt t="357267" x="5549900" y="1873250"/>
          <p14:tracePt t="357275" x="5530850" y="1854200"/>
          <p14:tracePt t="357299" x="5524500" y="1847850"/>
          <p14:tracePt t="357307" x="5518150" y="1841500"/>
          <p14:tracePt t="357315" x="5511800" y="1835150"/>
          <p14:tracePt t="357324" x="5505450" y="1828800"/>
          <p14:tracePt t="357341" x="5492750" y="1816100"/>
          <p14:tracePt t="357358" x="5486400" y="1816100"/>
          <p14:tracePt t="357374" x="5480050" y="1816100"/>
          <p14:tracePt t="357579" x="5486400" y="1816100"/>
          <p14:tracePt t="357587" x="5492750" y="1816100"/>
          <p14:tracePt t="357600" x="5505450" y="1816100"/>
          <p14:tracePt t="357603" x="5518150" y="1816100"/>
          <p14:tracePt t="357609" x="5530850" y="1816100"/>
          <p14:tracePt t="357624" x="5568950" y="1816100"/>
          <p14:tracePt t="357659" x="5575300" y="1822450"/>
          <p14:tracePt t="357660" x="5588000" y="1822450"/>
          <p14:tracePt t="357672" x="5600700" y="1835150"/>
          <p14:tracePt t="357689" x="5607050" y="1835150"/>
          <p14:tracePt t="357739" x="5607050" y="1841500"/>
          <p14:tracePt t="357755" x="5607050" y="1847850"/>
          <p14:tracePt t="357763" x="5607050" y="1854200"/>
          <p14:tracePt t="357772" x="5600700" y="1854200"/>
          <p14:tracePt t="357773" x="5588000" y="1866900"/>
          <p14:tracePt t="357790" x="5562600" y="1873250"/>
          <p14:tracePt t="357807" x="5537200" y="1892300"/>
          <p14:tracePt t="357824" x="5505450" y="1898650"/>
          <p14:tracePt t="357840" x="5486400" y="1905000"/>
          <p14:tracePt t="357857" x="5473700" y="1911350"/>
          <p14:tracePt t="357874" x="5467350" y="1911350"/>
          <p14:tracePt t="357890" x="5461000" y="1917700"/>
          <p14:tracePt t="357907" x="5454650" y="1917700"/>
          <p14:tracePt t="358547" x="5461000" y="1917700"/>
          <p14:tracePt t="358555" x="5480050" y="1917700"/>
          <p14:tracePt t="358563" x="5505450" y="1917700"/>
          <p14:tracePt t="358574" x="5524500" y="1917700"/>
          <p14:tracePt t="358591" x="5543550" y="1917700"/>
          <p14:tracePt t="358607" x="5556250" y="1917700"/>
          <p14:tracePt t="358624" x="5581650" y="1917700"/>
          <p14:tracePt t="358658" x="5588000" y="1917700"/>
          <p14:tracePt t="358674" x="5600700" y="1917700"/>
          <p14:tracePt t="358691" x="5619750" y="1917700"/>
          <p14:tracePt t="358708" x="5632450" y="1911350"/>
          <p14:tracePt t="358724" x="5645150" y="1911350"/>
          <p14:tracePt t="358741" x="5657850" y="1905000"/>
          <p14:tracePt t="358757" x="5676900" y="1905000"/>
          <p14:tracePt t="358774" x="5708650" y="1905000"/>
          <p14:tracePt t="358791" x="5727700" y="1905000"/>
          <p14:tracePt t="358807" x="5746750" y="1898650"/>
          <p14:tracePt t="358843" x="5753100" y="1898650"/>
          <p14:tracePt t="358963" x="5753100" y="1892300"/>
          <p14:tracePt t="358987" x="5746750" y="1892300"/>
          <p14:tracePt t="359003" x="5740400" y="1892300"/>
          <p14:tracePt t="359020" x="5734050" y="1892300"/>
          <p14:tracePt t="359027" x="5727700" y="1892300"/>
          <p14:tracePt t="359035" x="5721350" y="1892300"/>
          <p14:tracePt t="359057" x="5702300" y="1892300"/>
          <p14:tracePt t="359058" x="5689600" y="1892300"/>
          <p14:tracePt t="359074" x="5676900" y="1892300"/>
          <p14:tracePt t="359091" x="5657850" y="1892300"/>
          <p14:tracePt t="359108" x="5651500" y="1892300"/>
          <p14:tracePt t="359124" x="5645150" y="1898650"/>
          <p14:tracePt t="359141" x="5626100" y="1905000"/>
          <p14:tracePt t="359158" x="5619750" y="1911350"/>
          <p14:tracePt t="359174" x="5613400" y="1911350"/>
          <p14:tracePt t="359191" x="5607050" y="1924050"/>
          <p14:tracePt t="359207" x="5594350" y="1930400"/>
          <p14:tracePt t="359225" x="5581650" y="1943100"/>
          <p14:tracePt t="359241" x="5575300" y="1955800"/>
          <p14:tracePt t="359258" x="5568950" y="1968500"/>
          <p14:tracePt t="359274" x="5568950" y="1974850"/>
          <p14:tracePt t="359291" x="5562600" y="1987550"/>
          <p14:tracePt t="359308" x="5556250" y="1993900"/>
          <p14:tracePt t="359324" x="5549900" y="2006600"/>
          <p14:tracePt t="359341" x="5549900" y="2019300"/>
          <p14:tracePt t="359357" x="5549900" y="2032000"/>
          <p14:tracePt t="359374" x="5549900" y="2044700"/>
          <p14:tracePt t="359391" x="5549900" y="2070100"/>
          <p14:tracePt t="359407" x="5549900" y="2082800"/>
          <p14:tracePt t="359424" x="5549900" y="2089150"/>
          <p14:tracePt t="359441" x="5549900" y="2108200"/>
          <p14:tracePt t="359475" x="5549900" y="2114550"/>
          <p14:tracePt t="359476" x="5556250" y="2127250"/>
          <p14:tracePt t="359491" x="5568950" y="2146300"/>
          <p14:tracePt t="359508" x="5588000" y="2165350"/>
          <p14:tracePt t="359524" x="5600700" y="2178050"/>
          <p14:tracePt t="359541" x="5626100" y="2190750"/>
          <p14:tracePt t="359557" x="5638800" y="2203450"/>
          <p14:tracePt t="359574" x="5651500" y="2216150"/>
          <p14:tracePt t="359591" x="5683250" y="2222500"/>
          <p14:tracePt t="359608" x="5695950" y="2235200"/>
          <p14:tracePt t="359624" x="5784850" y="2260600"/>
          <p14:tracePt t="359657" x="5829300" y="2266950"/>
          <p14:tracePt t="359674" x="5886450" y="2266950"/>
          <p14:tracePt t="359691" x="5969000" y="2273300"/>
          <p14:tracePt t="359708" x="6000750" y="2273300"/>
          <p14:tracePt t="359724" x="6026150" y="2273300"/>
          <p14:tracePt t="359741" x="6038850" y="2273300"/>
          <p14:tracePt t="359757" x="6057900" y="2273300"/>
          <p14:tracePt t="359803" x="6064250" y="2266950"/>
          <p14:tracePt t="359817" x="6070600" y="2266950"/>
          <p14:tracePt t="359819" x="6076950" y="2260600"/>
          <p14:tracePt t="359824" x="6089650" y="2260600"/>
          <p14:tracePt t="359841" x="6096000" y="2254250"/>
          <p14:tracePt t="359857" x="6102350" y="2254250"/>
          <p14:tracePt t="359874" x="6108700" y="2254250"/>
          <p14:tracePt t="359891" x="6121400" y="2254250"/>
          <p14:tracePt t="360003" x="6127750" y="2254250"/>
          <p14:tracePt t="360147" x="6127750" y="2247900"/>
          <p14:tracePt t="360157" x="6134100" y="2247900"/>
          <p14:tracePt t="360163" x="6140450" y="2247900"/>
          <p14:tracePt t="360179" x="6146800" y="2247900"/>
          <p14:tracePt t="360243" x="6153150" y="2247900"/>
          <p14:tracePt t="360460" x="6140450" y="2247900"/>
          <p14:tracePt t="360468" x="6115050" y="2247900"/>
          <p14:tracePt t="360476" x="6026150" y="2254250"/>
          <p14:tracePt t="360492" x="5962650" y="2254250"/>
          <p14:tracePt t="360493" x="5829300" y="2254250"/>
          <p14:tracePt t="360508" x="5689600" y="2254250"/>
          <p14:tracePt t="360525" x="5556250" y="2254250"/>
          <p14:tracePt t="360542" x="5435600" y="2254250"/>
          <p14:tracePt t="360559" x="5327650" y="2266950"/>
          <p14:tracePt t="360575" x="5238750" y="2273300"/>
          <p14:tracePt t="360592" x="5168900" y="2279650"/>
          <p14:tracePt t="360609" x="5092700" y="2279650"/>
          <p14:tracePt t="360625" x="4984750" y="2279650"/>
          <p14:tracePt t="360660" x="4965700" y="2279650"/>
          <p14:tracePt t="360661" x="4940300" y="2279650"/>
          <p14:tracePt t="360674" x="4876800" y="2279650"/>
          <p14:tracePt t="360691" x="4800600" y="2279650"/>
          <p14:tracePt t="360707" x="4718050" y="2279650"/>
          <p14:tracePt t="360724" x="4660900" y="2279650"/>
          <p14:tracePt t="360739" x="4616450" y="2279650"/>
          <p14:tracePt t="360755" x="4565650" y="2279650"/>
          <p14:tracePt t="360772" x="4508500" y="2279650"/>
          <p14:tracePt t="360789" x="4470400" y="2279650"/>
          <p14:tracePt t="360806" x="4438650" y="2279650"/>
          <p14:tracePt t="360821" x="4400550" y="2279650"/>
          <p14:tracePt t="360839" x="4375150" y="2273300"/>
          <p14:tracePt t="360854" x="4356100" y="2273300"/>
          <p14:tracePt t="360870" x="4337050" y="2266950"/>
          <p14:tracePt t="360888" x="4330700" y="2266950"/>
          <p14:tracePt t="360904" x="4324350" y="2266950"/>
          <p14:tracePt t="360921" x="4318000" y="2266950"/>
          <p14:tracePt t="360937" x="4318000" y="2260600"/>
          <p14:tracePt t="360954" x="4311650" y="2260600"/>
          <p14:tracePt t="360971" x="4298950" y="2254250"/>
          <p14:tracePt t="360987" x="4292600" y="2247900"/>
          <p14:tracePt t="362956" x="4292600" y="2241550"/>
          <p14:tracePt t="363132" x="4292600" y="2235200"/>
          <p14:tracePt t="363164" x="4292600" y="2228850"/>
          <p14:tracePt t="363252" x="4292600" y="2222500"/>
          <p14:tracePt t="363260" x="4292600" y="2216150"/>
          <p14:tracePt t="363284" x="4292600" y="2209800"/>
          <p14:tracePt t="363444" x="4292600" y="2203450"/>
          <p14:tracePt t="363484" x="4292600" y="2197100"/>
          <p14:tracePt t="368825" x="0" y="0"/>
        </p14:tracePtLst>
        <p14:tracePtLst>
          <p14:tracePt t="561779" x="3898900" y="2209800"/>
          <p14:tracePt t="561860" x="3905250" y="2209800"/>
          <p14:tracePt t="561869" x="3911600" y="2209800"/>
          <p14:tracePt t="561876" x="3917950" y="2209800"/>
          <p14:tracePt t="561884" x="3924300" y="2209800"/>
          <p14:tracePt t="561905" x="3943350" y="2203450"/>
          <p14:tracePt t="561921" x="3956050" y="2203450"/>
          <p14:tracePt t="561938" x="3981450" y="2203450"/>
          <p14:tracePt t="561939" x="4025900" y="2203450"/>
          <p14:tracePt t="561956" x="4083050" y="2203450"/>
          <p14:tracePt t="561972" x="4140200" y="2203450"/>
          <p14:tracePt t="561996" x="4171950" y="2203450"/>
          <p14:tracePt t="562012" x="4178300" y="2203450"/>
          <p14:tracePt t="562038" x="4184650" y="2203450"/>
          <p14:tracePt t="562132" x="4171950" y="2203450"/>
          <p14:tracePt t="562139" x="4133850" y="2197100"/>
          <p14:tracePt t="562156" x="4089400" y="2197100"/>
          <p14:tracePt t="562172" x="4064000" y="2197100"/>
          <p14:tracePt t="562179" x="4013200" y="2197100"/>
          <p14:tracePt t="562192" x="3956050" y="2197100"/>
          <p14:tracePt t="562205" x="3905250" y="2197100"/>
          <p14:tracePt t="562222" x="3879850" y="2203450"/>
          <p14:tracePt t="562238" x="3867150" y="2209800"/>
          <p14:tracePt t="562255" x="3860800" y="2209800"/>
          <p14:tracePt t="562388" x="3867150" y="2209800"/>
          <p14:tracePt t="562391" x="3879850" y="2209800"/>
          <p14:tracePt t="562412" x="3892550" y="2209800"/>
          <p14:tracePt t="562419" x="3911600" y="2209800"/>
          <p14:tracePt t="562425" x="3943350" y="2209800"/>
          <p14:tracePt t="562439" x="3994150" y="2209800"/>
          <p14:tracePt t="562455" x="4038600" y="2216150"/>
          <p14:tracePt t="562472" x="4089400" y="2216150"/>
          <p14:tracePt t="562489" x="4140200" y="2216150"/>
          <p14:tracePt t="562505" x="4178300" y="2216150"/>
          <p14:tracePt t="562522" x="4210050" y="2216150"/>
          <p14:tracePt t="562538" x="4216400" y="2216150"/>
          <p14:tracePt t="562596" x="4216400" y="2209800"/>
          <p14:tracePt t="562619" x="4216400" y="2203450"/>
          <p14:tracePt t="563452" x="4210050" y="2203450"/>
          <p14:tracePt t="563459" x="4203700" y="2203450"/>
          <p14:tracePt t="563476" x="4191000" y="2203450"/>
          <p14:tracePt t="563480" x="4184650" y="2203450"/>
          <p14:tracePt t="563488" x="4178300" y="2203450"/>
          <p14:tracePt t="563505" x="4165600" y="2203450"/>
          <p14:tracePt t="563522" x="4152900" y="2203450"/>
          <p14:tracePt t="563538" x="4146550" y="2203450"/>
          <p14:tracePt t="563555" x="4127500" y="2203450"/>
          <p14:tracePt t="563572" x="4114800" y="2203450"/>
          <p14:tracePt t="563588" x="4108450" y="2203450"/>
          <p14:tracePt t="563628" x="4102100" y="2203450"/>
          <p14:tracePt t="563668" x="4095750" y="2203450"/>
          <p14:tracePt t="563684" x="4089400" y="2203450"/>
          <p14:tracePt t="563699" x="4089400" y="2216150"/>
          <p14:tracePt t="563716" x="4089400" y="2228850"/>
          <p14:tracePt t="563724" x="4089400" y="2235200"/>
          <p14:tracePt t="563740" x="4089400" y="2241550"/>
          <p14:tracePt t="563748" x="4089400" y="2247900"/>
          <p14:tracePt t="563860" x="4089400" y="2254250"/>
          <p14:tracePt t="56465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MIPS Integer Arithmetic instruction format </a:t>
            </a:r>
            <a:br>
              <a:rPr lang="en-US" dirty="0" smtClean="0"/>
            </a:br>
            <a:r>
              <a:rPr lang="en-US" dirty="0" smtClean="0"/>
              <a:t>(R-type)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5840"/>
            <a:ext cx="8228012" cy="3962400"/>
          </a:xfrm>
        </p:spPr>
        <p:txBody>
          <a:bodyPr/>
          <a:lstStyle/>
          <a:p>
            <a:pPr marL="342900" indent="-342900">
              <a:lnSpc>
                <a:spcPct val="70000"/>
              </a:lnSpc>
              <a:buFont typeface="Arial" pitchFamily="34" charset="0"/>
              <a:buChar char="•"/>
            </a:pPr>
            <a:r>
              <a:rPr lang="en-US" sz="1800" dirty="0" smtClean="0"/>
              <a:t>All MIPS instruction (not only R-Type) has fixed length of 4 Bytes</a:t>
            </a:r>
          </a:p>
          <a:p>
            <a:pPr marL="342900" indent="-342900">
              <a:lnSpc>
                <a:spcPct val="70000"/>
              </a:lnSpc>
              <a:buFont typeface="Arial" pitchFamily="34" charset="0"/>
              <a:buChar char="•"/>
            </a:pPr>
            <a:r>
              <a:rPr lang="en-US" sz="1800" dirty="0" smtClean="0"/>
              <a:t>MIPS arithmetic instructions work only with registers.</a:t>
            </a:r>
          </a:p>
          <a:p>
            <a:pPr marL="342900" indent="-342900">
              <a:lnSpc>
                <a:spcPct val="70000"/>
              </a:lnSpc>
              <a:buFont typeface="Arial" pitchFamily="34" charset="0"/>
              <a:buChar char="•"/>
            </a:pPr>
            <a:r>
              <a:rPr lang="en-US" sz="1800" dirty="0" smtClean="0"/>
              <a:t>The filed description: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</a:rPr>
              <a:t>o</a:t>
            </a:r>
            <a:r>
              <a:rPr lang="en-US" sz="1600" dirty="0" err="1" smtClean="0">
                <a:solidFill>
                  <a:schemeClr val="accent1"/>
                </a:solidFill>
              </a:rPr>
              <a:t>pcode</a:t>
            </a:r>
            <a:r>
              <a:rPr lang="en-US" sz="1600" dirty="0" smtClean="0"/>
              <a:t> denotes of the operation that is performed by this instruction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/>
              <a:t> stores register number of for the first source operand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</a:rPr>
              <a:t>rt</a:t>
            </a:r>
            <a:r>
              <a:rPr lang="en-US" sz="1600" dirty="0" smtClean="0"/>
              <a:t> </a:t>
            </a:r>
            <a:r>
              <a:rPr lang="en-US" sz="1600" dirty="0"/>
              <a:t>stores register number of for the </a:t>
            </a:r>
            <a:r>
              <a:rPr lang="en-US" sz="1600" dirty="0" smtClean="0"/>
              <a:t>second </a:t>
            </a:r>
            <a:r>
              <a:rPr lang="en-US" sz="1600" dirty="0"/>
              <a:t>source </a:t>
            </a:r>
            <a:r>
              <a:rPr lang="en-US" sz="1600" dirty="0" smtClean="0"/>
              <a:t>operand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</a:rPr>
              <a:t>rd</a:t>
            </a:r>
            <a:r>
              <a:rPr lang="en-US" sz="1600" dirty="0" smtClean="0"/>
              <a:t> stores register number where the result (</a:t>
            </a:r>
            <a:r>
              <a:rPr lang="en-US" sz="1600" dirty="0"/>
              <a:t>destination </a:t>
            </a:r>
            <a:r>
              <a:rPr lang="en-US" sz="1600" dirty="0" smtClean="0"/>
              <a:t>operand) will be put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</a:t>
            </a:r>
            <a:r>
              <a:rPr lang="en-US" sz="1600" dirty="0" err="1" smtClean="0">
                <a:solidFill>
                  <a:schemeClr val="bg2">
                    <a:lumMod val="75000"/>
                  </a:schemeClr>
                </a:solidFill>
              </a:rPr>
              <a:t>hamt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 – used in shift instructions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</a:rPr>
              <a:t>funct</a:t>
            </a:r>
            <a:r>
              <a:rPr lang="en-US" sz="1600" dirty="0" smtClean="0"/>
              <a:t> is a </a:t>
            </a:r>
            <a:r>
              <a:rPr lang="en-US" sz="1600" i="1" dirty="0" smtClean="0"/>
              <a:t>function code</a:t>
            </a:r>
            <a:r>
              <a:rPr lang="en-US" sz="1600" dirty="0" smtClean="0"/>
              <a:t>. It can slightly change the behavior of the operation encoded in </a:t>
            </a:r>
            <a:r>
              <a:rPr lang="en-US" sz="1600" dirty="0" err="1" smtClean="0"/>
              <a:t>opcode</a:t>
            </a:r>
            <a:r>
              <a:rPr lang="en-US" sz="1600" dirty="0" smtClean="0"/>
              <a:t>.</a:t>
            </a:r>
            <a:endParaRPr lang="en-US" sz="1600" i="1" dirty="0"/>
          </a:p>
          <a:p>
            <a:pPr marL="528638" lvl="1" indent="-342900">
              <a:buFont typeface="Arial" pitchFamily="34" charset="0"/>
              <a:buChar char="•"/>
            </a:pPr>
            <a:endParaRPr lang="en-US" sz="16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2240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opcode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7904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rs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3568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9232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rd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4896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shamt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70560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funct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2240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6 bits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47904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3568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59232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4896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70560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6 bits</a:t>
            </a: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344597"/>
      </p:ext>
    </p:extLst>
  </p:cSld>
  <p:clrMapOvr>
    <a:masterClrMapping/>
  </p:clrMapOvr>
  <p:transition advTm="4172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  <p:extLst>
    <p:ext uri="{3A86A75C-4F4B-4683-9AE1-C65F6400EC91}">
      <p14:laserTraceLst xmlns:p14="http://schemas.microsoft.com/office/powerpoint/2010/main">
        <p14:tracePtLst>
          <p14:tracePt t="113035" x="7689850" y="1441450"/>
          <p14:tracePt t="113265" x="7689850" y="1435100"/>
          <p14:tracePt t="113273" x="7689850" y="1428750"/>
          <p14:tracePt t="113280" x="7689850" y="1416050"/>
          <p14:tracePt t="113288" x="7689850" y="1390650"/>
          <p14:tracePt t="113297" x="7689850" y="1358900"/>
          <p14:tracePt t="113314" x="7689850" y="1327150"/>
          <p14:tracePt t="113331" x="7689850" y="1276350"/>
          <p14:tracePt t="113347" x="7689850" y="1225550"/>
          <p14:tracePt t="113364" x="7689850" y="1155700"/>
          <p14:tracePt t="113397" x="7689850" y="1130300"/>
          <p14:tracePt t="113398" x="7689850" y="1079500"/>
          <p14:tracePt t="113414" x="7689850" y="1041400"/>
          <p14:tracePt t="113430" x="7689850" y="1009650"/>
          <p14:tracePt t="113447" x="7689850" y="984250"/>
          <p14:tracePt t="113447" x="7689850" y="977900"/>
          <p14:tracePt t="113465" x="7689850" y="965200"/>
          <p14:tracePt t="113481" x="7689850" y="958850"/>
          <p14:tracePt t="113520" x="7689850" y="952500"/>
          <p14:tracePt t="113648" x="7689850" y="965200"/>
          <p14:tracePt t="113649" x="7689850" y="971550"/>
          <p14:tracePt t="113665" x="7689850" y="984250"/>
          <p14:tracePt t="113680" x="7689850" y="1022350"/>
          <p14:tracePt t="113682" x="7689850" y="1060450"/>
          <p14:tracePt t="113698" x="7689850" y="1117600"/>
          <p14:tracePt t="113714" x="7689850" y="1187450"/>
          <p14:tracePt t="113731" x="7683500" y="1339850"/>
          <p14:tracePt t="113755" x="7683500" y="1397000"/>
          <p14:tracePt t="113764" x="7683500" y="1504950"/>
          <p14:tracePt t="113781" x="7683500" y="1562100"/>
          <p14:tracePt t="113797" x="7683500" y="1612900"/>
          <p14:tracePt t="113814" x="7683500" y="1644650"/>
          <p14:tracePt t="113830" x="7683500" y="1676400"/>
          <p14:tracePt t="113847" x="7683500" y="1689100"/>
          <p14:tracePt t="113864" x="7683500" y="1708150"/>
          <p14:tracePt t="113880" x="7683500" y="1714500"/>
          <p14:tracePt t="113897" x="7683500" y="1720850"/>
          <p14:tracePt t="113914" x="7683500" y="1727200"/>
          <p14:tracePt t="114032" x="7683500" y="1720850"/>
          <p14:tracePt t="114040" x="7683500" y="1714500"/>
          <p14:tracePt t="114048" x="7677150" y="1682750"/>
          <p14:tracePt t="114065" x="7677150" y="1663700"/>
          <p14:tracePt t="114066" x="7677150" y="1555750"/>
          <p14:tracePt t="114081" x="7677150" y="1422400"/>
          <p14:tracePt t="114097" x="7677150" y="1295400"/>
          <p14:tracePt t="114114" x="7677150" y="1193800"/>
          <p14:tracePt t="114130" x="7677150" y="1155700"/>
          <p14:tracePt t="114147" x="7677150" y="1123950"/>
          <p14:tracePt t="114164" x="7677150" y="1111250"/>
          <p14:tracePt t="114181" x="7677150" y="1104900"/>
          <p14:tracePt t="114384" x="7664450" y="1104900"/>
          <p14:tracePt t="114392" x="7651750" y="1104900"/>
          <p14:tracePt t="114407" x="7639050" y="1104900"/>
          <p14:tracePt t="114408" x="7613650" y="1104900"/>
          <p14:tracePt t="114414" x="7550150" y="1104900"/>
          <p14:tracePt t="114430" x="7397750" y="1104900"/>
          <p14:tracePt t="114447" x="7200900" y="1104900"/>
          <p14:tracePt t="114464" x="6870700" y="1104900"/>
          <p14:tracePt t="114481" x="6629400" y="1104900"/>
          <p14:tracePt t="114498" x="6362700" y="1104900"/>
          <p14:tracePt t="114514" x="6121400" y="1104900"/>
          <p14:tracePt t="114530" x="5905500" y="1104900"/>
          <p14:tracePt t="114547" x="5708650" y="1104900"/>
          <p14:tracePt t="114564" x="5505450" y="1104900"/>
          <p14:tracePt t="114581" x="5321300" y="1104900"/>
          <p14:tracePt t="114597" x="5105400" y="1104900"/>
          <p14:tracePt t="114614" x="4870450" y="1104900"/>
          <p14:tracePt t="114630" x="4603750" y="1104900"/>
          <p14:tracePt t="114647" x="4356100" y="1085850"/>
          <p14:tracePt t="114647" x="4248150" y="1085850"/>
          <p14:tracePt t="114664" x="4038600" y="1085850"/>
          <p14:tracePt t="114680" x="3733800" y="1085850"/>
          <p14:tracePt t="114697" x="3352800" y="1085850"/>
          <p14:tracePt t="114714" x="2997200" y="1085850"/>
          <p14:tracePt t="114731" x="2794000" y="1079500"/>
          <p14:tracePt t="114750" x="2622550" y="1079500"/>
          <p14:tracePt t="114764" x="2501900" y="1079500"/>
          <p14:tracePt t="114781" x="2381250" y="1079500"/>
          <p14:tracePt t="114797" x="2247900" y="1079500"/>
          <p14:tracePt t="114814" x="2139950" y="1079500"/>
          <p14:tracePt t="114831" x="2051050" y="1079500"/>
          <p14:tracePt t="114847" x="1974850" y="1079500"/>
          <p14:tracePt t="114864" x="1917700" y="1079500"/>
          <p14:tracePt t="114881" x="1885950" y="1073150"/>
          <p14:tracePt t="114897" x="1873250" y="1073150"/>
          <p14:tracePt t="114914" x="1866900" y="1073150"/>
          <p14:tracePt t="114930" x="1847850" y="1073150"/>
          <p14:tracePt t="114947" x="1835150" y="1066800"/>
          <p14:tracePt t="114964" x="1828800" y="1066800"/>
          <p14:tracePt t="114980" x="1809750" y="1066800"/>
          <p14:tracePt t="114997" x="1797050" y="1066800"/>
          <p14:tracePt t="115014" x="1778000" y="1066800"/>
          <p14:tracePt t="115031" x="1739900" y="1066800"/>
          <p14:tracePt t="115047" x="1714500" y="1066800"/>
          <p14:tracePt t="115064" x="1695450" y="1066800"/>
          <p14:tracePt t="115081" x="1689100" y="1066800"/>
          <p14:tracePt t="117281" x="1689100" y="1060450"/>
          <p14:tracePt t="117281" x="1727200" y="1060450"/>
          <p14:tracePt t="117297" x="1765300" y="1060450"/>
          <p14:tracePt t="117298" x="1930400" y="1060450"/>
          <p14:tracePt t="117314" x="2146300" y="1066800"/>
          <p14:tracePt t="117331" x="2520950" y="1092200"/>
          <p14:tracePt t="117347" x="2921000" y="1098550"/>
          <p14:tracePt t="117364" x="3321050" y="1098550"/>
          <p14:tracePt t="117380" x="3663950" y="1111250"/>
          <p14:tracePt t="117397" x="3994150" y="1111250"/>
          <p14:tracePt t="117414" x="4337050" y="1123950"/>
          <p14:tracePt t="117431" x="4692650" y="1123950"/>
          <p14:tracePt t="117448" x="5048250" y="1123950"/>
          <p14:tracePt t="117464" x="5588000" y="1149350"/>
          <p14:tracePt t="117481" x="5943600" y="1149350"/>
          <p14:tracePt t="117497" x="6184900" y="1168400"/>
          <p14:tracePt t="117514" x="6337300" y="1168400"/>
          <p14:tracePt t="117531" x="6426200" y="1168400"/>
          <p14:tracePt t="117547" x="6502400" y="1168400"/>
          <p14:tracePt t="117564" x="6565900" y="1168400"/>
          <p14:tracePt t="117580" x="6623050" y="1168400"/>
          <p14:tracePt t="117597" x="6692900" y="1168400"/>
          <p14:tracePt t="117614" x="6756400" y="1168400"/>
          <p14:tracePt t="117630" x="6813550" y="1168400"/>
          <p14:tracePt t="117648" x="6883400" y="1168400"/>
          <p14:tracePt t="117664" x="6991350" y="1168400"/>
          <p14:tracePt t="117681" x="7067550" y="1168400"/>
          <p14:tracePt t="117697" x="7131050" y="1168400"/>
          <p14:tracePt t="117714" x="7175500" y="1168400"/>
          <p14:tracePt t="117731" x="7213600" y="1168400"/>
          <p14:tracePt t="117747" x="7251700" y="1168400"/>
          <p14:tracePt t="117764" x="7327900" y="1168400"/>
          <p14:tracePt t="117780" x="7435850" y="1168400"/>
          <p14:tracePt t="117797" x="7524750" y="1181100"/>
          <p14:tracePt t="117814" x="7581900" y="1181100"/>
          <p14:tracePt t="117830" x="7632700" y="1181100"/>
          <p14:tracePt t="117848" x="7664450" y="1181100"/>
          <p14:tracePt t="117864" x="7702550" y="1174750"/>
          <p14:tracePt t="117881" x="7715250" y="1168400"/>
          <p14:tracePt t="117897" x="7747000" y="1155700"/>
          <p14:tracePt t="117914" x="7759700" y="1149350"/>
          <p14:tracePt t="117931" x="7772400" y="1136650"/>
          <p14:tracePt t="117947" x="7778750" y="1130300"/>
          <p14:tracePt t="117964" x="7778750" y="1111250"/>
          <p14:tracePt t="117981" x="7785100" y="1092200"/>
          <p14:tracePt t="117997" x="7785100" y="1079500"/>
          <p14:tracePt t="118014" x="7785100" y="1054100"/>
          <p14:tracePt t="118030" x="7785100" y="1022350"/>
          <p14:tracePt t="118048" x="7772400" y="1009650"/>
          <p14:tracePt t="118048" x="7759700" y="990600"/>
          <p14:tracePt t="118064" x="7747000" y="977900"/>
          <p14:tracePt t="118080" x="7734300" y="952500"/>
          <p14:tracePt t="118098" x="7721600" y="946150"/>
          <p14:tracePt t="118114" x="7696200" y="939800"/>
          <p14:tracePt t="118131" x="7677150" y="939800"/>
          <p14:tracePt t="118147" x="7664450" y="939800"/>
          <p14:tracePt t="118165" x="7639050" y="939800"/>
          <p14:tracePt t="118182" x="7632700" y="939800"/>
          <p14:tracePt t="118198" x="7620000" y="952500"/>
          <p14:tracePt t="118215" x="7620000" y="965200"/>
          <p14:tracePt t="118232" x="7613650" y="984250"/>
          <p14:tracePt t="118248" x="7607300" y="1016000"/>
          <p14:tracePt t="118265" x="7607300" y="1054100"/>
          <p14:tracePt t="118282" x="7607300" y="1079500"/>
          <p14:tracePt t="118298" x="7613650" y="1092200"/>
          <p14:tracePt t="118315" x="7626350" y="1092200"/>
          <p14:tracePt t="118332" x="7626350" y="1104900"/>
          <p14:tracePt t="118348" x="7639050" y="1111250"/>
          <p14:tracePt t="118365" x="7645400" y="1111250"/>
          <p14:tracePt t="118382" x="7664450" y="1111250"/>
          <p14:tracePt t="118425" x="7677150" y="1111250"/>
          <p14:tracePt t="118433" x="7689850" y="1104900"/>
          <p14:tracePt t="118450" x="7702550" y="1092200"/>
          <p14:tracePt t="118450" x="7715250" y="1085850"/>
          <p14:tracePt t="118465" x="7740650" y="1060450"/>
          <p14:tracePt t="118482" x="7747000" y="1028700"/>
          <p14:tracePt t="118498" x="7753350" y="1003300"/>
          <p14:tracePt t="118515" x="7753350" y="971550"/>
          <p14:tracePt t="118532" x="7740650" y="946150"/>
          <p14:tracePt t="118548" x="7721600" y="914400"/>
          <p14:tracePt t="118565" x="7696200" y="895350"/>
          <p14:tracePt t="118582" x="7670800" y="869950"/>
          <p14:tracePt t="118598" x="7639050" y="863600"/>
          <p14:tracePt t="118615" x="7607300" y="857250"/>
          <p14:tracePt t="118631" x="7588250" y="857250"/>
          <p14:tracePt t="118648" x="7575550" y="857250"/>
          <p14:tracePt t="118665" x="7550150" y="863600"/>
          <p14:tracePt t="118681" x="7531100" y="869950"/>
          <p14:tracePt t="118698" x="7518400" y="889000"/>
          <p14:tracePt t="118715" x="7505700" y="914400"/>
          <p14:tracePt t="118732" x="7486650" y="946150"/>
          <p14:tracePt t="118748" x="7486650" y="977900"/>
          <p14:tracePt t="118765" x="7486650" y="1009650"/>
          <p14:tracePt t="118782" x="7486650" y="1035050"/>
          <p14:tracePt t="118798" x="7486650" y="1066800"/>
          <p14:tracePt t="118815" x="7505700" y="1092200"/>
          <p14:tracePt t="118832" x="7537450" y="1117600"/>
          <p14:tracePt t="118848" x="7575550" y="1143000"/>
          <p14:tracePt t="118848" x="7588250" y="1149350"/>
          <p14:tracePt t="118865" x="7626350" y="1149350"/>
          <p14:tracePt t="118882" x="7658100" y="1149350"/>
          <p14:tracePt t="118899" x="7689850" y="1136650"/>
          <p14:tracePt t="118915" x="7715250" y="1111250"/>
          <p14:tracePt t="118931" x="7727950" y="1085850"/>
          <p14:tracePt t="118948" x="7727950" y="1028700"/>
          <p14:tracePt t="118965" x="7727950" y="977900"/>
          <p14:tracePt t="118982" x="7727950" y="939800"/>
          <p14:tracePt t="118998" x="7721600" y="920750"/>
          <p14:tracePt t="119015" x="7702550" y="895350"/>
          <p14:tracePt t="119032" x="7689850" y="882650"/>
          <p14:tracePt t="119048" x="7658100" y="869950"/>
          <p14:tracePt t="119048" x="7645400" y="869950"/>
          <p14:tracePt t="119066" x="7626350" y="869950"/>
          <p14:tracePt t="119082" x="7600950" y="869950"/>
          <p14:tracePt t="119098" x="7562850" y="869950"/>
          <p14:tracePt t="119115" x="7537450" y="869950"/>
          <p14:tracePt t="119131" x="7512050" y="889000"/>
          <p14:tracePt t="119148" x="7505700" y="901700"/>
          <p14:tracePt t="119165" x="7499350" y="920750"/>
          <p14:tracePt t="119182" x="7499350" y="952500"/>
          <p14:tracePt t="119198" x="7499350" y="977900"/>
          <p14:tracePt t="119215" x="7499350" y="1016000"/>
          <p14:tracePt t="119232" x="7499350" y="1035050"/>
          <p14:tracePt t="119248" x="7512050" y="1060450"/>
          <p14:tracePt t="119248" x="7518400" y="1066800"/>
          <p14:tracePt t="119265" x="7543800" y="1098550"/>
          <p14:tracePt t="119282" x="7569200" y="1123950"/>
          <p14:tracePt t="119298" x="7594600" y="1143000"/>
          <p14:tracePt t="119315" x="7626350" y="1162050"/>
          <p14:tracePt t="119331" x="7658100" y="1168400"/>
          <p14:tracePt t="119348" x="7677150" y="1168400"/>
          <p14:tracePt t="119365" x="7696200" y="1168400"/>
          <p14:tracePt t="119381" x="7715250" y="1155700"/>
          <p14:tracePt t="119398" x="7740650" y="1123950"/>
          <p14:tracePt t="119414" x="7740650" y="1085850"/>
          <p14:tracePt t="119432" x="7740650" y="1054100"/>
          <p14:tracePt t="119448" x="7740650" y="1028700"/>
          <p14:tracePt t="119465" x="7740650" y="990600"/>
          <p14:tracePt t="119482" x="7721600" y="965200"/>
          <p14:tracePt t="119498" x="7708900" y="946150"/>
          <p14:tracePt t="119515" x="7696200" y="939800"/>
          <p14:tracePt t="119532" x="7683500" y="933450"/>
          <p14:tracePt t="119548" x="7670800" y="933450"/>
          <p14:tracePt t="119565" x="7664450" y="933450"/>
          <p14:tracePt t="119624" x="7658100" y="933450"/>
          <p14:tracePt t="119657" x="7651750" y="933450"/>
          <p14:tracePt t="119665" x="7645400" y="933450"/>
          <p14:tracePt t="119666" x="7645400" y="939800"/>
          <p14:tracePt t="119681" x="7639050" y="939800"/>
          <p14:tracePt t="119682" x="7632700" y="946150"/>
          <p14:tracePt t="119698" x="7620000" y="958850"/>
          <p14:tracePt t="119715" x="7588250" y="977900"/>
          <p14:tracePt t="119731" x="7505700" y="1016000"/>
          <p14:tracePt t="119748" x="7353300" y="1047750"/>
          <p14:tracePt t="119765" x="7092950" y="1066800"/>
          <p14:tracePt t="119782" x="6731000" y="1079500"/>
          <p14:tracePt t="119798" x="6223000" y="1079500"/>
          <p14:tracePt t="119814" x="5695950" y="1079500"/>
          <p14:tracePt t="119832" x="5092700" y="1092200"/>
          <p14:tracePt t="119848" x="4514850" y="1111250"/>
          <p14:tracePt t="119865" x="3892550" y="1123950"/>
          <p14:tracePt t="119881" x="3606800" y="1130300"/>
          <p14:tracePt t="119898" x="3409950" y="1130300"/>
          <p14:tracePt t="119915" x="3225800" y="1130300"/>
          <p14:tracePt t="119931" x="3111500" y="1130300"/>
          <p14:tracePt t="119948" x="3009900" y="1130300"/>
          <p14:tracePt t="119965" x="2921000" y="1130300"/>
          <p14:tracePt t="119981" x="2844800" y="1130300"/>
          <p14:tracePt t="119998" x="2787650" y="1130300"/>
          <p14:tracePt t="120014" x="2736850" y="1123950"/>
          <p14:tracePt t="120032" x="2692400" y="1123950"/>
          <p14:tracePt t="120048" x="2635250" y="1123950"/>
          <p14:tracePt t="120048" x="2603500" y="1123950"/>
          <p14:tracePt t="120065" x="2527300" y="1123950"/>
          <p14:tracePt t="120082" x="2438400" y="1123950"/>
          <p14:tracePt t="120098" x="2330450" y="1123950"/>
          <p14:tracePt t="120115" x="2209800" y="1123950"/>
          <p14:tracePt t="120131" x="2076450" y="1123950"/>
          <p14:tracePt t="120149" x="1955800" y="1117600"/>
          <p14:tracePt t="120165" x="1828800" y="1117600"/>
          <p14:tracePt t="120181" x="1708150" y="1117600"/>
          <p14:tracePt t="120198" x="1606550" y="1104900"/>
          <p14:tracePt t="120215" x="1492250" y="1079500"/>
          <p14:tracePt t="120231" x="1390650" y="1060450"/>
          <p14:tracePt t="120248" x="1346200" y="1041400"/>
          <p14:tracePt t="120248" x="0" y="0"/>
        </p14:tracePtLst>
        <p14:tracePtLst>
          <p14:tracePt t="120385" x="1276350" y="1003300"/>
          <p14:tracePt t="120401" x="1282700" y="1009650"/>
          <p14:tracePt t="120417" x="1289050" y="1016000"/>
          <p14:tracePt t="120426" x="1295400" y="1016000"/>
          <p14:tracePt t="120433" x="1295400" y="1022350"/>
          <p14:tracePt t="120449" x="1301750" y="1028700"/>
          <p14:tracePt t="120452" x="1301750" y="1035050"/>
          <p14:tracePt t="120489" x="1308100" y="1035050"/>
          <p14:tracePt t="120825" x="1314450" y="1035050"/>
          <p14:tracePt t="120841" x="1314450" y="1041400"/>
          <p14:tracePt t="120849" x="1327150" y="1047750"/>
          <p14:tracePt t="120865" x="1333500" y="1047750"/>
          <p14:tracePt t="120882" x="1346200" y="1054100"/>
          <p14:tracePt t="120883" x="1371600" y="1054100"/>
          <p14:tracePt t="120898" x="1403350" y="1054100"/>
          <p14:tracePt t="120915" x="1435100" y="1054100"/>
          <p14:tracePt t="120931" x="1447800" y="1054100"/>
          <p14:tracePt t="120948" x="1473200" y="1035050"/>
          <p14:tracePt t="120965" x="1479550" y="1028700"/>
          <p14:tracePt t="120981" x="1498600" y="1009650"/>
          <p14:tracePt t="120998" x="1511300" y="990600"/>
          <p14:tracePt t="121015" x="1511300" y="971550"/>
          <p14:tracePt t="121032" x="1511300" y="965200"/>
          <p14:tracePt t="121048" x="1511300" y="958850"/>
          <p14:tracePt t="121064" x="1511300" y="952500"/>
          <p14:tracePt t="121114" x="1498600" y="952500"/>
          <p14:tracePt t="121129" x="1485900" y="952500"/>
          <p14:tracePt t="121137" x="1479550" y="952500"/>
          <p14:tracePt t="121145" x="1466850" y="952500"/>
          <p14:tracePt t="121152" x="1447800" y="952500"/>
          <p14:tracePt t="121164" x="1422400" y="958850"/>
          <p14:tracePt t="121181" x="1403350" y="971550"/>
          <p14:tracePt t="121198" x="1384300" y="977900"/>
          <p14:tracePt t="121214" x="1377950" y="990600"/>
          <p14:tracePt t="121232" x="1365250" y="1003300"/>
          <p14:tracePt t="121248" x="1365250" y="1016000"/>
          <p14:tracePt t="121265" x="1352550" y="1047750"/>
          <p14:tracePt t="121282" x="1352550" y="1060450"/>
          <p14:tracePt t="121298" x="1352550" y="1079500"/>
          <p14:tracePt t="121315" x="1352550" y="1085850"/>
          <p14:tracePt t="121331" x="1352550" y="1098550"/>
          <p14:tracePt t="121348" x="1352550" y="1111250"/>
          <p14:tracePt t="121365" x="1365250" y="1117600"/>
          <p14:tracePt t="121381" x="1377950" y="1136650"/>
          <p14:tracePt t="121398" x="1403350" y="1149350"/>
          <p14:tracePt t="121414" x="1422400" y="1162050"/>
          <p14:tracePt t="121431" x="1447800" y="1162050"/>
          <p14:tracePt t="121448" x="1466850" y="1162050"/>
          <p14:tracePt t="121464" x="1511300" y="1168400"/>
          <p14:tracePt t="121482" x="1549400" y="1168400"/>
          <p14:tracePt t="121498" x="1581150" y="1168400"/>
          <p14:tracePt t="121515" x="1600200" y="1168400"/>
          <p14:tracePt t="121531" x="1625600" y="1168400"/>
          <p14:tracePt t="121548" x="1638300" y="1162050"/>
          <p14:tracePt t="121565" x="1651000" y="1143000"/>
          <p14:tracePt t="121581" x="1657350" y="1136650"/>
          <p14:tracePt t="121598" x="1670050" y="1123950"/>
          <p14:tracePt t="121614" x="1670050" y="1104900"/>
          <p14:tracePt t="121631" x="1676400" y="1098550"/>
          <p14:tracePt t="121648" x="1676400" y="1079500"/>
          <p14:tracePt t="121665" x="1676400" y="1060450"/>
          <p14:tracePt t="121682" x="1676400" y="1047750"/>
          <p14:tracePt t="121698" x="1676400" y="1035050"/>
          <p14:tracePt t="121715" x="1676400" y="1028700"/>
          <p14:tracePt t="121731" x="1670050" y="1028700"/>
          <p14:tracePt t="121748" x="1663700" y="1028700"/>
          <p14:tracePt t="121765" x="1663700" y="1022350"/>
          <p14:tracePt t="121781" x="1657350" y="1016000"/>
          <p14:tracePt t="121798" x="1644650" y="1009650"/>
          <p14:tracePt t="121814" x="1638300" y="1009650"/>
          <p14:tracePt t="121831" x="1625600" y="1003300"/>
          <p14:tracePt t="121848" x="1612900" y="1003300"/>
          <p14:tracePt t="121864" x="1593850" y="990600"/>
          <p14:tracePt t="121882" x="1581150" y="990600"/>
          <p14:tracePt t="121898" x="1568450" y="990600"/>
          <p14:tracePt t="121915" x="1562100" y="990600"/>
          <p14:tracePt t="121931" x="1549400" y="990600"/>
          <p14:tracePt t="121948" x="1530350" y="990600"/>
          <p14:tracePt t="121985" x="1524000" y="990600"/>
          <p14:tracePt t="122009" x="1517650" y="990600"/>
          <p14:tracePt t="122017" x="1511300" y="990600"/>
          <p14:tracePt t="122049" x="1504950" y="990600"/>
          <p14:tracePt t="122073" x="1504950" y="996950"/>
          <p14:tracePt t="122089" x="1498600" y="1003300"/>
          <p14:tracePt t="122097" x="1492250" y="1003300"/>
          <p14:tracePt t="122114" x="1492250" y="1009650"/>
          <p14:tracePt t="122115" x="1485900" y="1016000"/>
          <p14:tracePt t="122132" x="1479550" y="1022350"/>
          <p14:tracePt t="122148" x="1479550" y="1035050"/>
          <p14:tracePt t="122165" x="1473200" y="1041400"/>
          <p14:tracePt t="122181" x="1473200" y="1054100"/>
          <p14:tracePt t="122198" x="1473200" y="1060450"/>
          <p14:tracePt t="122215" x="1466850" y="1073150"/>
          <p14:tracePt t="122231" x="1466850" y="1085850"/>
          <p14:tracePt t="122248" x="1466850" y="1092200"/>
          <p14:tracePt t="122265" x="1466850" y="1104900"/>
          <p14:tracePt t="122282" x="1466850" y="1117600"/>
          <p14:tracePt t="122298" x="1466850" y="1123950"/>
          <p14:tracePt t="122314" x="1466850" y="1136650"/>
          <p14:tracePt t="122331" x="1466850" y="1143000"/>
          <p14:tracePt t="122348" x="1466850" y="1149350"/>
          <p14:tracePt t="122365" x="1479550" y="1162050"/>
          <p14:tracePt t="122381" x="1492250" y="1174750"/>
          <p14:tracePt t="122398" x="1504950" y="1181100"/>
          <p14:tracePt t="122414" x="1511300" y="1187450"/>
          <p14:tracePt t="122431" x="1524000" y="1193800"/>
          <p14:tracePt t="122448" x="1543050" y="1193800"/>
          <p14:tracePt t="122464" x="1581150" y="1193800"/>
          <p14:tracePt t="122482" x="1606550" y="1193800"/>
          <p14:tracePt t="122498" x="1644650" y="1193800"/>
          <p14:tracePt t="122514" x="1663700" y="1193800"/>
          <p14:tracePt t="122531" x="1676400" y="1187450"/>
          <p14:tracePt t="122548" x="1695450" y="1174750"/>
          <p14:tracePt t="122565" x="1708150" y="1162050"/>
          <p14:tracePt t="122581" x="1714500" y="1149350"/>
          <p14:tracePt t="122598" x="1720850" y="1130300"/>
          <p14:tracePt t="122615" x="1727200" y="1117600"/>
          <p14:tracePt t="122631" x="1727200" y="1111250"/>
          <p14:tracePt t="122648" x="1727200" y="1092200"/>
          <p14:tracePt t="122664" x="1727200" y="1073150"/>
          <p14:tracePt t="122682" x="1720850" y="1066800"/>
          <p14:tracePt t="122698" x="1714500" y="1054100"/>
          <p14:tracePt t="122714" x="1701800" y="1047750"/>
          <p14:tracePt t="122731" x="1689100" y="1041400"/>
          <p14:tracePt t="122748" x="1676400" y="1035050"/>
          <p14:tracePt t="122765" x="1670050" y="1028700"/>
          <p14:tracePt t="122781" x="1651000" y="1022350"/>
          <p14:tracePt t="122798" x="1644650" y="1022350"/>
          <p14:tracePt t="122814" x="1631950" y="1022350"/>
          <p14:tracePt t="122831" x="1625600" y="1022350"/>
          <p14:tracePt t="122848" x="1612900" y="1022350"/>
          <p14:tracePt t="122864" x="1600200" y="1022350"/>
          <p14:tracePt t="122882" x="1587500" y="1022350"/>
          <p14:tracePt t="122898" x="1581150" y="1022350"/>
          <p14:tracePt t="122938" x="1574800" y="1022350"/>
          <p14:tracePt t="122985" x="1568450" y="1022350"/>
          <p14:tracePt t="122999" x="1562100" y="1022350"/>
          <p14:tracePt t="123026" x="1555750" y="1022350"/>
          <p14:tracePt t="123338" x="0" y="0"/>
        </p14:tracePtLst>
        <p14:tracePtLst>
          <p14:tracePt t="158064" x="2260600" y="1765300"/>
          <p14:tracePt t="158081" x="2254250" y="1765300"/>
          <p14:tracePt t="158089" x="2254250" y="1758950"/>
          <p14:tracePt t="158098" x="2247900" y="1758950"/>
          <p14:tracePt t="158105" x="2247900" y="1752600"/>
          <p14:tracePt t="158121" x="2241550" y="1752600"/>
          <p14:tracePt t="158147" x="2241550" y="1746250"/>
          <p14:tracePt t="158169" x="2235200" y="1746250"/>
          <p14:tracePt t="158180" x="2222500" y="1746250"/>
          <p14:tracePt t="158185" x="2203450" y="1746250"/>
          <p14:tracePt t="158201" x="2159000" y="1746250"/>
          <p14:tracePt t="158217" x="2127250" y="1739900"/>
          <p14:tracePt t="158233" x="2076450" y="1714500"/>
          <p14:tracePt t="158249" x="2025650" y="1695450"/>
          <p14:tracePt t="158265" x="1987550" y="1682750"/>
          <p14:tracePt t="158281" x="1943100" y="1682750"/>
          <p14:tracePt t="158298" x="1924050" y="1682750"/>
          <p14:tracePt t="158321" x="1905000" y="1682750"/>
          <p14:tracePt t="158337" x="1873250" y="1682750"/>
          <p14:tracePt t="158353" x="1841500" y="1682750"/>
          <p14:tracePt t="158369" x="1816100" y="1682750"/>
          <p14:tracePt t="158385" x="1790700" y="1682750"/>
          <p14:tracePt t="158401" x="1765300" y="1676400"/>
          <p14:tracePt t="158417" x="1746250" y="1676400"/>
          <p14:tracePt t="158431" x="1727200" y="1676400"/>
          <p14:tracePt t="158447" x="1695450" y="1676400"/>
          <p14:tracePt t="158464" x="1676400" y="1676400"/>
          <p14:tracePt t="158480" x="1644650" y="1676400"/>
          <p14:tracePt t="158497" x="1625600" y="1676400"/>
          <p14:tracePt t="158514" x="1606550" y="1676400"/>
          <p14:tracePt t="158530" x="1593850" y="1676400"/>
          <p14:tracePt t="158548" x="1581150" y="1676400"/>
          <p14:tracePt t="158564" x="1568450" y="1676400"/>
          <p14:tracePt t="158581" x="1549400" y="1676400"/>
          <p14:tracePt t="158597" x="1517650" y="1676400"/>
          <p14:tracePt t="158614" x="1485900" y="1676400"/>
          <p14:tracePt t="158631" x="1460500" y="1676400"/>
          <p14:tracePt t="158647" x="1447800" y="1676400"/>
          <p14:tracePt t="158664" x="1435100" y="1676400"/>
          <p14:tracePt t="158680" x="1416050" y="1676400"/>
          <p14:tracePt t="158697" x="1409700" y="1676400"/>
          <p14:tracePt t="158714" x="1390650" y="1676400"/>
          <p14:tracePt t="158730" x="1384300" y="1682750"/>
          <p14:tracePt t="158747" x="1377950" y="1682750"/>
          <p14:tracePt t="158850" x="1384300" y="1689100"/>
          <p14:tracePt t="158865" x="1397000" y="1689100"/>
          <p14:tracePt t="158873" x="1409700" y="1689100"/>
          <p14:tracePt t="158881" x="1416050" y="1689100"/>
          <p14:tracePt t="158889" x="1441450" y="1695450"/>
          <p14:tracePt t="158900" x="1454150" y="1695450"/>
          <p14:tracePt t="158914" x="1479550" y="1695450"/>
          <p14:tracePt t="158931" x="1511300" y="1695450"/>
          <p14:tracePt t="158947" x="1543050" y="1695450"/>
          <p14:tracePt t="158964" x="1587500" y="1695450"/>
          <p14:tracePt t="158980" x="1631950" y="1695450"/>
          <p14:tracePt t="158997" x="1682750" y="1695450"/>
          <p14:tracePt t="159014" x="1733550" y="1695450"/>
          <p14:tracePt t="159031" x="1778000" y="1695450"/>
          <p14:tracePt t="159047" x="1828800" y="1695450"/>
          <p14:tracePt t="159064" x="1879600" y="1695450"/>
          <p14:tracePt t="159080" x="1955800" y="1695450"/>
          <p14:tracePt t="159097" x="2006600" y="1701800"/>
          <p14:tracePt t="159114" x="2051050" y="1708150"/>
          <p14:tracePt t="159131" x="2082800" y="1708150"/>
          <p14:tracePt t="159148" x="2108200" y="1714500"/>
          <p14:tracePt t="159164" x="2127250" y="1714500"/>
          <p14:tracePt t="159180" x="2139950" y="1714500"/>
          <p14:tracePt t="159198" x="2152650" y="1714500"/>
          <p14:tracePt t="159214" x="2165350" y="1714500"/>
          <p14:tracePt t="159231" x="2178050" y="1714500"/>
          <p14:tracePt t="159247" x="2190750" y="1714500"/>
          <p14:tracePt t="159264" x="2197100" y="1714500"/>
          <p14:tracePt t="159280" x="2203450" y="1714500"/>
          <p14:tracePt t="159321" x="2209800" y="1714500"/>
          <p14:tracePt t="159337" x="2216150" y="1714500"/>
          <p14:tracePt t="159342" x="2222500" y="1714500"/>
          <p14:tracePt t="159369" x="2228850" y="1708150"/>
          <p14:tracePt t="159380" x="2235200" y="1708150"/>
          <p14:tracePt t="159382" x="2241550" y="1708150"/>
          <p14:tracePt t="159417" x="2247900" y="1708150"/>
          <p14:tracePt t="159418" x="2254250" y="1708150"/>
          <p14:tracePt t="159431" x="2266950" y="1708150"/>
          <p14:tracePt t="159447" x="2279650" y="1708150"/>
          <p14:tracePt t="159464" x="2286000" y="1708150"/>
          <p14:tracePt t="159480" x="2298700" y="1708150"/>
          <p14:tracePt t="159497" x="2311400" y="1708150"/>
          <p14:tracePt t="159514" x="2317750" y="1701800"/>
          <p14:tracePt t="159530" x="2330450" y="1701800"/>
          <p14:tracePt t="159548" x="2349500" y="1695450"/>
          <p14:tracePt t="159564" x="2368550" y="1689100"/>
          <p14:tracePt t="159580" x="2381250" y="1689100"/>
          <p14:tracePt t="159598" x="2393950" y="1689100"/>
          <p14:tracePt t="159614" x="2400300" y="1682750"/>
          <p14:tracePt t="159649" x="2406650" y="1682750"/>
          <p14:tracePt t="159665" x="2413000" y="1676400"/>
          <p14:tracePt t="159681" x="2419350" y="1670050"/>
          <p14:tracePt t="159682" x="2425700" y="1670050"/>
          <p14:tracePt t="159697" x="2432050" y="1657350"/>
          <p14:tracePt t="159714" x="2432050" y="1651000"/>
          <p14:tracePt t="159730" x="2438400" y="1651000"/>
          <p14:tracePt t="159748" x="2444750" y="1644650"/>
          <p14:tracePt t="159765" x="2451100" y="1638300"/>
          <p14:tracePt t="159780" x="2457450" y="1625600"/>
          <p14:tracePt t="159797" x="2463800" y="1612900"/>
          <p14:tracePt t="159813" x="2470150" y="1600200"/>
          <p14:tracePt t="159831" x="2489200" y="1587500"/>
          <p14:tracePt t="159847" x="2495550" y="1568450"/>
          <p14:tracePt t="159864" x="2501900" y="1562100"/>
          <p14:tracePt t="159881" x="2501900" y="1530350"/>
          <p14:tracePt t="159897" x="2501900" y="1517650"/>
          <p14:tracePt t="159914" x="2501900" y="1485900"/>
          <p14:tracePt t="159930" x="2501900" y="1466850"/>
          <p14:tracePt t="159947" x="2501900" y="1435100"/>
          <p14:tracePt t="159964" x="2501900" y="1416050"/>
          <p14:tracePt t="159980" x="2501900" y="1403350"/>
          <p14:tracePt t="159998" x="2501900" y="1390650"/>
          <p14:tracePt t="160014" x="2501900" y="1377950"/>
          <p14:tracePt t="160031" x="2501900" y="1371600"/>
          <p14:tracePt t="160047" x="2501900" y="1358900"/>
          <p14:tracePt t="160064" x="2495550" y="1352550"/>
          <p14:tracePt t="160081" x="2489200" y="1339850"/>
          <p14:tracePt t="160097" x="2482850" y="1333500"/>
          <p14:tracePt t="160114" x="2470150" y="1314450"/>
          <p14:tracePt t="160130" x="2457450" y="1308100"/>
          <p14:tracePt t="160147" x="2451100" y="1301750"/>
          <p14:tracePt t="160164" x="2438400" y="1289050"/>
          <p14:tracePt t="160180" x="2432050" y="1282700"/>
          <p14:tracePt t="160197" x="2413000" y="1270000"/>
          <p14:tracePt t="160214" x="2406650" y="1263650"/>
          <p14:tracePt t="160231" x="2387600" y="1250950"/>
          <p14:tracePt t="160247" x="2368550" y="1238250"/>
          <p14:tracePt t="160264" x="2330450" y="1231900"/>
          <p14:tracePt t="160281" x="2298700" y="1225550"/>
          <p14:tracePt t="160297" x="2273300" y="1219200"/>
          <p14:tracePt t="160314" x="2254250" y="1219200"/>
          <p14:tracePt t="160330" x="2228850" y="1212850"/>
          <p14:tracePt t="160347" x="2203450" y="1212850"/>
          <p14:tracePt t="160364" x="2171700" y="1206500"/>
          <p14:tracePt t="160381" x="2146300" y="1206500"/>
          <p14:tracePt t="160397" x="2120900" y="1206500"/>
          <p14:tracePt t="160414" x="2089150" y="1206500"/>
          <p14:tracePt t="160431" x="2063750" y="1206500"/>
          <p14:tracePt t="160447" x="2038350" y="1206500"/>
          <p14:tracePt t="160464" x="2000250" y="1206500"/>
          <p14:tracePt t="160481" x="1962150" y="1206500"/>
          <p14:tracePt t="160497" x="1930400" y="1206500"/>
          <p14:tracePt t="160514" x="1898650" y="1206500"/>
          <p14:tracePt t="160530" x="1866900" y="1206500"/>
          <p14:tracePt t="160547" x="1828800" y="1206500"/>
          <p14:tracePt t="160564" x="1797050" y="1206500"/>
          <p14:tracePt t="160580" x="1752600" y="1206500"/>
          <p14:tracePt t="160598" x="1727200" y="1206500"/>
          <p14:tracePt t="160614" x="1701800" y="1206500"/>
          <p14:tracePt t="160631" x="1670050" y="1206500"/>
          <p14:tracePt t="160647" x="1644650" y="1206500"/>
          <p14:tracePt t="160664" x="1606550" y="1206500"/>
          <p14:tracePt t="160664" x="1600200" y="1206500"/>
          <p14:tracePt t="160681" x="1568450" y="1206500"/>
          <p14:tracePt t="160697" x="1549400" y="1206500"/>
          <p14:tracePt t="160714" x="1517650" y="1206500"/>
          <p14:tracePt t="160730" x="1485900" y="1206500"/>
          <p14:tracePt t="160747" x="1460500" y="1206500"/>
          <p14:tracePt t="160764" x="1428750" y="1206500"/>
          <p14:tracePt t="160780" x="1397000" y="1206500"/>
          <p14:tracePt t="160797" x="1377950" y="1206500"/>
          <p14:tracePt t="160814" x="1352550" y="1206500"/>
          <p14:tracePt t="160830" x="1346200" y="1206500"/>
          <p14:tracePt t="160847" x="1333500" y="1212850"/>
          <p14:tracePt t="160864" x="1320800" y="1212850"/>
          <p14:tracePt t="160864" x="1320800" y="1219200"/>
          <p14:tracePt t="160881" x="1314450" y="1231900"/>
          <p14:tracePt t="160897" x="1301750" y="1231900"/>
          <p14:tracePt t="160914" x="1295400" y="1244600"/>
          <p14:tracePt t="160931" x="1289050" y="1250950"/>
          <p14:tracePt t="160947" x="1282700" y="1263650"/>
          <p14:tracePt t="160985" x="1282700" y="1270000"/>
          <p14:tracePt t="160986" x="1276350" y="1282700"/>
          <p14:tracePt t="160997" x="1270000" y="1282700"/>
          <p14:tracePt t="161014" x="1263650" y="1295400"/>
          <p14:tracePt t="161030" x="1263650" y="1301750"/>
          <p14:tracePt t="161047" x="1263650" y="1308100"/>
          <p14:tracePt t="161064" x="1263650" y="1320800"/>
          <p14:tracePt t="161080" x="1263650" y="1333500"/>
          <p14:tracePt t="161097" x="1257300" y="1339850"/>
          <p14:tracePt t="161114" x="1257300" y="1352550"/>
          <p14:tracePt t="161161" x="1257300" y="1358900"/>
          <p14:tracePt t="161164" x="1257300" y="1365250"/>
          <p14:tracePt t="161180" x="1257300" y="1371600"/>
          <p14:tracePt t="161181" x="1257300" y="1377950"/>
          <p14:tracePt t="161197" x="1257300" y="1384300"/>
          <p14:tracePt t="161214" x="1257300" y="1390650"/>
          <p14:tracePt t="161230" x="1257300" y="1403350"/>
          <p14:tracePt t="161247" x="1257300" y="1409700"/>
          <p14:tracePt t="161263" x="1257300" y="1416050"/>
          <p14:tracePt t="161280" x="1257300" y="1422400"/>
          <p14:tracePt t="161298" x="1257300" y="1428750"/>
          <p14:tracePt t="161314" x="1257300" y="1435100"/>
          <p14:tracePt t="161331" x="1257300" y="1441450"/>
          <p14:tracePt t="161347" x="1257300" y="1447800"/>
          <p14:tracePt t="161364" x="1257300" y="1454150"/>
          <p14:tracePt t="161401" x="1257300" y="1460500"/>
          <p14:tracePt t="161441" x="1257300" y="1466850"/>
          <p14:tracePt t="161465" x="1257300" y="1473200"/>
          <p14:tracePt t="161497" x="1257300" y="1479550"/>
          <p14:tracePt t="161513" x="1257300" y="1485900"/>
          <p14:tracePt t="161525" x="1263650" y="1492250"/>
          <p14:tracePt t="161561" x="1270000" y="1498600"/>
          <p14:tracePt t="161573" x="1270000" y="1511300"/>
          <p14:tracePt t="161593" x="1276350" y="1511300"/>
          <p14:tracePt t="161609" x="1276350" y="1517650"/>
          <p14:tracePt t="161617" x="1282700" y="1517650"/>
          <p14:tracePt t="161630" x="1289050" y="1517650"/>
          <p14:tracePt t="161657" x="1295400" y="1524000"/>
          <p14:tracePt t="161665" x="1308100" y="1524000"/>
          <p14:tracePt t="161683" x="1314450" y="1530350"/>
          <p14:tracePt t="161697" x="1320800" y="1536700"/>
          <p14:tracePt t="161698" x="1320800" y="1543050"/>
          <p14:tracePt t="161714" x="1327150" y="1555750"/>
          <p14:tracePt t="161731" x="1339850" y="1562100"/>
          <p14:tracePt t="161747" x="1346200" y="1568450"/>
          <p14:tracePt t="161764" x="1352550" y="1574800"/>
          <p14:tracePt t="161781" x="1358900" y="1574800"/>
          <p14:tracePt t="161797" x="1371600" y="1574800"/>
          <p14:tracePt t="161814" x="1371600" y="1587500"/>
          <p14:tracePt t="161830" x="1384300" y="1593850"/>
          <p14:tracePt t="161847" x="1390650" y="1593850"/>
          <p14:tracePt t="161864" x="1403350" y="1606550"/>
          <p14:tracePt t="161880" x="1416050" y="1619250"/>
          <p14:tracePt t="161898" x="1435100" y="1638300"/>
          <p14:tracePt t="161914" x="1454150" y="1644650"/>
          <p14:tracePt t="161931" x="1479550" y="1670050"/>
          <p14:tracePt t="161947" x="1498600" y="1689100"/>
          <p14:tracePt t="161964" x="1530350" y="1708150"/>
          <p14:tracePt t="161981" x="1568450" y="1746250"/>
          <p14:tracePt t="161997" x="1612900" y="1778000"/>
          <p14:tracePt t="162014" x="1644650" y="1816100"/>
          <p14:tracePt t="162030" x="1682750" y="1841500"/>
          <p14:tracePt t="162047" x="1701800" y="1879600"/>
          <p14:tracePt t="162064" x="1733550" y="1911350"/>
          <p14:tracePt t="162080" x="1784350" y="1974850"/>
          <p14:tracePt t="162097" x="1822450" y="2032000"/>
          <p14:tracePt t="162113" x="1847850" y="2076450"/>
          <p14:tracePt t="162131" x="1866900" y="2127250"/>
          <p14:tracePt t="162147" x="1885950" y="2159000"/>
          <p14:tracePt t="162164" x="1905000" y="2197100"/>
          <p14:tracePt t="162181" x="1917700" y="2241550"/>
          <p14:tracePt t="162197" x="1936750" y="2292350"/>
          <p14:tracePt t="162214" x="1962150" y="2336800"/>
          <p14:tracePt t="162230" x="1981200" y="2387600"/>
          <p14:tracePt t="162248" x="1993900" y="2438400"/>
          <p14:tracePt t="162264" x="2012950" y="2489200"/>
          <p14:tracePt t="162280" x="2038350" y="2552700"/>
          <p14:tracePt t="162297" x="2051050" y="2584450"/>
          <p14:tracePt t="162314" x="2063750" y="2616200"/>
          <p14:tracePt t="162331" x="2082800" y="2660650"/>
          <p14:tracePt t="162347" x="2089150" y="2692400"/>
          <p14:tracePt t="162364" x="2095500" y="2724150"/>
          <p14:tracePt t="162381" x="2095500" y="2749550"/>
          <p14:tracePt t="162397" x="2095500" y="2768600"/>
          <p14:tracePt t="162414" x="2095500" y="2787650"/>
          <p14:tracePt t="162430" x="2095500" y="2806700"/>
          <p14:tracePt t="162447" x="2095500" y="2819400"/>
          <p14:tracePt t="162464" x="2095500" y="2832100"/>
          <p14:tracePt t="162480" x="2095500" y="2838450"/>
          <p14:tracePt t="162497" x="2095500" y="2851150"/>
          <p14:tracePt t="162514" x="2095500" y="2857500"/>
          <p14:tracePt t="162531" x="2095500" y="2870200"/>
          <p14:tracePt t="162547" x="2095500" y="2882900"/>
          <p14:tracePt t="162564" x="2095500" y="2895600"/>
          <p14:tracePt t="162581" x="2095500" y="2908300"/>
          <p14:tracePt t="162597" x="2095500" y="2921000"/>
          <p14:tracePt t="162614" x="2089150" y="2927350"/>
          <p14:tracePt t="162630" x="2082800" y="2940050"/>
          <p14:tracePt t="162647" x="2076450" y="2952750"/>
          <p14:tracePt t="162664" x="2076450" y="2965450"/>
          <p14:tracePt t="162681" x="2070100" y="2971800"/>
          <p14:tracePt t="162698" x="2063750" y="2978150"/>
          <p14:tracePt t="162714" x="2057400" y="2990850"/>
          <p14:tracePt t="162731" x="2057400" y="2997200"/>
          <p14:tracePt t="162747" x="2057400" y="3003550"/>
          <p14:tracePt t="162764" x="2044700" y="3009900"/>
          <p14:tracePt t="162781" x="2038350" y="3022600"/>
          <p14:tracePt t="162797" x="2032000" y="3028950"/>
          <p14:tracePt t="162814" x="2019300" y="3035300"/>
          <p14:tracePt t="162830" x="2019300" y="3041650"/>
          <p14:tracePt t="162847" x="2012950" y="3041650"/>
          <p14:tracePt t="162864" x="2000250" y="3048000"/>
          <p14:tracePt t="162880" x="1993900" y="3060700"/>
          <p14:tracePt t="162897" x="1987550" y="3067050"/>
          <p14:tracePt t="162914" x="1981200" y="3073400"/>
          <p14:tracePt t="162930" x="1981200" y="3079750"/>
          <p14:tracePt t="162947" x="1981200" y="3086100"/>
          <p14:tracePt t="162964" x="1981200" y="3092450"/>
          <p14:tracePt t="162981" x="1974850" y="3092450"/>
          <p14:tracePt t="162997" x="1968500" y="3105150"/>
          <p14:tracePt t="163014" x="1968500" y="3111500"/>
          <p14:tracePt t="163031" x="1962150" y="3117850"/>
          <p14:tracePt t="163047" x="1962150" y="3124200"/>
          <p14:tracePt t="163064" x="1949450" y="3130550"/>
          <p14:tracePt t="163080" x="1943100" y="3143250"/>
          <p14:tracePt t="163098" x="1936750" y="3149600"/>
          <p14:tracePt t="163114" x="1930400" y="3162300"/>
          <p14:tracePt t="163130" x="1924050" y="3162300"/>
          <p14:tracePt t="163147" x="1917700" y="3175000"/>
          <p14:tracePt t="163164" x="1905000" y="3181350"/>
          <p14:tracePt t="163181" x="1898650" y="3187700"/>
          <p14:tracePt t="163197" x="1898650" y="3200400"/>
          <p14:tracePt t="163214" x="1892300" y="3206750"/>
          <p14:tracePt t="163231" x="1885950" y="3213100"/>
          <p14:tracePt t="163273" x="1879600" y="3213100"/>
          <p14:tracePt t="163433" x="1879600" y="3219450"/>
          <p14:tracePt t="163465" x="1873250" y="3219450"/>
          <p14:tracePt t="163489" x="1866900" y="3225800"/>
          <p14:tracePt t="163497" x="1866900" y="3232150"/>
          <p14:tracePt t="163513" x="1860550" y="3238500"/>
          <p14:tracePt t="163530" x="1854200" y="3244850"/>
          <p14:tracePt t="163537" x="1847850" y="3251200"/>
          <p14:tracePt t="163547" x="1847850" y="3263900"/>
          <p14:tracePt t="163564" x="1835150" y="3270250"/>
          <p14:tracePt t="163581" x="1828800" y="3276600"/>
          <p14:tracePt t="163597" x="1822450" y="3282950"/>
          <p14:tracePt t="163613" x="1816100" y="3289300"/>
          <p14:tracePt t="163631" x="1816100" y="3295650"/>
          <p14:tracePt t="163647" x="1809750" y="3295650"/>
          <p14:tracePt t="163664" x="1797050" y="3302000"/>
          <p14:tracePt t="163680" x="1790700" y="3308350"/>
          <p14:tracePt t="163697" x="1778000" y="3308350"/>
          <p14:tracePt t="163737" x="1771650" y="3308350"/>
          <p14:tracePt t="163753" x="1765300" y="3308350"/>
          <p14:tracePt t="163769" x="1765300" y="3314700"/>
          <p14:tracePt t="163785" x="1758950" y="3314700"/>
          <p14:tracePt t="163786" x="1752600" y="3314700"/>
          <p14:tracePt t="163817" x="1746250" y="3314700"/>
          <p14:tracePt t="163818" x="1746250" y="3321050"/>
          <p14:tracePt t="163830" x="1739900" y="3321050"/>
          <p14:tracePt t="163847" x="1727200" y="3321050"/>
          <p14:tracePt t="163864" x="1720850" y="3321050"/>
          <p14:tracePt t="163880" x="1701800" y="3321050"/>
          <p14:tracePt t="163897" x="1689100" y="3327400"/>
          <p14:tracePt t="163914" x="1676400" y="3333750"/>
          <p14:tracePt t="163930" x="1663700" y="3333750"/>
          <p14:tracePt t="163947" x="1651000" y="3333750"/>
          <p14:tracePt t="163985" x="1644650" y="3340100"/>
          <p14:tracePt t="164001" x="1631950" y="3340100"/>
          <p14:tracePt t="164025" x="1625600" y="3340100"/>
          <p14:tracePt t="164033" x="1619250" y="3340100"/>
          <p14:tracePt t="164047" x="1612900" y="3346450"/>
          <p14:tracePt t="164063" x="1593850" y="3352800"/>
          <p14:tracePt t="164081" x="1581150" y="3352800"/>
          <p14:tracePt t="164082" x="1574800" y="3352800"/>
          <p14:tracePt t="164097" x="1568450" y="3352800"/>
          <p14:tracePt t="164114" x="1562100" y="3352800"/>
          <p14:tracePt t="164130" x="1555750" y="3352800"/>
          <p14:tracePt t="164147" x="1549400" y="3352800"/>
          <p14:tracePt t="164163" x="1536700" y="3352800"/>
          <p14:tracePt t="164180" x="1530350" y="3352800"/>
          <p14:tracePt t="164197" x="1524000" y="3352800"/>
          <p14:tracePt t="164213" x="1517650" y="3352800"/>
          <p14:tracePt t="164231" x="1504950" y="3352800"/>
          <p14:tracePt t="164265" x="1498600" y="3352800"/>
          <p14:tracePt t="164266" x="1492250" y="3352800"/>
          <p14:tracePt t="164280" x="1473200" y="3352800"/>
          <p14:tracePt t="164297" x="1466850" y="3352800"/>
          <p14:tracePt t="164314" x="1460500" y="3352800"/>
          <p14:tracePt t="164330" x="1454150" y="3352800"/>
          <p14:tracePt t="164347" x="1447800" y="3352800"/>
          <p14:tracePt t="164385" x="1441450" y="3352800"/>
          <p14:tracePt t="164385" x="1435100" y="3352800"/>
          <p14:tracePt t="164397" x="1428750" y="3352800"/>
          <p14:tracePt t="164413" x="1416050" y="3352800"/>
          <p14:tracePt t="164431" x="1409700" y="3352800"/>
          <p14:tracePt t="164447" x="1403350" y="3352800"/>
          <p14:tracePt t="164464" x="1390650" y="3352800"/>
          <p14:tracePt t="164480" x="1377950" y="3352800"/>
          <p14:tracePt t="164497" x="1371600" y="3352800"/>
          <p14:tracePt t="164514" x="1358900" y="3352800"/>
          <p14:tracePt t="164530" x="1352550" y="3352800"/>
          <p14:tracePt t="164547" x="1339850" y="3352800"/>
          <p14:tracePt t="164563" x="1327150" y="3352800"/>
          <p14:tracePt t="164580" x="1320800" y="3352800"/>
          <p14:tracePt t="164597" x="1320800" y="3346450"/>
          <p14:tracePt t="164613" x="1314450" y="3346450"/>
          <p14:tracePt t="164631" x="1308100" y="3346450"/>
          <p14:tracePt t="164665" x="1301750" y="3346450"/>
          <p14:tracePt t="164665" x="1295400" y="3346450"/>
          <p14:tracePt t="164680" x="1289050" y="3346450"/>
          <p14:tracePt t="164697" x="1276350" y="3346450"/>
          <p14:tracePt t="164715" x="1270000" y="3346450"/>
          <p14:tracePt t="164730" x="1263650" y="3346450"/>
          <p14:tracePt t="164747" x="1250950" y="3346450"/>
          <p14:tracePt t="164763" x="1238250" y="3346450"/>
          <p14:tracePt t="164780" x="1225550" y="3346450"/>
          <p14:tracePt t="164797" x="1219200" y="3346450"/>
          <p14:tracePt t="164813" x="1206500" y="3346450"/>
          <p14:tracePt t="164831" x="1200150" y="3346450"/>
          <p14:tracePt t="164847" x="1193800" y="3346450"/>
          <p14:tracePt t="164864" x="1187450" y="3346450"/>
          <p14:tracePt t="164880" x="1181100" y="3346450"/>
          <p14:tracePt t="164897" x="1168400" y="3346450"/>
          <p14:tracePt t="164961" x="1162050" y="3346450"/>
          <p14:tracePt t="164977" x="1155700" y="3346450"/>
          <p14:tracePt t="165001" x="1149350" y="3352800"/>
          <p14:tracePt t="165025" x="1143000" y="3352800"/>
          <p14:tracePt t="165041" x="1136650" y="3352800"/>
          <p14:tracePt t="165059" x="1136650" y="3359150"/>
          <p14:tracePt t="165065" x="1130300" y="3359150"/>
          <p14:tracePt t="165089" x="1123950" y="3359150"/>
          <p14:tracePt t="165106" x="1117600" y="3359150"/>
          <p14:tracePt t="165129" x="1117600" y="3365500"/>
          <p14:tracePt t="165131" x="1111250" y="3365500"/>
          <p14:tracePt t="165193" x="1104900" y="3371850"/>
          <p14:tracePt t="165210" x="1098550" y="3371850"/>
          <p14:tracePt t="165297" x="1098550" y="3378200"/>
          <p14:tracePt t="165329" x="1098550" y="3384550"/>
          <p14:tracePt t="165417" x="1098550" y="3390900"/>
          <p14:tracePt t="165448" x="1098550" y="3397250"/>
          <p14:tracePt t="165633" x="1104900" y="3397250"/>
          <p14:tracePt t="165649" x="1111250" y="3397250"/>
          <p14:tracePt t="165673" x="1117600" y="3397250"/>
          <p14:tracePt t="165681" x="1130300" y="3397250"/>
          <p14:tracePt t="165690" x="1136650" y="3397250"/>
          <p14:tracePt t="165705" x="1155700" y="3397250"/>
          <p14:tracePt t="165715" x="1187450" y="3397250"/>
          <p14:tracePt t="165730" x="1206500" y="3397250"/>
          <p14:tracePt t="165747" x="1225550" y="3397250"/>
          <p14:tracePt t="165764" x="1250950" y="3403600"/>
          <p14:tracePt t="165780" x="1270000" y="3403600"/>
          <p14:tracePt t="165797" x="1282700" y="3403600"/>
          <p14:tracePt t="165813" x="1301750" y="3403600"/>
          <p14:tracePt t="165830" x="1333500" y="3409950"/>
          <p14:tracePt t="165847" x="1384300" y="3416300"/>
          <p14:tracePt t="165863" x="1454150" y="3429000"/>
          <p14:tracePt t="165863" x="1485900" y="3435350"/>
          <p14:tracePt t="165881" x="1555750" y="3441700"/>
          <p14:tracePt t="165897" x="1606550" y="3454400"/>
          <p14:tracePt t="165913" x="1657350" y="3460750"/>
          <p14:tracePt t="165930" x="1708150" y="3460750"/>
          <p14:tracePt t="165947" x="1752600" y="3460750"/>
          <p14:tracePt t="165964" x="1790700" y="3460750"/>
          <p14:tracePt t="165980" x="1816100" y="3460750"/>
          <p14:tracePt t="165997" x="1854200" y="3467100"/>
          <p14:tracePt t="166014" x="1885950" y="3467100"/>
          <p14:tracePt t="166030" x="1911350" y="3467100"/>
          <p14:tracePt t="166047" x="1936750" y="3467100"/>
          <p14:tracePt t="166063" x="1955800" y="3467100"/>
          <p14:tracePt t="166063" x="1968500" y="3467100"/>
          <p14:tracePt t="166081" x="1987550" y="3467100"/>
          <p14:tracePt t="166097" x="2000250" y="3473450"/>
          <p14:tracePt t="166113" x="2019300" y="3473450"/>
          <p14:tracePt t="166130" x="2032000" y="3473450"/>
          <p14:tracePt t="166147" x="2038350" y="3473450"/>
          <p14:tracePt t="166164" x="2051050" y="3473450"/>
          <p14:tracePt t="166180" x="2063750" y="3473450"/>
          <p14:tracePt t="166197" x="2076450" y="3473450"/>
          <p14:tracePt t="166214" x="2089150" y="3473450"/>
          <p14:tracePt t="166230" x="2101850" y="3473450"/>
          <p14:tracePt t="166247" x="2108200" y="3473450"/>
          <p14:tracePt t="166263" x="2127250" y="3473450"/>
          <p14:tracePt t="166263" x="2133600" y="3473450"/>
          <p14:tracePt t="166281" x="2146300" y="3473450"/>
          <p14:tracePt t="166297" x="2165350" y="3473450"/>
          <p14:tracePt t="166313" x="2184400" y="3467100"/>
          <p14:tracePt t="166330" x="2209800" y="3467100"/>
          <p14:tracePt t="166347" x="2228850" y="3467100"/>
          <p14:tracePt t="166364" x="2247900" y="3467100"/>
          <p14:tracePt t="166380" x="2266950" y="3467100"/>
          <p14:tracePt t="166397" x="2286000" y="3467100"/>
          <p14:tracePt t="166414" x="2298700" y="3467100"/>
          <p14:tracePt t="166430" x="2311400" y="3460750"/>
          <p14:tracePt t="166447" x="2324100" y="3460750"/>
          <p14:tracePt t="166463" x="2336800" y="3460750"/>
          <p14:tracePt t="166480" x="2349500" y="3454400"/>
          <p14:tracePt t="166497" x="2368550" y="3454400"/>
          <p14:tracePt t="166513" x="2387600" y="3454400"/>
          <p14:tracePt t="166530" x="2400300" y="3454400"/>
          <p14:tracePt t="166547" x="2413000" y="3454400"/>
          <p14:tracePt t="166564" x="2419350" y="3454400"/>
          <p14:tracePt t="166580" x="2432050" y="3454400"/>
          <p14:tracePt t="166597" x="2438400" y="3454400"/>
          <p14:tracePt t="166614" x="2444750" y="3454400"/>
          <p14:tracePt t="166649" x="2451100" y="3454400"/>
          <p14:tracePt t="166649" x="2451100" y="3448050"/>
          <p14:tracePt t="166663" x="2457450" y="3448050"/>
          <p14:tracePt t="166680" x="2463800" y="3448050"/>
          <p14:tracePt t="166728" x="2470150" y="3448050"/>
          <p14:tracePt t="166768" x="2476500" y="3448050"/>
          <p14:tracePt t="166785" x="2482850" y="3448050"/>
          <p14:tracePt t="166808" x="2482850" y="3441700"/>
          <p14:tracePt t="166817" x="2489200" y="3441700"/>
          <p14:tracePt t="166839" x="2495550" y="3441700"/>
          <p14:tracePt t="166905" x="2501900" y="3441700"/>
          <p14:tracePt t="166924" x="2508250" y="3441700"/>
          <p14:tracePt t="166937" x="2514600" y="3441700"/>
          <p14:tracePt t="166961" x="2520950" y="3441700"/>
          <p14:tracePt t="166977" x="2527300" y="3441700"/>
          <p14:tracePt t="167025" x="2533650" y="3441700"/>
          <p14:tracePt t="167081" x="2540000" y="3441700"/>
          <p14:tracePt t="167097" x="2546350" y="3441700"/>
          <p14:tracePt t="167664" x="2552700" y="3441700"/>
          <p14:tracePt t="167673" x="2565400" y="3448050"/>
          <p14:tracePt t="167681" x="2571750" y="3448050"/>
          <p14:tracePt t="167697" x="2584450" y="3454400"/>
          <p14:tracePt t="167698" x="2590800" y="3454400"/>
          <p14:tracePt t="167713" x="2603500" y="3454400"/>
          <p14:tracePt t="167753" x="2609850" y="3454400"/>
          <p14:tracePt t="167773" x="2616200" y="3454400"/>
          <p14:tracePt t="167785" x="2622550" y="3454400"/>
          <p14:tracePt t="167806" x="2628900" y="3454400"/>
          <p14:tracePt t="167808" x="2635250" y="3454400"/>
          <p14:tracePt t="167814" x="2641600" y="3454400"/>
          <p14:tracePt t="167830" x="2647950" y="3454400"/>
          <p14:tracePt t="167847" x="2660650" y="3454400"/>
          <p14:tracePt t="167864" x="2667000" y="3454400"/>
          <p14:tracePt t="167880" x="2679700" y="3454400"/>
          <p14:tracePt t="168073" x="2686050" y="3454400"/>
          <p14:tracePt t="168081" x="2692400" y="3454400"/>
          <p14:tracePt t="168097" x="2698750" y="3454400"/>
          <p14:tracePt t="168098" x="2717800" y="3454400"/>
          <p14:tracePt t="168113" x="2724150" y="3454400"/>
          <p14:tracePt t="168130" x="2730500" y="3454400"/>
          <p14:tracePt t="168147" x="2743200" y="3454400"/>
          <p14:tracePt t="168163" x="2749550" y="3454400"/>
          <p14:tracePt t="168180" x="2762250" y="3454400"/>
          <p14:tracePt t="168196" x="2768600" y="3454400"/>
          <p14:tracePt t="168214" x="2774950" y="3454400"/>
          <p14:tracePt t="168230" x="2781300" y="3454400"/>
          <p14:tracePt t="168488" x="2787650" y="3454400"/>
          <p14:tracePt t="168505" x="2794000" y="3454400"/>
          <p14:tracePt t="168512" x="2800350" y="3454400"/>
          <p14:tracePt t="168530" x="2806700" y="3454400"/>
          <p14:tracePt t="168546" x="2813050" y="3454400"/>
          <p14:tracePt t="168548" x="2819400" y="3454400"/>
          <p14:tracePt t="168720" x="2819400" y="3460750"/>
          <p14:tracePt t="169696" x="2832100" y="3460750"/>
          <p14:tracePt t="169707" x="2838450" y="3460750"/>
          <p14:tracePt t="169713" x="2844800" y="3460750"/>
          <p14:tracePt t="169714" x="2863850" y="3460750"/>
          <p14:tracePt t="169730" x="2882900" y="3460750"/>
          <p14:tracePt t="169746" x="2889250" y="3460750"/>
          <p14:tracePt t="169763" x="2901950" y="3460750"/>
          <p14:tracePt t="169780" x="2908300" y="3460750"/>
          <p14:tracePt t="169797" x="2921000" y="3460750"/>
          <p14:tracePt t="169813" x="2927350" y="3460750"/>
          <p14:tracePt t="169830" x="2933700" y="3460750"/>
          <p14:tracePt t="171770" x="2927350" y="3467100"/>
          <p14:tracePt t="171778" x="2921000" y="3473450"/>
          <p14:tracePt t="171785" x="2914650" y="3473450"/>
          <p14:tracePt t="171793" x="2908300" y="3473450"/>
          <p14:tracePt t="171797" x="2895600" y="3473450"/>
          <p14:tracePt t="171814" x="2882900" y="3467100"/>
          <p14:tracePt t="171830" x="2851150" y="3435350"/>
          <p14:tracePt t="171847" x="2800350" y="3378200"/>
          <p14:tracePt t="171864" x="2730500" y="3257550"/>
          <p14:tracePt t="171880" x="2590800" y="3048000"/>
          <p14:tracePt t="171897" x="2470150" y="2806700"/>
          <p14:tracePt t="171914" x="2298700" y="2508250"/>
          <p14:tracePt t="171931" x="2152650" y="2266950"/>
          <p14:tracePt t="171947" x="2044700" y="2082800"/>
          <p14:tracePt t="171964" x="1987550" y="1987550"/>
          <p14:tracePt t="171981" x="1962150" y="1949450"/>
          <p14:tracePt t="171997" x="1943100" y="1924050"/>
          <p14:tracePt t="172014" x="1943100" y="1898650"/>
          <p14:tracePt t="172050" x="1936750" y="1892300"/>
          <p14:tracePt t="172097" x="1936750" y="1885950"/>
          <p14:tracePt t="172121" x="1936750" y="1879600"/>
          <p14:tracePt t="172145" x="1936750" y="1873250"/>
          <p14:tracePt t="172157" x="1930400" y="1860550"/>
          <p14:tracePt t="172173" x="1930400" y="1847850"/>
          <p14:tracePt t="172180" x="1930400" y="1835150"/>
          <p14:tracePt t="172181" x="1930400" y="1822450"/>
          <p14:tracePt t="172197" x="1930400" y="1803400"/>
          <p14:tracePt t="172249" x="1930400" y="1797050"/>
          <p14:tracePt t="173105" x="1930400" y="1790700"/>
          <p14:tracePt t="173113" x="1936750" y="1790700"/>
          <p14:tracePt t="173130" x="1936750" y="1784350"/>
          <p14:tracePt t="173132" x="1943100" y="1784350"/>
          <p14:tracePt t="173147" x="1943100" y="1778000"/>
          <p14:tracePt t="173241" x="1949450" y="1778000"/>
          <p14:tracePt t="173273" x="1949450" y="1771650"/>
          <p14:tracePt t="173297" x="1949450" y="1765300"/>
          <p14:tracePt t="173361" x="1955800" y="1765300"/>
          <p14:tracePt t="173393" x="1955800" y="1758950"/>
          <p14:tracePt t="173409" x="1955800" y="1752600"/>
          <p14:tracePt t="173423" x="1955800" y="1746250"/>
          <p14:tracePt t="173433" x="1955800" y="1739900"/>
          <p14:tracePt t="173434" x="1955800" y="1733550"/>
          <p14:tracePt t="173447" x="1949450" y="1727200"/>
          <p14:tracePt t="173464" x="1943100" y="1727200"/>
          <p14:tracePt t="173480" x="1930400" y="1714500"/>
          <p14:tracePt t="173497" x="1905000" y="1701800"/>
          <p14:tracePt t="173514" x="1873250" y="1689100"/>
          <p14:tracePt t="173530" x="1841500" y="1682750"/>
          <p14:tracePt t="173547" x="1809750" y="1670050"/>
          <p14:tracePt t="173564" x="1784350" y="1670050"/>
          <p14:tracePt t="173580" x="1765300" y="1663700"/>
          <p14:tracePt t="173597" x="1752600" y="1663700"/>
          <p14:tracePt t="173614" x="1739900" y="1663700"/>
          <p14:tracePt t="173630" x="1727200" y="1663700"/>
          <p14:tracePt t="173647" x="1708150" y="1657350"/>
          <p14:tracePt t="173664" x="1689100" y="1657350"/>
          <p14:tracePt t="173680" x="1670050" y="1657350"/>
          <p14:tracePt t="173697" x="1657350" y="1657350"/>
          <p14:tracePt t="173714" x="1651000" y="1657350"/>
          <p14:tracePt t="173730" x="1644650" y="1657350"/>
          <p14:tracePt t="173785" x="1638300" y="1657350"/>
          <p14:tracePt t="173818" x="1631950" y="1657350"/>
          <p14:tracePt t="173826" x="1625600" y="1657350"/>
          <p14:tracePt t="173833" x="1619250" y="1657350"/>
          <p14:tracePt t="173851" x="1612900" y="1657350"/>
          <p14:tracePt t="173866" x="1606550" y="1657350"/>
          <p14:tracePt t="173866" x="1600200" y="1657350"/>
          <p14:tracePt t="173880" x="1593850" y="1657350"/>
          <p14:tracePt t="173897" x="1587500" y="1657350"/>
          <p14:tracePt t="173945" x="1581150" y="1657350"/>
          <p14:tracePt t="173969" x="1574800" y="1657350"/>
          <p14:tracePt t="173985" x="1568450" y="1657350"/>
          <p14:tracePt t="174017" x="1562100" y="1657350"/>
          <p14:tracePt t="174066" x="1555750" y="1657350"/>
          <p14:tracePt t="174209" x="1549400" y="1657350"/>
          <p14:tracePt t="174242" x="1543050" y="1657350"/>
          <p14:tracePt t="174329" x="1536700" y="1657350"/>
          <p14:tracePt t="174537" x="1530350" y="1657350"/>
          <p14:tracePt t="174769" x="1536700" y="1657350"/>
          <p14:tracePt t="174777" x="1555750" y="1657350"/>
          <p14:tracePt t="174785" x="1574800" y="1657350"/>
          <p14:tracePt t="174797" x="1587500" y="1657350"/>
          <p14:tracePt t="174798" x="1638300" y="1657350"/>
          <p14:tracePt t="174814" x="1695450" y="1657350"/>
          <p14:tracePt t="174830" x="1771650" y="1657350"/>
          <p14:tracePt t="174847" x="1873250" y="1657350"/>
          <p14:tracePt t="174864" x="2000250" y="1657350"/>
          <p14:tracePt t="174881" x="2108200" y="1657350"/>
          <p14:tracePt t="174897" x="2222500" y="1663700"/>
          <p14:tracePt t="174914" x="2254250" y="1663700"/>
          <p14:tracePt t="175049" x="2260600" y="1663700"/>
          <p14:tracePt t="175074" x="2266950" y="1663700"/>
          <p14:tracePt t="175081" x="2279650" y="1663700"/>
          <p14:tracePt t="175090" x="2292350" y="1657350"/>
          <p14:tracePt t="175097" x="2317750" y="1657350"/>
          <p14:tracePt t="175113" x="2324100" y="1657350"/>
          <p14:tracePt t="175114" x="2330450" y="1657350"/>
          <p14:tracePt t="175529" x="2324100" y="1657350"/>
          <p14:tracePt t="175540" x="2311400" y="1657350"/>
          <p14:tracePt t="175545" x="2292350" y="1657350"/>
          <p14:tracePt t="175564" x="2247900" y="1657350"/>
          <p14:tracePt t="175565" x="2190750" y="1657350"/>
          <p14:tracePt t="175580" x="2101850" y="1657350"/>
          <p14:tracePt t="175597" x="2025650" y="1657350"/>
          <p14:tracePt t="175614" x="1936750" y="1657350"/>
          <p14:tracePt t="175630" x="1854200" y="1657350"/>
          <p14:tracePt t="175647" x="1809750" y="1657350"/>
          <p14:tracePt t="175664" x="1758950" y="1651000"/>
          <p14:tracePt t="175681" x="1708150" y="1651000"/>
          <p14:tracePt t="175697" x="1689100" y="1651000"/>
          <p14:tracePt t="175714" x="1676400" y="1651000"/>
          <p14:tracePt t="175730" x="1663700" y="1651000"/>
          <p14:tracePt t="175747" x="1657350" y="1651000"/>
          <p14:tracePt t="175764" x="1651000" y="1651000"/>
          <p14:tracePt t="175780" x="1638300" y="1651000"/>
          <p14:tracePt t="175798" x="1631950" y="1651000"/>
          <p14:tracePt t="175814" x="1619250" y="1651000"/>
          <p14:tracePt t="175830" x="1612900" y="1651000"/>
          <p14:tracePt t="175847" x="1600200" y="1651000"/>
          <p14:tracePt t="175864" x="1587500" y="1651000"/>
          <p14:tracePt t="175881" x="1555750" y="1651000"/>
          <p14:tracePt t="175897" x="1536700" y="1651000"/>
          <p14:tracePt t="175914" x="1524000" y="1651000"/>
          <p14:tracePt t="175931" x="1511300" y="1651000"/>
          <p14:tracePt t="175947" x="1504950" y="1651000"/>
          <p14:tracePt t="176114" x="1517650" y="1651000"/>
          <p14:tracePt t="176128" x="1530350" y="1651000"/>
          <p14:tracePt t="176137" x="1543050" y="1651000"/>
          <p14:tracePt t="176147" x="1549400" y="1651000"/>
          <p14:tracePt t="176153" x="1581150" y="1651000"/>
          <p14:tracePt t="176164" x="1619250" y="1651000"/>
          <p14:tracePt t="176180" x="1657350" y="1651000"/>
          <p14:tracePt t="176197" x="1689100" y="1651000"/>
          <p14:tracePt t="176214" x="1720850" y="1651000"/>
          <p14:tracePt t="176230" x="1752600" y="1651000"/>
          <p14:tracePt t="176247" x="1771650" y="1651000"/>
          <p14:tracePt t="176264" x="1790700" y="1651000"/>
          <p14:tracePt t="176281" x="1803400" y="1651000"/>
          <p14:tracePt t="176281" x="1809750" y="1651000"/>
          <p14:tracePt t="176297" x="1835150" y="1651000"/>
          <p14:tracePt t="176314" x="1847850" y="1651000"/>
          <p14:tracePt t="176331" x="1860550" y="1651000"/>
          <p14:tracePt t="176347" x="1879600" y="1651000"/>
          <p14:tracePt t="176364" x="1892300" y="1651000"/>
          <p14:tracePt t="176380" x="1911350" y="1651000"/>
          <p14:tracePt t="176397" x="1924050" y="1651000"/>
          <p14:tracePt t="176414" x="1949450" y="1651000"/>
          <p14:tracePt t="176430" x="1968500" y="1651000"/>
          <p14:tracePt t="176448" x="1987550" y="1651000"/>
          <p14:tracePt t="176464" x="2000250" y="1651000"/>
          <p14:tracePt t="176480" x="2012950" y="1651000"/>
          <p14:tracePt t="176480" x="2019300" y="1651000"/>
          <p14:tracePt t="176569" x="2025650" y="1651000"/>
          <p14:tracePt t="176590" x="2032000" y="1651000"/>
          <p14:tracePt t="176593" x="2038350" y="1651000"/>
          <p14:tracePt t="176602" x="2044700" y="1651000"/>
          <p14:tracePt t="176614" x="2057400" y="1651000"/>
          <p14:tracePt t="176630" x="2076450" y="1651000"/>
          <p14:tracePt t="176647" x="2082800" y="1651000"/>
          <p14:tracePt t="176664" x="2089150" y="1651000"/>
          <p14:tracePt t="176680" x="2095500" y="1651000"/>
          <p14:tracePt t="176729" x="2101850" y="1651000"/>
          <p14:tracePt t="176745" x="2114550" y="1651000"/>
          <p14:tracePt t="176769" x="2120900" y="1651000"/>
          <p14:tracePt t="176777" x="2127250" y="1651000"/>
          <p14:tracePt t="176825" x="2133600" y="1651000"/>
          <p14:tracePt t="176840" x="2146300" y="1651000"/>
          <p14:tracePt t="176849" x="2152650" y="1644650"/>
          <p14:tracePt t="176850" x="2165350" y="1644650"/>
          <p14:tracePt t="176864" x="2184400" y="1625600"/>
          <p14:tracePt t="176880" x="2216150" y="1600200"/>
          <p14:tracePt t="176898" x="2247900" y="1574800"/>
          <p14:tracePt t="176914" x="2292350" y="1543050"/>
          <p14:tracePt t="176931" x="2330450" y="1504950"/>
          <p14:tracePt t="176947" x="2368550" y="1454150"/>
          <p14:tracePt t="176964" x="2393950" y="1428750"/>
          <p14:tracePt t="176981" x="2406650" y="1409700"/>
          <p14:tracePt t="176997" x="2419350" y="1403350"/>
          <p14:tracePt t="177073" x="2406650" y="1409700"/>
          <p14:tracePt t="177081" x="2400300" y="1428750"/>
          <p14:tracePt t="177084" x="2387600" y="1447800"/>
          <p14:tracePt t="177097" x="2368550" y="1504950"/>
          <p14:tracePt t="177114" x="2355850" y="1536700"/>
          <p14:tracePt t="177131" x="2349500" y="1562100"/>
          <p14:tracePt t="177147" x="2336800" y="1574800"/>
          <p14:tracePt t="177164" x="2336800" y="1581150"/>
          <p14:tracePt t="177217" x="2336800" y="1587500"/>
          <p14:tracePt t="181425" x="2330450" y="1600200"/>
          <p14:tracePt t="181433" x="2317750" y="1600200"/>
          <p14:tracePt t="181439" x="2311400" y="1606550"/>
          <p14:tracePt t="181447" x="2298700" y="1619250"/>
          <p14:tracePt t="181463" x="2273300" y="1625600"/>
          <p14:tracePt t="181481" x="2235200" y="1631950"/>
          <p14:tracePt t="181497" x="2197100" y="1638300"/>
          <p14:tracePt t="181513" x="2171700" y="1638300"/>
          <p14:tracePt t="181530" x="2139950" y="1638300"/>
          <p14:tracePt t="181547" x="2101850" y="1638300"/>
          <p14:tracePt t="181564" x="2051050" y="1638300"/>
          <p14:tracePt t="181580" x="2006600" y="1638300"/>
          <p14:tracePt t="181596" x="1955800" y="1638300"/>
          <p14:tracePt t="181614" x="1905000" y="1638300"/>
          <p14:tracePt t="181630" x="1866900" y="1638300"/>
          <p14:tracePt t="181647" x="1835150" y="1638300"/>
          <p14:tracePt t="181663" x="1809750" y="1638300"/>
          <p14:tracePt t="181681" x="1765300" y="1638300"/>
          <p14:tracePt t="181697" x="1746250" y="1638300"/>
          <p14:tracePt t="181713" x="1720850" y="1638300"/>
          <p14:tracePt t="181730" x="1701800" y="1638300"/>
          <p14:tracePt t="181746" x="1689100" y="1638300"/>
          <p14:tracePt t="181764" x="1663700" y="1638300"/>
          <p14:tracePt t="181780" x="1651000" y="1638300"/>
          <p14:tracePt t="181796" x="1644650" y="1638300"/>
          <p14:tracePt t="181814" x="1625600" y="1638300"/>
          <p14:tracePt t="181830" x="1606550" y="1638300"/>
          <p14:tracePt t="181847" x="1587500" y="1638300"/>
          <p14:tracePt t="181863" x="1574800" y="1638300"/>
          <p14:tracePt t="181863" x="1555750" y="1638300"/>
          <p14:tracePt t="181881" x="1543050" y="1638300"/>
          <p14:tracePt t="181881" x="1524000" y="1638300"/>
          <p14:tracePt t="181897" x="1504950" y="1638300"/>
          <p14:tracePt t="181913" x="1492250" y="1638300"/>
          <p14:tracePt t="181930" x="1479550" y="1638300"/>
          <p14:tracePt t="181948" x="1466850" y="1638300"/>
          <p14:tracePt t="181964" x="1460500" y="1638300"/>
          <p14:tracePt t="181980" x="1447800" y="1638300"/>
          <p14:tracePt t="182017" x="1441450" y="1638300"/>
          <p14:tracePt t="182033" x="1435100" y="1638300"/>
          <p14:tracePt t="182046" x="1428750" y="1638300"/>
          <p14:tracePt t="182081" x="1422400" y="1638300"/>
          <p14:tracePt t="182521" x="1428750" y="1638300"/>
          <p14:tracePt t="182537" x="1435100" y="1638300"/>
          <p14:tracePt t="182544" x="1441450" y="1638300"/>
          <p14:tracePt t="182561" x="1454150" y="1638300"/>
          <p14:tracePt t="182564" x="1460500" y="1638300"/>
          <p14:tracePt t="182580" x="1479550" y="1638300"/>
          <p14:tracePt t="182581" x="1524000" y="1638300"/>
          <p14:tracePt t="182596" x="1581150" y="1638300"/>
          <p14:tracePt t="182614" x="1670050" y="1638300"/>
          <p14:tracePt t="182630" x="1797050" y="1638300"/>
          <p14:tracePt t="182647" x="1930400" y="1638300"/>
          <p14:tracePt t="182663" x="2057400" y="1638300"/>
          <p14:tracePt t="182680" x="2178050" y="1638300"/>
          <p14:tracePt t="182680" x="2209800" y="1638300"/>
          <p14:tracePt t="182697" x="2247900" y="1631950"/>
          <p14:tracePt t="182713" x="2273300" y="1631950"/>
          <p14:tracePt t="182730" x="2292350" y="1631950"/>
          <p14:tracePt t="183033" x="2298700" y="1631950"/>
          <p14:tracePt t="183041" x="2305050" y="1619250"/>
          <p14:tracePt t="183047" x="2317750" y="1600200"/>
          <p14:tracePt t="183063" x="2336800" y="1574800"/>
          <p14:tracePt t="183064" x="2362200" y="1511300"/>
          <p14:tracePt t="183080" x="2387600" y="1454150"/>
          <p14:tracePt t="183080" x="2393950" y="1435100"/>
          <p14:tracePt t="183097" x="2393950" y="1403350"/>
          <p14:tracePt t="183113" x="2393950" y="1377950"/>
          <p14:tracePt t="183130" x="2393950" y="1365250"/>
          <p14:tracePt t="183146" x="2393950" y="1358900"/>
          <p14:tracePt t="183163" x="2393950" y="1352550"/>
          <p14:tracePt t="183321" x="2393950" y="1358900"/>
          <p14:tracePt t="183329" x="2393950" y="1365250"/>
          <p14:tracePt t="183330" x="2393950" y="1371600"/>
          <p14:tracePt t="183346" x="2393950" y="1384300"/>
          <p14:tracePt t="183363" x="2393950" y="1397000"/>
          <p14:tracePt t="183380" x="2393950" y="1409700"/>
          <p14:tracePt t="183397" x="2393950" y="1428750"/>
          <p14:tracePt t="183433" x="2393950" y="1441450"/>
          <p14:tracePt t="183433" x="2393950" y="1447800"/>
          <p14:tracePt t="183446" x="2393950" y="1466850"/>
          <p14:tracePt t="183463" x="2393950" y="1485900"/>
          <p14:tracePt t="183480" x="2393950" y="1504950"/>
          <p14:tracePt t="183480" x="2393950" y="1511300"/>
          <p14:tracePt t="183497" x="2393950" y="1524000"/>
          <p14:tracePt t="183513" x="2387600" y="1530350"/>
          <p14:tracePt t="183530" x="2381250" y="1536700"/>
          <p14:tracePt t="183546" x="2381250" y="1543050"/>
          <p14:tracePt t="183665" x="2381250" y="1549400"/>
          <p14:tracePt t="183785" x="2374900" y="1549400"/>
          <p14:tracePt t="183797" x="2368550" y="1549400"/>
          <p14:tracePt t="183817" x="2362200" y="1555750"/>
          <p14:tracePt t="183830" x="2349500" y="1555750"/>
          <p14:tracePt t="183830" x="2330450" y="1555750"/>
          <p14:tracePt t="183846" x="2298700" y="1555750"/>
          <p14:tracePt t="183864" x="2266950" y="1555750"/>
          <p14:tracePt t="183880" x="2216150" y="1555750"/>
          <p14:tracePt t="183897" x="2190750" y="1555750"/>
          <p14:tracePt t="183913" x="2152650" y="1555750"/>
          <p14:tracePt t="183930" x="2114550" y="1555750"/>
          <p14:tracePt t="183947" x="2082800" y="1555750"/>
          <p14:tracePt t="183963" x="2057400" y="1555750"/>
          <p14:tracePt t="183980" x="2025650" y="1555750"/>
          <p14:tracePt t="183997" x="2000250" y="1555750"/>
          <p14:tracePt t="184013" x="1981200" y="1555750"/>
          <p14:tracePt t="184030" x="1962150" y="1555750"/>
          <p14:tracePt t="184046" x="1949450" y="1555750"/>
          <p14:tracePt t="184064" x="1943100" y="1555750"/>
          <p14:tracePt t="184080" x="1930400" y="1555750"/>
          <p14:tracePt t="184096" x="1917700" y="1555750"/>
          <p14:tracePt t="184114" x="1905000" y="1555750"/>
          <p14:tracePt t="184130" x="1898650" y="1555750"/>
          <p14:tracePt t="184147" x="1885950" y="1555750"/>
          <p14:tracePt t="184163" x="1873250" y="1555750"/>
          <p14:tracePt t="184180" x="1860550" y="1555750"/>
          <p14:tracePt t="184197" x="1847850" y="1549400"/>
          <p14:tracePt t="184213" x="1828800" y="1549400"/>
          <p14:tracePt t="184230" x="1822450" y="1549400"/>
          <p14:tracePt t="184246" x="1809750" y="1549400"/>
          <p14:tracePt t="184264" x="1790700" y="1549400"/>
          <p14:tracePt t="184280" x="1778000" y="1549400"/>
          <p14:tracePt t="184296" x="1752600" y="1549400"/>
          <p14:tracePt t="184314" x="1739900" y="1549400"/>
          <p14:tracePt t="184329" x="1720850" y="1549400"/>
          <p14:tracePt t="184347" x="1708150" y="1549400"/>
          <p14:tracePt t="184363" x="1701800" y="1549400"/>
          <p14:tracePt t="184380" x="1682750" y="1549400"/>
          <p14:tracePt t="184397" x="1670050" y="1549400"/>
          <p14:tracePt t="184413" x="1657350" y="1549400"/>
          <p14:tracePt t="184430" x="1644650" y="1549400"/>
          <p14:tracePt t="184446" x="1638300" y="1549400"/>
          <p14:tracePt t="184464" x="1631950" y="1549400"/>
          <p14:tracePt t="184480" x="1625600" y="1549400"/>
          <p14:tracePt t="184496" x="1612900" y="1549400"/>
          <p14:tracePt t="184513" x="1606550" y="1549400"/>
          <p14:tracePt t="184530" x="1593850" y="1549400"/>
          <p14:tracePt t="184569" x="1587500" y="1549400"/>
          <p14:tracePt t="184577" x="1581150" y="1555750"/>
          <p14:tracePt t="184582" x="1574800" y="1555750"/>
          <p14:tracePt t="184633" x="1568450" y="1555750"/>
          <p14:tracePt t="184657" x="1562100" y="1555750"/>
          <p14:tracePt t="184681" x="1555750" y="1555750"/>
          <p14:tracePt t="184769" x="1549400" y="1555750"/>
          <p14:tracePt t="184841" x="1543050" y="1555750"/>
          <p14:tracePt t="185528" x="1549400" y="1555750"/>
          <p14:tracePt t="185568" x="1555750" y="1555750"/>
          <p14:tracePt t="185608" x="1562100" y="1555750"/>
          <p14:tracePt t="185681" x="1568450" y="1555750"/>
          <p14:tracePt t="185728" x="1574800" y="1555750"/>
          <p14:tracePt t="185745" x="1581150" y="1555750"/>
          <p14:tracePt t="185768" x="1587500" y="1555750"/>
          <p14:tracePt t="185785" x="1593850" y="1555750"/>
          <p14:tracePt t="185796" x="1600200" y="1555750"/>
          <p14:tracePt t="185797" x="1606550" y="1555750"/>
          <p14:tracePt t="185813" x="1619250" y="1555750"/>
          <p14:tracePt t="185830" x="1631950" y="1555750"/>
          <p14:tracePt t="185847" x="1644650" y="1555750"/>
          <p14:tracePt t="185863" x="1663700" y="1555750"/>
          <p14:tracePt t="185880" x="1682750" y="1562100"/>
          <p14:tracePt t="185897" x="1714500" y="1562100"/>
          <p14:tracePt t="185913" x="1739900" y="1562100"/>
          <p14:tracePt t="185930" x="1758950" y="1562100"/>
          <p14:tracePt t="185946" x="1784350" y="1562100"/>
          <p14:tracePt t="185963" x="1790700" y="1562100"/>
          <p14:tracePt t="185980" x="1809750" y="1562100"/>
          <p14:tracePt t="185997" x="1835150" y="1568450"/>
          <p14:tracePt t="186013" x="1860550" y="1568450"/>
          <p14:tracePt t="186030" x="1879600" y="1568450"/>
          <p14:tracePt t="186047" x="1911350" y="1568450"/>
          <p14:tracePt t="186063" x="1936750" y="1568450"/>
          <p14:tracePt t="186080" x="1955800" y="1568450"/>
          <p14:tracePt t="186096" x="1974850" y="1568450"/>
          <p14:tracePt t="186113" x="1987550" y="1568450"/>
          <p14:tracePt t="186130" x="1993900" y="1568450"/>
          <p14:tracePt t="186146" x="2006600" y="1568450"/>
          <p14:tracePt t="186164" x="2012950" y="1568450"/>
          <p14:tracePt t="186180" x="2032000" y="1568450"/>
          <p14:tracePt t="186197" x="2051050" y="1568450"/>
          <p14:tracePt t="186213" x="2063750" y="1568450"/>
          <p14:tracePt t="186230" x="2076450" y="1568450"/>
          <p14:tracePt t="186247" x="2082800" y="1568450"/>
          <p14:tracePt t="186263" x="2089150" y="1568450"/>
          <p14:tracePt t="186280" x="2095500" y="1568450"/>
          <p14:tracePt t="186296" x="2101850" y="1568450"/>
          <p14:tracePt t="186313" x="2108200" y="1568450"/>
          <p14:tracePt t="186330" x="2120900" y="1568450"/>
          <p14:tracePt t="186346" x="2127250" y="1568450"/>
          <p14:tracePt t="186363" x="2139950" y="1568450"/>
          <p14:tracePt t="186401" x="2146300" y="1568450"/>
          <p14:tracePt t="186648" x="2152650" y="1568450"/>
          <p14:tracePt t="186760" x="2159000" y="1568450"/>
          <p14:tracePt t="186784" x="2165350" y="1568450"/>
          <p14:tracePt t="186792" x="2165350" y="1562100"/>
          <p14:tracePt t="186873" x="2171700" y="1562100"/>
          <p14:tracePt t="186904" x="2178050" y="1562100"/>
          <p14:tracePt t="186913" x="2178050" y="1555750"/>
          <p14:tracePt t="187057" x="2184400" y="1555750"/>
          <p14:tracePt t="187064" x="2184400" y="1549400"/>
          <p14:tracePt t="187096" x="2184400" y="1543050"/>
          <p14:tracePt t="187104" x="2190750" y="1543050"/>
          <p14:tracePt t="187111" x="2190750" y="1536700"/>
          <p14:tracePt t="187144" x="2190750" y="1530350"/>
          <p14:tracePt t="187176" x="2190750" y="1524000"/>
          <p14:tracePt t="187184" x="2190750" y="1517650"/>
          <p14:tracePt t="187184" x="2190750" y="1511300"/>
          <p14:tracePt t="187216" x="2190750" y="1504950"/>
          <p14:tracePt t="187224" x="2190750" y="1498600"/>
          <p14:tracePt t="187235" x="2190750" y="1492250"/>
          <p14:tracePt t="187249" x="2190750" y="1485900"/>
          <p14:tracePt t="187249" x="2190750" y="1479550"/>
          <p14:tracePt t="187279" x="2190750" y="1473200"/>
          <p14:tracePt t="187281" x="2197100" y="1466850"/>
          <p14:tracePt t="187296" x="2197100" y="1454150"/>
          <p14:tracePt t="187314" x="2197100" y="1447800"/>
          <p14:tracePt t="187544" x="2197100" y="1441450"/>
          <p14:tracePt t="187576" x="2197100" y="1435100"/>
          <p14:tracePt t="187600" x="2197100" y="1428750"/>
          <p14:tracePt t="188098" x="2203450" y="1428750"/>
          <p14:tracePt t="188113" x="2209800" y="1422400"/>
          <p14:tracePt t="188121" x="2209800" y="1416050"/>
          <p14:tracePt t="188130" x="2216150" y="1409700"/>
          <p14:tracePt t="188153" x="2222500" y="1409700"/>
          <p14:tracePt t="188217" x="2228850" y="1409700"/>
          <p14:tracePt t="188417" x="2235200" y="1409700"/>
          <p14:tracePt t="188465" x="2241550" y="1409700"/>
          <p14:tracePt t="188614" x="2247900" y="1409700"/>
          <p14:tracePt t="188649" x="2247900" y="1403350"/>
          <p14:tracePt t="188649" x="2254250" y="1403350"/>
          <p14:tracePt t="188665" x="2254250" y="1397000"/>
          <p14:tracePt t="188681" x="2260600" y="1390650"/>
          <p14:tracePt t="188690" x="2260600" y="1384300"/>
          <p14:tracePt t="188698" x="2266950" y="1384300"/>
          <p14:tracePt t="188729" x="2266950" y="1377950"/>
          <p14:tracePt t="188769" x="2266950" y="1371600"/>
          <p14:tracePt t="188809" x="2273300" y="1371600"/>
          <p14:tracePt t="188833" x="2273300" y="1365250"/>
          <p14:tracePt t="188873" x="2273300" y="1358900"/>
          <p14:tracePt t="188913" x="2273300" y="1352550"/>
          <p14:tracePt t="188929" x="2273300" y="1346200"/>
          <p14:tracePt t="188945" x="2273300" y="1339850"/>
          <p14:tracePt t="188977" x="2273300" y="1333500"/>
          <p14:tracePt t="189009" x="2273300" y="1327150"/>
          <p14:tracePt t="189041" x="2273300" y="1320800"/>
          <p14:tracePt t="189769" x="2273300" y="1327150"/>
          <p14:tracePt t="189793" x="2273300" y="1333500"/>
          <p14:tracePt t="189825" x="2273300" y="1339850"/>
          <p14:tracePt t="189834" x="2273300" y="1346200"/>
          <p14:tracePt t="189834" x="2273300" y="1352550"/>
          <p14:tracePt t="189865" x="2273300" y="1358900"/>
          <p14:tracePt t="189881" x="2273300" y="1365250"/>
          <p14:tracePt t="189914" x="2273300" y="1371600"/>
          <p14:tracePt t="189937" x="2273300" y="1377950"/>
          <p14:tracePt t="189945" x="2273300" y="1384300"/>
          <p14:tracePt t="189950" x="2279650" y="1384300"/>
          <p14:tracePt t="189964" x="2279650" y="1390650"/>
          <p14:tracePt t="189980" x="2279650" y="1397000"/>
          <p14:tracePt t="189997" x="2279650" y="1403350"/>
          <p14:tracePt t="190014" x="2286000" y="1409700"/>
          <p14:tracePt t="190031" x="2286000" y="1416050"/>
          <p14:tracePt t="190145" x="2286000" y="1422400"/>
          <p14:tracePt t="190169" x="2292350" y="1422400"/>
          <p14:tracePt t="190177" x="2292350" y="1428750"/>
          <p14:tracePt t="190201" x="2292350" y="1435100"/>
          <p14:tracePt t="190234" x="2298700" y="1441450"/>
          <p14:tracePt t="190249" x="2298700" y="1447800"/>
          <p14:tracePt t="190265" x="2298700" y="1454150"/>
          <p14:tracePt t="190330" x="2298700" y="1460500"/>
          <p14:tracePt t="190393" x="2298700" y="1466850"/>
          <p14:tracePt t="190482" x="2305050" y="1473200"/>
          <p14:tracePt t="190506" x="2305050" y="1479550"/>
          <p14:tracePt t="190511" x="2311400" y="1485900"/>
          <p14:tracePt t="190561" x="2311400" y="1492250"/>
          <p14:tracePt t="190593" x="2311400" y="1498600"/>
          <p14:tracePt t="190609" x="2311400" y="1504950"/>
          <p14:tracePt t="190649" x="2311400" y="1511300"/>
          <p14:tracePt t="190673" x="2311400" y="1517650"/>
          <p14:tracePt t="190697" x="2311400" y="1524000"/>
          <p14:tracePt t="190713" x="2311400" y="1530350"/>
          <p14:tracePt t="190714" x="2311400" y="1536700"/>
          <p14:tracePt t="190730" x="2317750" y="1536700"/>
          <p14:tracePt t="190731" x="2317750" y="1549400"/>
          <p14:tracePt t="190747" x="2317750" y="1555750"/>
          <p14:tracePt t="190764" x="2324100" y="1555750"/>
          <p14:tracePt t="190780" x="2330450" y="1555750"/>
          <p14:tracePt t="190825" x="2336800" y="1555750"/>
          <p14:tracePt t="190865" x="2343150" y="1555750"/>
          <p14:tracePt t="190871" x="2349500" y="1555750"/>
          <p14:tracePt t="190889" x="2355850" y="1549400"/>
          <p14:tracePt t="190906" x="2368550" y="1536700"/>
          <p14:tracePt t="190913" x="2374900" y="1536700"/>
          <p14:tracePt t="190915" x="2381250" y="1517650"/>
          <p14:tracePt t="190930" x="2387600" y="1504950"/>
          <p14:tracePt t="190947" x="2393950" y="1498600"/>
          <p14:tracePt t="190964" x="2393950" y="1492250"/>
          <p14:tracePt t="190980" x="2393950" y="1479550"/>
          <p14:tracePt t="190997" x="2393950" y="1466850"/>
          <p14:tracePt t="191014" x="2393950" y="1454150"/>
          <p14:tracePt t="191030" x="2387600" y="1428750"/>
          <p14:tracePt t="191047" x="2374900" y="1409700"/>
          <p14:tracePt t="191064" x="2368550" y="1390650"/>
          <p14:tracePt t="191081" x="2362200" y="1384300"/>
          <p14:tracePt t="191097" x="2349500" y="1371600"/>
          <p14:tracePt t="191114" x="2336800" y="1358900"/>
          <p14:tracePt t="191131" x="2330450" y="1358900"/>
          <p14:tracePt t="191147" x="2317750" y="1346200"/>
          <p14:tracePt t="191164" x="2305050" y="1339850"/>
          <p14:tracePt t="191180" x="2286000" y="1320800"/>
          <p14:tracePt t="191197" x="2254250" y="1308100"/>
          <p14:tracePt t="191213" x="2216150" y="1289050"/>
          <p14:tracePt t="191230" x="2178050" y="1276350"/>
          <p14:tracePt t="191248" x="2127250" y="1270000"/>
          <p14:tracePt t="191264" x="2076450" y="1270000"/>
          <p14:tracePt t="191281" x="2019300" y="1270000"/>
          <p14:tracePt t="191297" x="1943100" y="1270000"/>
          <p14:tracePt t="191314" x="1911350" y="1270000"/>
          <p14:tracePt t="191331" x="1885950" y="1270000"/>
          <p14:tracePt t="191347" x="1854200" y="1270000"/>
          <p14:tracePt t="191364" x="1835150" y="1270000"/>
          <p14:tracePt t="191380" x="1816100" y="1270000"/>
          <p14:tracePt t="191397" x="1797050" y="1270000"/>
          <p14:tracePt t="191413" x="1784350" y="1270000"/>
          <p14:tracePt t="191430" x="1771650" y="1270000"/>
          <p14:tracePt t="191447" x="1758950" y="1270000"/>
          <p14:tracePt t="191464" x="1746250" y="1270000"/>
          <p14:tracePt t="191481" x="1733550" y="1270000"/>
          <p14:tracePt t="191497" x="1701800" y="1276350"/>
          <p14:tracePt t="191514" x="1676400" y="1295400"/>
          <p14:tracePt t="191531" x="1644650" y="1308100"/>
          <p14:tracePt t="191547" x="1631950" y="1320800"/>
          <p14:tracePt t="191564" x="1619250" y="1333500"/>
          <p14:tracePt t="191580" x="1600200" y="1339850"/>
          <p14:tracePt t="191597" x="1593850" y="1352550"/>
          <p14:tracePt t="191613" x="1581150" y="1358900"/>
          <p14:tracePt t="191630" x="1568450" y="1365250"/>
          <p14:tracePt t="191647" x="1555750" y="1384300"/>
          <p14:tracePt t="191663" x="1543050" y="1390650"/>
          <p14:tracePt t="191681" x="1543050" y="1403350"/>
          <p14:tracePt t="191697" x="1530350" y="1416050"/>
          <p14:tracePt t="191714" x="1530350" y="1422400"/>
          <p14:tracePt t="191731" x="1530350" y="1435100"/>
          <p14:tracePt t="191747" x="1530350" y="1447800"/>
          <p14:tracePt t="191764" x="1530350" y="1460500"/>
          <p14:tracePt t="191780" x="1524000" y="1479550"/>
          <p14:tracePt t="191797" x="1524000" y="1485900"/>
          <p14:tracePt t="191813" x="1524000" y="1492250"/>
          <p14:tracePt t="191830" x="1524000" y="1498600"/>
          <p14:tracePt t="191847" x="1524000" y="1511300"/>
          <p14:tracePt t="191863" x="1530350" y="1524000"/>
          <p14:tracePt t="191881" x="1536700" y="1536700"/>
          <p14:tracePt t="191897" x="1543050" y="1549400"/>
          <p14:tracePt t="191913" x="1549400" y="1555750"/>
          <p14:tracePt t="191931" x="1562100" y="1562100"/>
          <p14:tracePt t="191947" x="1574800" y="1568450"/>
          <p14:tracePt t="191964" x="1574800" y="1574800"/>
          <p14:tracePt t="191980" x="1581150" y="1581150"/>
          <p14:tracePt t="191997" x="1593850" y="1593850"/>
          <p14:tracePt t="192014" x="1600200" y="1600200"/>
          <p14:tracePt t="192030" x="1612900" y="1612900"/>
          <p14:tracePt t="192048" x="1631950" y="1619250"/>
          <p14:tracePt t="192063" x="1644650" y="1631950"/>
          <p14:tracePt t="192081" x="1651000" y="1638300"/>
          <p14:tracePt t="192081" x="1663700" y="1644650"/>
          <p14:tracePt t="192097" x="1689100" y="1657350"/>
          <p14:tracePt t="192113" x="1714500" y="1663700"/>
          <p14:tracePt t="192131" x="1746250" y="1682750"/>
          <p14:tracePt t="192147" x="1771650" y="1689100"/>
          <p14:tracePt t="192164" x="1797050" y="1701800"/>
          <p14:tracePt t="192180" x="1822450" y="1708150"/>
          <p14:tracePt t="192197" x="1854200" y="1714500"/>
          <p14:tracePt t="192214" x="1879600" y="1720850"/>
          <p14:tracePt t="192230" x="1911350" y="1720850"/>
          <p14:tracePt t="192247" x="1949450" y="1720850"/>
          <p14:tracePt t="192263" x="1981200" y="1720850"/>
          <p14:tracePt t="192263" x="1993900" y="1720850"/>
          <p14:tracePt t="192281" x="2032000" y="1720850"/>
          <p14:tracePt t="192297" x="2057400" y="1720850"/>
          <p14:tracePt t="192314" x="2089150" y="1720850"/>
          <p14:tracePt t="192331" x="2120900" y="1720850"/>
          <p14:tracePt t="192347" x="2152650" y="1720850"/>
          <p14:tracePt t="192364" x="2184400" y="1720850"/>
          <p14:tracePt t="192380" x="2209800" y="1720850"/>
          <p14:tracePt t="192397" x="2228850" y="1720850"/>
          <p14:tracePt t="192414" x="2254250" y="1714500"/>
          <p14:tracePt t="192430" x="2266950" y="1708150"/>
          <p14:tracePt t="192447" x="2286000" y="1701800"/>
          <p14:tracePt t="192463" x="2298700" y="1701800"/>
          <p14:tracePt t="192480" x="2311400" y="1695450"/>
          <p14:tracePt t="192497" x="2324100" y="1689100"/>
          <p14:tracePt t="192514" x="2330450" y="1689100"/>
          <p14:tracePt t="192530" x="2343150" y="1682750"/>
          <p14:tracePt t="192547" x="2355850" y="1670050"/>
          <p14:tracePt t="192564" x="2362200" y="1657350"/>
          <p14:tracePt t="192580" x="2362200" y="1638300"/>
          <p14:tracePt t="192597" x="2368550" y="1631950"/>
          <p14:tracePt t="192614" x="2374900" y="1625600"/>
          <p14:tracePt t="192630" x="2374900" y="1606550"/>
          <p14:tracePt t="192647" x="2374900" y="1593850"/>
          <p14:tracePt t="192663" x="2381250" y="1574800"/>
          <p14:tracePt t="192681" x="2381250" y="1555750"/>
          <p14:tracePt t="192697" x="2387600" y="1543050"/>
          <p14:tracePt t="192713" x="2387600" y="1536700"/>
          <p14:tracePt t="192730" x="2387600" y="1530350"/>
          <p14:tracePt t="192747" x="2387600" y="1524000"/>
          <p14:tracePt t="192763" x="2387600" y="1517650"/>
          <p14:tracePt t="192781" x="2387600" y="1511300"/>
          <p14:tracePt t="192797" x="2381250" y="1504950"/>
          <p14:tracePt t="192814" x="2381250" y="1498600"/>
          <p14:tracePt t="192830" x="2374900" y="1492250"/>
          <p14:tracePt t="192847" x="2374900" y="1485900"/>
          <p14:tracePt t="192863" x="2374900" y="1479550"/>
          <p14:tracePt t="192880" x="2368550" y="1473200"/>
          <p14:tracePt t="192880" x="2368550" y="1466850"/>
          <p14:tracePt t="192897" x="2362200" y="1460500"/>
          <p14:tracePt t="192913" x="2355850" y="1447800"/>
          <p14:tracePt t="192930" x="2343150" y="1435100"/>
          <p14:tracePt t="192947" x="2336800" y="1428750"/>
          <p14:tracePt t="192963" x="2336800" y="1422400"/>
          <p14:tracePt t="192981" x="2324100" y="1409700"/>
          <p14:tracePt t="192997" x="2317750" y="1403350"/>
          <p14:tracePt t="193014" x="2298700" y="1390650"/>
          <p14:tracePt t="193030" x="2292350" y="1384300"/>
          <p14:tracePt t="193047" x="2273300" y="1377950"/>
          <p14:tracePt t="193064" x="2241550" y="1365250"/>
          <p14:tracePt t="193080" x="2216150" y="1352550"/>
          <p14:tracePt t="193080" x="2197100" y="1346200"/>
          <p14:tracePt t="193097" x="2165350" y="1339850"/>
          <p14:tracePt t="193114" x="2133600" y="1327150"/>
          <p14:tracePt t="193130" x="2101850" y="1320800"/>
          <p14:tracePt t="193147" x="2076450" y="1314450"/>
          <p14:tracePt t="193163" x="2057400" y="1308100"/>
          <p14:tracePt t="193181" x="2032000" y="1301750"/>
          <p14:tracePt t="193197" x="2006600" y="1301750"/>
          <p14:tracePt t="193214" x="1962150" y="1295400"/>
          <p14:tracePt t="193230" x="1943100" y="1295400"/>
          <p14:tracePt t="193247" x="1917700" y="1295400"/>
          <p14:tracePt t="193264" x="1892300" y="1295400"/>
          <p14:tracePt t="193280" x="1873250" y="1295400"/>
          <p14:tracePt t="193297" x="1841500" y="1295400"/>
          <p14:tracePt t="193314" x="1809750" y="1295400"/>
          <p14:tracePt t="193330" x="1784350" y="1295400"/>
          <p14:tracePt t="193347" x="1765300" y="1295400"/>
          <p14:tracePt t="193363" x="1739900" y="1295400"/>
          <p14:tracePt t="193381" x="1720850" y="1314450"/>
          <p14:tracePt t="193397" x="1701800" y="1333500"/>
          <p14:tracePt t="193413" x="1663700" y="1371600"/>
          <p14:tracePt t="193430" x="1625600" y="1403350"/>
          <p14:tracePt t="193447" x="1606550" y="1435100"/>
          <p14:tracePt t="193464" x="1587500" y="1454150"/>
          <p14:tracePt t="193480" x="1581150" y="1479550"/>
          <p14:tracePt t="193480" x="1581150" y="1485900"/>
          <p14:tracePt t="193497" x="1581150" y="1498600"/>
          <p14:tracePt t="193513" x="1581150" y="1504950"/>
          <p14:tracePt t="194337" x="1581150" y="1517650"/>
          <p14:tracePt t="194345" x="1574800" y="1517650"/>
          <p14:tracePt t="194353" x="1568450" y="1524000"/>
          <p14:tracePt t="194361" x="1562100" y="1530350"/>
          <p14:tracePt t="194380" x="1549400" y="1543050"/>
          <p14:tracePt t="194383" x="1536700" y="1549400"/>
          <p14:tracePt t="194397" x="1530350" y="1562100"/>
          <p14:tracePt t="194413" x="1524000" y="1568450"/>
          <p14:tracePt t="194430" x="1517650" y="1574800"/>
          <p14:tracePt t="194447" x="1511300" y="1581150"/>
          <p14:tracePt t="194463" x="1504950" y="1593850"/>
          <p14:tracePt t="194480" x="1504950" y="1600200"/>
          <p14:tracePt t="194497" x="1492250" y="1606550"/>
          <p14:tracePt t="194514" x="1485900" y="1612900"/>
          <p14:tracePt t="194530" x="1485900" y="1619250"/>
          <p14:tracePt t="194547" x="1473200" y="1631950"/>
          <p14:tracePt t="194563" x="1466850" y="1638300"/>
          <p14:tracePt t="194580" x="1466850" y="1651000"/>
          <p14:tracePt t="194597" x="1460500" y="1657350"/>
          <p14:tracePt t="194613" x="1454150" y="1670050"/>
          <p14:tracePt t="194631" x="1447800" y="1676400"/>
          <p14:tracePt t="194647" x="1447800" y="1689100"/>
          <p14:tracePt t="194681" x="1447800" y="1695450"/>
          <p14:tracePt t="194698" x="1447800" y="1701800"/>
          <p14:tracePt t="194699" x="1447800" y="1708150"/>
          <p14:tracePt t="194737" x="1441450" y="1708150"/>
          <p14:tracePt t="194753" x="1441450" y="1714500"/>
          <p14:tracePt t="194857" x="1447800" y="1714500"/>
          <p14:tracePt t="194873" x="1460500" y="1714500"/>
          <p14:tracePt t="194889" x="1466850" y="1714500"/>
          <p14:tracePt t="194897" x="1473200" y="1714500"/>
          <p14:tracePt t="194905" x="1485900" y="1714500"/>
          <p14:tracePt t="194914" x="1498600" y="1714500"/>
          <p14:tracePt t="194930" x="1517650" y="1714500"/>
          <p14:tracePt t="194947" x="1536700" y="1714500"/>
          <p14:tracePt t="194964" x="1562100" y="1714500"/>
          <p14:tracePt t="194980" x="1593850" y="1714500"/>
          <p14:tracePt t="194997" x="1631950" y="1714500"/>
          <p14:tracePt t="195013" x="1689100" y="1714500"/>
          <p14:tracePt t="195030" x="1778000" y="1714500"/>
          <p14:tracePt t="195047" x="1898650" y="1714500"/>
          <p14:tracePt t="195063" x="2006600" y="1714500"/>
          <p14:tracePt t="195080" x="2114550" y="1714500"/>
          <p14:tracePt t="195096" x="2260600" y="1720850"/>
          <p14:tracePt t="195114" x="2317750" y="1727200"/>
          <p14:tracePt t="195130" x="2362200" y="1733550"/>
          <p14:tracePt t="195147" x="2381250" y="1739900"/>
          <p14:tracePt t="195163" x="2393950" y="1739900"/>
          <p14:tracePt t="201291" x="0" y="0"/>
        </p14:tracePtLst>
        <p14:tracePtLst>
          <p14:tracePt t="274456" x="2635250" y="2349500"/>
          <p14:tracePt t="274616" x="2628900" y="2349500"/>
          <p14:tracePt t="274624" x="2622550" y="2336800"/>
          <p14:tracePt t="274632" x="2616200" y="2324100"/>
          <p14:tracePt t="274645" x="2609850" y="2317750"/>
          <p14:tracePt t="274661" x="2603500" y="2305050"/>
          <p14:tracePt t="274678" x="2603500" y="2286000"/>
          <p14:tracePt t="274695" x="2603500" y="2241550"/>
          <p14:tracePt t="274712" x="2616200" y="2165350"/>
          <p14:tracePt t="274729" x="2628900" y="2114550"/>
          <p14:tracePt t="274745" x="2641600" y="2070100"/>
          <p14:tracePt t="274762" x="2647950" y="2032000"/>
          <p14:tracePt t="274780" x="2654300" y="1987550"/>
          <p14:tracePt t="274795" x="2654300" y="1936750"/>
          <p14:tracePt t="274812" x="2654300" y="1905000"/>
          <p14:tracePt t="274828" x="2654300" y="1866900"/>
          <p14:tracePt t="274845" x="2654300" y="1835150"/>
          <p14:tracePt t="274862" x="2654300" y="1784350"/>
          <p14:tracePt t="274878" x="2654300" y="1739900"/>
          <p14:tracePt t="274895" x="2654300" y="1701800"/>
          <p14:tracePt t="274912" x="2654300" y="1663700"/>
          <p14:tracePt t="274928" x="2654300" y="1631950"/>
          <p14:tracePt t="274945" x="2647950" y="1600200"/>
          <p14:tracePt t="274961" x="2635250" y="1581150"/>
          <p14:tracePt t="274978" x="2622550" y="1562100"/>
          <p14:tracePt t="274995" x="2609850" y="1549400"/>
          <p14:tracePt t="275012" x="2597150" y="1536700"/>
          <p14:tracePt t="275028" x="2590800" y="1536700"/>
          <p14:tracePt t="275045" x="2584450" y="1536700"/>
          <p14:tracePt t="275062" x="2571750" y="1536700"/>
          <p14:tracePt t="275078" x="2571750" y="1543050"/>
          <p14:tracePt t="275095" x="2565400" y="1555750"/>
          <p14:tracePt t="275111" x="2552700" y="1574800"/>
          <p14:tracePt t="275128" x="2552700" y="1593850"/>
          <p14:tracePt t="275145" x="2552700" y="1612900"/>
          <p14:tracePt t="275162" x="2552700" y="1638300"/>
          <p14:tracePt t="275179" x="2552700" y="1657350"/>
          <p14:tracePt t="275195" x="2552700" y="1676400"/>
          <p14:tracePt t="275212" x="2571750" y="1695450"/>
          <p14:tracePt t="275228" x="2584450" y="1708150"/>
          <p14:tracePt t="275245" x="2603500" y="1727200"/>
          <p14:tracePt t="275262" x="2628900" y="1746250"/>
          <p14:tracePt t="275278" x="2667000" y="1765300"/>
          <p14:tracePt t="275295" x="2705100" y="1784350"/>
          <p14:tracePt t="275311" x="2762250" y="1809750"/>
          <p14:tracePt t="275328" x="2806700" y="1816100"/>
          <p14:tracePt t="275346" x="2863850" y="1822450"/>
          <p14:tracePt t="275362" x="2933700" y="1822450"/>
          <p14:tracePt t="275379" x="3003550" y="1816100"/>
          <p14:tracePt t="275395" x="3054350" y="1803400"/>
          <p14:tracePt t="275411" x="3105150" y="1784350"/>
          <p14:tracePt t="275429" x="3155950" y="1771650"/>
          <p14:tracePt t="275445" x="3187700" y="1765300"/>
          <p14:tracePt t="275462" x="3225800" y="1758950"/>
          <p14:tracePt t="275478" x="3263900" y="1733550"/>
          <p14:tracePt t="275495" x="3289300" y="1708150"/>
          <p14:tracePt t="275513" x="3346450" y="1682750"/>
          <p14:tracePt t="275529" x="3378200" y="1663700"/>
          <p14:tracePt t="275546" x="3390900" y="1657350"/>
          <p14:tracePt t="275562" x="3416300" y="1638300"/>
          <p14:tracePt t="275580" x="3435350" y="1612900"/>
          <p14:tracePt t="275596" x="3467100" y="1600200"/>
          <p14:tracePt t="275612" x="3486150" y="1574800"/>
          <p14:tracePt t="275630" x="3505200" y="1549400"/>
          <p14:tracePt t="275646" x="3524250" y="1524000"/>
          <p14:tracePt t="275663" x="3530600" y="1511300"/>
          <p14:tracePt t="275679" x="3536950" y="1492250"/>
          <p14:tracePt t="275696" x="3536950" y="1466850"/>
          <p14:tracePt t="275712" x="3536950" y="1447800"/>
          <p14:tracePt t="275729" x="3530600" y="1409700"/>
          <p14:tracePt t="275747" x="3505200" y="1384300"/>
          <p14:tracePt t="275763" x="3479800" y="1358900"/>
          <p14:tracePt t="275780" x="3454400" y="1327150"/>
          <p14:tracePt t="275796" x="3422650" y="1314450"/>
          <p14:tracePt t="275813" x="3397250" y="1295400"/>
          <p14:tracePt t="275829" x="3365500" y="1276350"/>
          <p14:tracePt t="275846" x="3333750" y="1257300"/>
          <p14:tracePt t="275863" x="3295650" y="1250950"/>
          <p14:tracePt t="275880" x="3257550" y="1231900"/>
          <p14:tracePt t="275896" x="3213100" y="1219200"/>
          <p14:tracePt t="275913" x="3149600" y="1212850"/>
          <p14:tracePt t="275930" x="3105150" y="1206500"/>
          <p14:tracePt t="275947" x="3073400" y="1206500"/>
          <p14:tracePt t="275963" x="3035300" y="1200150"/>
          <p14:tracePt t="275980" x="3009900" y="1200150"/>
          <p14:tracePt t="275996" x="2978150" y="1200150"/>
          <p14:tracePt t="276012" x="2959100" y="1193800"/>
          <p14:tracePt t="276030" x="2933700" y="1193800"/>
          <p14:tracePt t="276046" x="2901950" y="1193800"/>
          <p14:tracePt t="276063" x="2876550" y="1193800"/>
          <p14:tracePt t="276079" x="2844800" y="1200150"/>
          <p14:tracePt t="276096" x="2819400" y="1200150"/>
          <p14:tracePt t="276113" x="2794000" y="1206500"/>
          <p14:tracePt t="276129" x="2768600" y="1219200"/>
          <p14:tracePt t="276146" x="2755900" y="1231900"/>
          <p14:tracePt t="276163" x="2736850" y="1250950"/>
          <p14:tracePt t="276180" x="2711450" y="1270000"/>
          <p14:tracePt t="276196" x="2698750" y="1289050"/>
          <p14:tracePt t="276212" x="2692400" y="1314450"/>
          <p14:tracePt t="276229" x="2679700" y="1327150"/>
          <p14:tracePt t="276246" x="2673350" y="1352550"/>
          <p14:tracePt t="276263" x="2667000" y="1377950"/>
          <p14:tracePt t="276279" x="2660650" y="1403350"/>
          <p14:tracePt t="276296" x="2660650" y="1435100"/>
          <p14:tracePt t="276313" x="2654300" y="1479550"/>
          <p14:tracePt t="276329" x="2654300" y="1498600"/>
          <p14:tracePt t="276346" x="2654300" y="1517650"/>
          <p14:tracePt t="276362" x="2654300" y="1536700"/>
          <p14:tracePt t="276380" x="2660650" y="1549400"/>
          <p14:tracePt t="276396" x="2673350" y="1568450"/>
          <p14:tracePt t="276413" x="2673350" y="1587500"/>
          <p14:tracePt t="276430" x="2686050" y="1600200"/>
          <p14:tracePt t="276446" x="2698750" y="1612900"/>
          <p14:tracePt t="276463" x="2717800" y="1638300"/>
          <p14:tracePt t="276479" x="2730500" y="1651000"/>
          <p14:tracePt t="276496" x="2749550" y="1663700"/>
          <p14:tracePt t="276513" x="2768600" y="1682750"/>
          <p14:tracePt t="276529" x="2794000" y="1695450"/>
          <p14:tracePt t="276546" x="2813050" y="1701800"/>
          <p14:tracePt t="276562" x="2825750" y="1701800"/>
          <p14:tracePt t="276579" x="2844800" y="1701800"/>
          <p14:tracePt t="276596" x="2876550" y="1701800"/>
          <p14:tracePt t="276612" x="2908300" y="1701800"/>
          <p14:tracePt t="276630" x="2946400" y="1701800"/>
          <p14:tracePt t="276646" x="2971800" y="1701800"/>
          <p14:tracePt t="276663" x="2990850" y="1701800"/>
          <p14:tracePt t="276679" x="3003550" y="1701800"/>
          <p14:tracePt t="276696" x="3009900" y="1701800"/>
          <p14:tracePt t="277113" x="3016250" y="1701800"/>
          <p14:tracePt t="277176" x="3016250" y="1708150"/>
          <p14:tracePt t="277184" x="3022600" y="1708150"/>
          <p14:tracePt t="277200" x="3028950" y="1708150"/>
          <p14:tracePt t="277224" x="3041650" y="1708150"/>
          <p14:tracePt t="277240" x="3054350" y="1708150"/>
          <p14:tracePt t="277256" x="3060700" y="1708150"/>
          <p14:tracePt t="277271" x="3073400" y="1708150"/>
          <p14:tracePt t="277280" x="3086100" y="1708150"/>
          <p14:tracePt t="277281" x="3098800" y="1708150"/>
          <p14:tracePt t="277295" x="3117850" y="1708150"/>
          <p14:tracePt t="277312" x="3143250" y="1708150"/>
          <p14:tracePt t="277328" x="3149600" y="1708150"/>
          <p14:tracePt t="278016" x="3155950" y="1708150"/>
          <p14:tracePt t="278024" x="3168650" y="1708150"/>
          <p14:tracePt t="278037" x="3181350" y="1708150"/>
          <p14:tracePt t="278040" x="3200400" y="1708150"/>
          <p14:tracePt t="278047" x="3213100" y="1708150"/>
          <p14:tracePt t="278061" x="3219450" y="1714500"/>
          <p14:tracePt t="278078" x="3225800" y="1720850"/>
          <p14:tracePt t="278095" x="3232150" y="1720850"/>
          <p14:tracePt t="278111" x="3244850" y="1727200"/>
          <p14:tracePt t="278152" x="3251200" y="1727200"/>
          <p14:tracePt t="278176" x="3257550" y="1727200"/>
          <p14:tracePt t="278224" x="3263900" y="1727200"/>
          <p14:tracePt t="278240" x="3270250" y="1727200"/>
          <p14:tracePt t="278246" x="3276600" y="1727200"/>
          <p14:tracePt t="278280" x="3276600" y="1733550"/>
          <p14:tracePt t="278296" x="3276600" y="1739900"/>
          <p14:tracePt t="278321" x="3282950" y="1739900"/>
          <p14:tracePt t="278324" x="3289300" y="1739900"/>
          <p14:tracePt t="278328" x="3295650" y="1746250"/>
          <p14:tracePt t="278368" x="3302000" y="1746250"/>
          <p14:tracePt t="278384" x="3308350" y="1746250"/>
          <p14:tracePt t="278408" x="3314700" y="1746250"/>
          <p14:tracePt t="278416" x="3321050" y="1746250"/>
          <p14:tracePt t="278417" x="3327400" y="1746250"/>
          <p14:tracePt t="278432" x="3340100" y="1746250"/>
          <p14:tracePt t="278448" x="3346450" y="1746250"/>
          <p14:tracePt t="278462" x="3359150" y="1746250"/>
          <p14:tracePt t="278478" x="3365500" y="1746250"/>
          <p14:tracePt t="278495" x="3378200" y="1746250"/>
          <p14:tracePt t="278511" x="3384550" y="1746250"/>
          <p14:tracePt t="278528" x="3397250" y="1746250"/>
          <p14:tracePt t="278545" x="3409950" y="1746250"/>
          <p14:tracePt t="278561" x="3422650" y="1746250"/>
          <p14:tracePt t="278600" x="3429000" y="1746250"/>
          <p14:tracePt t="278611" x="3435350" y="1746250"/>
          <p14:tracePt t="278613" x="3441700" y="1746250"/>
          <p14:tracePt t="278649" x="3448050" y="1746250"/>
          <p14:tracePt t="278650" x="3454400" y="1746250"/>
          <p14:tracePt t="278661" x="3460750" y="1746250"/>
          <p14:tracePt t="278678" x="3467100" y="1739900"/>
          <p14:tracePt t="278695" x="3473450" y="1739900"/>
          <p14:tracePt t="278729" x="3479800" y="1739900"/>
          <p14:tracePt t="278744" x="3492500" y="1733550"/>
          <p14:tracePt t="278765" x="3498850" y="1733550"/>
          <p14:tracePt t="278768" x="3505200" y="1733550"/>
          <p14:tracePt t="278778" x="3511550" y="1733550"/>
          <p14:tracePt t="278795" x="3524250" y="1733550"/>
          <p14:tracePt t="278812" x="3530600" y="1733550"/>
          <p14:tracePt t="278828" x="3543300" y="1733550"/>
          <p14:tracePt t="278845" x="3549650" y="1733550"/>
          <p14:tracePt t="278862" x="3556000" y="1733550"/>
          <p14:tracePt t="278878" x="3568700" y="1733550"/>
          <p14:tracePt t="278895" x="3581400" y="1727200"/>
          <p14:tracePt t="278911" x="3594100" y="1720850"/>
          <p14:tracePt t="279384" x="3600450" y="1720850"/>
          <p14:tracePt t="279392" x="3606800" y="1714500"/>
          <p14:tracePt t="279400" x="3613150" y="1701800"/>
          <p14:tracePt t="279413" x="3632200" y="1695450"/>
          <p14:tracePt t="279428" x="3638550" y="1682750"/>
          <p14:tracePt t="279444" x="3644900" y="1676400"/>
          <p14:tracePt t="279462" x="3657600" y="1663700"/>
          <p14:tracePt t="279478" x="3657600" y="1657350"/>
          <p14:tracePt t="279495" x="3663950" y="1644650"/>
          <p14:tracePt t="279511" x="3670300" y="1631950"/>
          <p14:tracePt t="279528" x="3670300" y="1625600"/>
          <p14:tracePt t="279545" x="3676650" y="1619250"/>
          <p14:tracePt t="279561" x="3676650" y="1612900"/>
          <p14:tracePt t="279579" x="3676650" y="1606550"/>
          <p14:tracePt t="279624" x="3676650" y="1600200"/>
          <p14:tracePt t="279656" x="3676650" y="1593850"/>
          <p14:tracePt t="279672" x="3676650" y="1587500"/>
          <p14:tracePt t="279696" x="3676650" y="1581150"/>
          <p14:tracePt t="279704" x="3676650" y="1574800"/>
          <p14:tracePt t="279729" x="3676650" y="1568450"/>
          <p14:tracePt t="279992" x="3676650" y="1562100"/>
          <p14:tracePt t="280032" x="3676650" y="1555750"/>
          <p14:tracePt t="280104" x="3670300" y="1549400"/>
          <p14:tracePt t="280123" x="3670300" y="1543050"/>
          <p14:tracePt t="280136" x="3663950" y="1543050"/>
          <p14:tracePt t="280144" x="3663950" y="1536700"/>
          <p14:tracePt t="280168" x="3663950" y="1530350"/>
          <p14:tracePt t="280176" x="3663950" y="1524000"/>
          <p14:tracePt t="280179" x="3663950" y="1517650"/>
          <p14:tracePt t="280194" x="3657600" y="1517650"/>
          <p14:tracePt t="280211" x="3657600" y="1511300"/>
          <p14:tracePt t="280228" x="3651250" y="1511300"/>
          <p14:tracePt t="280245" x="3651250" y="1504950"/>
          <p14:tracePt t="280312" x="3644900" y="1504950"/>
          <p14:tracePt t="280728" x="3644900" y="1498600"/>
          <p14:tracePt t="281808" x="3638550" y="1498600"/>
          <p14:tracePt t="281832" x="3632200" y="1498600"/>
          <p14:tracePt t="281856" x="3625850" y="1498600"/>
          <p14:tracePt t="282408" x="3619500" y="1498600"/>
          <p14:tracePt t="282416" x="3619500" y="1504950"/>
          <p14:tracePt t="282464" x="3619500" y="1511300"/>
          <p14:tracePt t="282496" x="3613150" y="1511300"/>
          <p14:tracePt t="282544" x="3613150" y="1517650"/>
          <p14:tracePt t="282552" x="3613150" y="1524000"/>
          <p14:tracePt t="282584" x="3613150" y="1530350"/>
          <p14:tracePt t="282608" x="3613150" y="1536700"/>
          <p14:tracePt t="282616" x="3613150" y="1543050"/>
          <p14:tracePt t="282624" x="3613150" y="1549400"/>
          <p14:tracePt t="282648" x="3613150" y="1555750"/>
          <p14:tracePt t="282664" x="3613150" y="1562100"/>
          <p14:tracePt t="282683" x="3613150" y="1568450"/>
          <p14:tracePt t="282696" x="3613150" y="1574800"/>
          <p14:tracePt t="282712" x="3613150" y="1581150"/>
          <p14:tracePt t="282736" x="3613150" y="1587500"/>
          <p14:tracePt t="282752" x="3613150" y="1593850"/>
          <p14:tracePt t="282761" x="3613150" y="1600200"/>
          <p14:tracePt t="282800" x="3613150" y="1606550"/>
          <p14:tracePt t="282824" x="3619500" y="1606550"/>
          <p14:tracePt t="282848" x="3619500" y="1612900"/>
          <p14:tracePt t="282920" x="3619500" y="1619250"/>
          <p14:tracePt t="282952" x="3619500" y="1625600"/>
          <p14:tracePt t="282992" x="3619500" y="1631950"/>
          <p14:tracePt t="283016" x="3619500" y="1638300"/>
          <p14:tracePt t="283024" x="3625850" y="1638300"/>
          <p14:tracePt t="283032" x="3625850" y="1644650"/>
          <p14:tracePt t="283056" x="3632200" y="1651000"/>
          <p14:tracePt t="283072" x="3638550" y="1651000"/>
          <p14:tracePt t="283104" x="3638550" y="1657350"/>
          <p14:tracePt t="283112" x="3644900" y="1663700"/>
          <p14:tracePt t="283144" x="3651250" y="1663700"/>
          <p14:tracePt t="283160" x="3657600" y="1670050"/>
          <p14:tracePt t="283184" x="3657600" y="1676400"/>
          <p14:tracePt t="283200" x="3663950" y="1682750"/>
          <p14:tracePt t="283232" x="3670300" y="1682750"/>
          <p14:tracePt t="283280" x="3676650" y="1682750"/>
          <p14:tracePt t="283288" x="3683000" y="1682750"/>
          <p14:tracePt t="283304" x="3689350" y="1689100"/>
          <p14:tracePt t="283321" x="3695700" y="1689100"/>
          <p14:tracePt t="283328" x="3714750" y="1701800"/>
          <p14:tracePt t="283344" x="3721100" y="1701800"/>
          <p14:tracePt t="283345" x="3740150" y="1708150"/>
          <p14:tracePt t="283361" x="3759200" y="1720850"/>
          <p14:tracePt t="283378" x="3771900" y="1727200"/>
          <p14:tracePt t="283394" x="3790950" y="1733550"/>
          <p14:tracePt t="283412" x="3816350" y="1746250"/>
          <p14:tracePt t="283428" x="3835400" y="1752600"/>
          <p14:tracePt t="283444" x="3873500" y="1758950"/>
          <p14:tracePt t="283461" x="3886200" y="1765300"/>
          <p14:tracePt t="283478" x="3905250" y="1765300"/>
          <p14:tracePt t="283495" x="3917950" y="1765300"/>
          <p14:tracePt t="283511" x="3930650" y="1765300"/>
          <p14:tracePt t="283528" x="3943350" y="1771650"/>
          <p14:tracePt t="283545" x="3962400" y="1771650"/>
          <p14:tracePt t="283561" x="3981450" y="1778000"/>
          <p14:tracePt t="283579" x="4000500" y="1784350"/>
          <p14:tracePt t="283594" x="4019550" y="1784350"/>
          <p14:tracePt t="283611" x="4032250" y="1784350"/>
          <p14:tracePt t="283628" x="4044950" y="1790700"/>
          <p14:tracePt t="283644" x="4064000" y="1797050"/>
          <p14:tracePt t="283661" x="4083050" y="1797050"/>
          <p14:tracePt t="283678" x="4108450" y="1803400"/>
          <p14:tracePt t="283695" x="4140200" y="1803400"/>
          <p14:tracePt t="283711" x="4191000" y="1803400"/>
          <p14:tracePt t="283728" x="4210050" y="1803400"/>
          <p14:tracePt t="283745" x="4229100" y="1803400"/>
          <p14:tracePt t="283761" x="4248150" y="1803400"/>
          <p14:tracePt t="283779" x="4260850" y="1803400"/>
          <p14:tracePt t="283794" x="4273550" y="1803400"/>
          <p14:tracePt t="283811" x="4298950" y="1803400"/>
          <p14:tracePt t="283828" x="4311650" y="1803400"/>
          <p14:tracePt t="283844" x="4324350" y="1803400"/>
          <p14:tracePt t="283861" x="4343400" y="1803400"/>
          <p14:tracePt t="283878" x="4368800" y="1803400"/>
          <p14:tracePt t="283895" x="4394200" y="1797050"/>
          <p14:tracePt t="283911" x="4419600" y="1790700"/>
          <p14:tracePt t="283928" x="4432300" y="1784350"/>
          <p14:tracePt t="283945" x="4432300" y="1778000"/>
          <p14:tracePt t="283961" x="4445000" y="1778000"/>
          <p14:tracePt t="283978" x="4451350" y="1771650"/>
          <p14:tracePt t="283994" x="4464050" y="1765300"/>
          <p14:tracePt t="284011" x="4470400" y="1758950"/>
          <p14:tracePt t="284028" x="4476750" y="1752600"/>
          <p14:tracePt t="284044" x="4483100" y="1746250"/>
          <p14:tracePt t="284061" x="4495800" y="1739900"/>
          <p14:tracePt t="284078" x="4502150" y="1733550"/>
          <p14:tracePt t="284095" x="4508500" y="1720850"/>
          <p14:tracePt t="284111" x="4521200" y="1714500"/>
          <p14:tracePt t="284128" x="4527550" y="1708150"/>
          <p14:tracePt t="284145" x="4533900" y="1708150"/>
          <p14:tracePt t="284161" x="4533900" y="1695450"/>
          <p14:tracePt t="284178" x="4546600" y="1689100"/>
          <p14:tracePt t="284216" x="4552950" y="1682750"/>
          <p14:tracePt t="284217" x="4552950" y="1676400"/>
          <p14:tracePt t="284228" x="4559300" y="1670050"/>
          <p14:tracePt t="284244" x="4565650" y="1663700"/>
          <p14:tracePt t="284261" x="4572000" y="1657350"/>
          <p14:tracePt t="284296" x="4578350" y="1651000"/>
          <p14:tracePt t="284297" x="4578350" y="1644650"/>
          <p14:tracePt t="284311" x="4591050" y="1638300"/>
          <p14:tracePt t="284352" x="4591050" y="1631950"/>
          <p14:tracePt t="284368" x="4591050" y="1625600"/>
          <p14:tracePt t="284384" x="4591050" y="1619250"/>
          <p14:tracePt t="284408" x="4591050" y="1612900"/>
          <p14:tracePt t="284424" x="4591050" y="1606550"/>
          <p14:tracePt t="284440" x="4597400" y="1600200"/>
          <p14:tracePt t="284464" x="4597400" y="1593850"/>
          <p14:tracePt t="284480" x="4597400" y="1587500"/>
          <p14:tracePt t="284488" x="4603750" y="1587500"/>
          <p14:tracePt t="284488" x="4603750" y="1581150"/>
          <p14:tracePt t="284496" x="4603750" y="1574800"/>
          <p14:tracePt t="284512" x="4603750" y="1568450"/>
          <p14:tracePt t="284544" x="4603750" y="1562100"/>
          <p14:tracePt t="284560" x="4603750" y="1549400"/>
          <p14:tracePt t="284564" x="4603750" y="1543050"/>
          <p14:tracePt t="284584" x="4603750" y="1536700"/>
          <p14:tracePt t="284592" x="4603750" y="1530350"/>
          <p14:tracePt t="284595" x="4603750" y="1517650"/>
          <p14:tracePt t="284595" x="4603750" y="1504950"/>
          <p14:tracePt t="284632" x="4603750" y="1492250"/>
          <p14:tracePt t="284633" x="4603750" y="1485900"/>
          <p14:tracePt t="284648" x="4603750" y="1460500"/>
          <p14:tracePt t="284661" x="4603750" y="1447800"/>
          <p14:tracePt t="284677" x="4603750" y="1428750"/>
          <p14:tracePt t="284694" x="4597400" y="1403350"/>
          <p14:tracePt t="284711" x="4584700" y="1371600"/>
          <p14:tracePt t="284728" x="4578350" y="1358900"/>
          <p14:tracePt t="284744" x="4578350" y="1346200"/>
          <p14:tracePt t="284761" x="4578350" y="1327150"/>
          <p14:tracePt t="284778" x="4572000" y="1320800"/>
          <p14:tracePt t="284794" x="4559300" y="1308100"/>
          <p14:tracePt t="284811" x="4559300" y="1301750"/>
          <p14:tracePt t="284828" x="4546600" y="1289050"/>
          <p14:tracePt t="284844" x="4540250" y="1282700"/>
          <p14:tracePt t="284861" x="4533900" y="1270000"/>
          <p14:tracePt t="284877" x="4527550" y="1263650"/>
          <p14:tracePt t="284894" x="4514850" y="1257300"/>
          <p14:tracePt t="284894" x="4508500" y="1250950"/>
          <p14:tracePt t="284936" x="4508500" y="1244600"/>
          <p14:tracePt t="284938" x="4502150" y="1244600"/>
          <p14:tracePt t="284945" x="4495800" y="1238250"/>
          <p14:tracePt t="284961" x="4489450" y="1231900"/>
          <p14:tracePt t="284977" x="4476750" y="1231900"/>
          <p14:tracePt t="284995" x="4470400" y="1219200"/>
          <p14:tracePt t="285011" x="4457700" y="1219200"/>
          <p14:tracePt t="285028" x="4457700" y="1212850"/>
          <p14:tracePt t="285044" x="4445000" y="1212850"/>
          <p14:tracePt t="285061" x="4438650" y="1206500"/>
          <p14:tracePt t="285078" x="4432300" y="1206500"/>
          <p14:tracePt t="285094" x="4419600" y="1200150"/>
          <p14:tracePt t="285111" x="4400550" y="1200150"/>
          <p14:tracePt t="285128" x="4375150" y="1200150"/>
          <p14:tracePt t="285145" x="4349750" y="1200150"/>
          <p14:tracePt t="285161" x="4337050" y="1193800"/>
          <p14:tracePt t="285177" x="4318000" y="1193800"/>
          <p14:tracePt t="285195" x="4305300" y="1193800"/>
          <p14:tracePt t="285211" x="4286250" y="1193800"/>
          <p14:tracePt t="285228" x="4273550" y="1193800"/>
          <p14:tracePt t="285244" x="4248150" y="1193800"/>
          <p14:tracePt t="285261" x="4229100" y="1193800"/>
          <p14:tracePt t="285278" x="4203700" y="1193800"/>
          <p14:tracePt t="285294" x="4171950" y="1193800"/>
          <p14:tracePt t="285312" x="4146550" y="1193800"/>
          <p14:tracePt t="285328" x="4114800" y="1193800"/>
          <p14:tracePt t="285345" x="4095750" y="1193800"/>
          <p14:tracePt t="285361" x="4076700" y="1193800"/>
          <p14:tracePt t="285377" x="4064000" y="1193800"/>
          <p14:tracePt t="285395" x="4044950" y="1193800"/>
          <p14:tracePt t="285411" x="4032250" y="1193800"/>
          <p14:tracePt t="285428" x="4013200" y="1193800"/>
          <p14:tracePt t="285444" x="4000500" y="1193800"/>
          <p14:tracePt t="285461" x="3987800" y="1193800"/>
          <p14:tracePt t="285477" x="3968750" y="1193800"/>
          <p14:tracePt t="285494" x="3937000" y="1193800"/>
          <p14:tracePt t="285494" x="3930650" y="1193800"/>
          <p14:tracePt t="285512" x="3898900" y="1193800"/>
          <p14:tracePt t="285528" x="3867150" y="1193800"/>
          <p14:tracePt t="285545" x="3841750" y="1193800"/>
          <p14:tracePt t="285561" x="3822700" y="1193800"/>
          <p14:tracePt t="285577" x="3803650" y="1193800"/>
          <p14:tracePt t="285594" x="3790950" y="1193800"/>
          <p14:tracePt t="285611" x="3778250" y="1193800"/>
          <p14:tracePt t="285628" x="3771900" y="1193800"/>
          <p14:tracePt t="285644" x="3746500" y="1206500"/>
          <p14:tracePt t="285661" x="3733800" y="1212850"/>
          <p14:tracePt t="285678" x="3727450" y="1219200"/>
          <p14:tracePt t="285694" x="3714750" y="1231900"/>
          <p14:tracePt t="285711" x="3702050" y="1238250"/>
          <p14:tracePt t="285727" x="3683000" y="1257300"/>
          <p14:tracePt t="285744" x="3676650" y="1276350"/>
          <p14:tracePt t="285762" x="3657600" y="1289050"/>
          <p14:tracePt t="285778" x="3651250" y="1301750"/>
          <p14:tracePt t="285795" x="3644900" y="1314450"/>
          <p14:tracePt t="285811" x="3638550" y="1327150"/>
          <p14:tracePt t="285827" x="3638550" y="1346200"/>
          <p14:tracePt t="285845" x="3632200" y="1365250"/>
          <p14:tracePt t="285861" x="3625850" y="1390650"/>
          <p14:tracePt t="285878" x="3625850" y="1416050"/>
          <p14:tracePt t="285894" x="3625850" y="1435100"/>
          <p14:tracePt t="285911" x="3625850" y="1473200"/>
          <p14:tracePt t="285929" x="3625850" y="1492250"/>
          <p14:tracePt t="285944" x="3625850" y="1517650"/>
          <p14:tracePt t="285961" x="3625850" y="1543050"/>
          <p14:tracePt t="285977" x="3632200" y="1568450"/>
          <p14:tracePt t="285994" x="3644900" y="1600200"/>
          <p14:tracePt t="286011" x="3657600" y="1625600"/>
          <p14:tracePt t="286027" x="3676650" y="1631950"/>
          <p14:tracePt t="286045" x="3683000" y="1651000"/>
          <p14:tracePt t="286061" x="3702050" y="1657350"/>
          <p14:tracePt t="286078" x="3708400" y="1670050"/>
          <p14:tracePt t="286094" x="3721100" y="1682750"/>
          <p14:tracePt t="286111" x="3771900" y="1701800"/>
          <p14:tracePt t="286128" x="3803650" y="1727200"/>
          <p14:tracePt t="286144" x="3841750" y="1739900"/>
          <p14:tracePt t="286161" x="3892550" y="1758950"/>
          <p14:tracePt t="286177" x="3943350" y="1765300"/>
          <p14:tracePt t="286194" x="3994150" y="1765300"/>
          <p14:tracePt t="286211" x="4025900" y="1771650"/>
          <p14:tracePt t="286736" x="4013200" y="1771650"/>
          <p14:tracePt t="286744" x="4006850" y="1771650"/>
          <p14:tracePt t="286761" x="3975100" y="1771650"/>
          <p14:tracePt t="286762" x="3930650" y="1765300"/>
          <p14:tracePt t="286777" x="3886200" y="1752600"/>
          <p14:tracePt t="286794" x="3810000" y="1733550"/>
          <p14:tracePt t="286811" x="3727450" y="1727200"/>
          <p14:tracePt t="286827" x="3644900" y="1708150"/>
          <p14:tracePt t="286845" x="3562350" y="1689100"/>
          <p14:tracePt t="286861" x="3460750" y="1670050"/>
          <p14:tracePt t="286877" x="3359150" y="1651000"/>
          <p14:tracePt t="286895" x="3282950" y="1638300"/>
          <p14:tracePt t="286911" x="3175000" y="1625600"/>
          <p14:tracePt t="286929" x="3143250" y="1619250"/>
          <p14:tracePt t="286944" x="3105150" y="1612900"/>
          <p14:tracePt t="286961" x="3092450" y="1612900"/>
          <p14:tracePt t="286978" x="3086100" y="1612900"/>
          <p14:tracePt t="286994" x="3079750" y="1612900"/>
          <p14:tracePt t="287072" x="3073400" y="1612900"/>
          <p14:tracePt t="287080" x="3067050" y="1612900"/>
          <p14:tracePt t="287096" x="3060700" y="1612900"/>
          <p14:tracePt t="287097" x="3054350" y="1612900"/>
          <p14:tracePt t="287111" x="3035300" y="1612900"/>
          <p14:tracePt t="287128" x="3016250" y="1606550"/>
          <p14:tracePt t="287144" x="3003550" y="1600200"/>
          <p14:tracePt t="287160" x="2990850" y="1593850"/>
          <p14:tracePt t="287178" x="2946400" y="1587500"/>
          <p14:tracePt t="287194" x="2908300" y="1581150"/>
          <p14:tracePt t="287211" x="2863850" y="1568450"/>
          <p14:tracePt t="287227" x="2813050" y="1555750"/>
          <p14:tracePt t="287245" x="2762250" y="1536700"/>
          <p14:tracePt t="287261" x="2717800" y="1517650"/>
          <p14:tracePt t="287277" x="2673350" y="1498600"/>
          <p14:tracePt t="287294" x="2660650" y="1492250"/>
          <p14:tracePt t="287311" x="2647950" y="1485900"/>
          <p14:tracePt t="287368" x="2641600" y="1485900"/>
          <p14:tracePt t="287376" x="2641600" y="1479550"/>
          <p14:tracePt t="287392" x="2641600" y="1473200"/>
          <p14:tracePt t="287400" x="2641600" y="1466850"/>
          <p14:tracePt t="287488" x="2635250" y="1466850"/>
          <p14:tracePt t="287496" x="2628900" y="1466850"/>
          <p14:tracePt t="287512" x="2616200" y="1466850"/>
          <p14:tracePt t="287520" x="2609850" y="1466850"/>
          <p14:tracePt t="287528" x="2597150" y="1466850"/>
          <p14:tracePt t="287544" x="2584450" y="1466850"/>
          <p14:tracePt t="287561" x="2571750" y="1466850"/>
          <p14:tracePt t="287578" x="2565400" y="1473200"/>
          <p14:tracePt t="287704" x="2571750" y="1473200"/>
          <p14:tracePt t="287712" x="2578100" y="1473200"/>
          <p14:tracePt t="287728" x="2590800" y="1473200"/>
          <p14:tracePt t="287729" x="2609850" y="1473200"/>
          <p14:tracePt t="287744" x="2628900" y="1473200"/>
          <p14:tracePt t="287761" x="2654300" y="1473200"/>
          <p14:tracePt t="287778" x="2679700" y="1473200"/>
          <p14:tracePt t="287794" x="2698750" y="1473200"/>
          <p14:tracePt t="287811" x="2717800" y="1473200"/>
          <p14:tracePt t="287828" x="2736850" y="1473200"/>
          <p14:tracePt t="287844" x="2749550" y="1479550"/>
          <p14:tracePt t="287861" x="2762250" y="1479550"/>
          <p14:tracePt t="287878" x="2768600" y="1485900"/>
          <p14:tracePt t="287894" x="2781300" y="1492250"/>
          <p14:tracePt t="287911" x="2813050" y="1504950"/>
          <p14:tracePt t="287928" x="2825750" y="1504950"/>
          <p14:tracePt t="287944" x="2838450" y="1504950"/>
          <p14:tracePt t="287960" x="2851150" y="1504950"/>
          <p14:tracePt t="287978" x="2857500" y="1504950"/>
          <p14:tracePt t="287994" x="2870200" y="1504950"/>
          <p14:tracePt t="288011" x="2882900" y="1504950"/>
          <p14:tracePt t="288027" x="2901950" y="1504950"/>
          <p14:tracePt t="288044" x="2921000" y="1504950"/>
          <p14:tracePt t="288061" x="2946400" y="1504950"/>
          <p14:tracePt t="288077" x="2959100" y="1511300"/>
          <p14:tracePt t="288094" x="2971800" y="1511300"/>
          <p14:tracePt t="288111" x="2997200" y="1511300"/>
          <p14:tracePt t="288127" x="3009900" y="1511300"/>
          <p14:tracePt t="288144" x="3035300" y="1511300"/>
          <p14:tracePt t="288161" x="3054350" y="1511300"/>
          <p14:tracePt t="288178" x="3073400" y="1511300"/>
          <p14:tracePt t="288194" x="3098800" y="1511300"/>
          <p14:tracePt t="288211" x="3117850" y="1511300"/>
          <p14:tracePt t="288227" x="3149600" y="1511300"/>
          <p14:tracePt t="288244" x="3168650" y="1511300"/>
          <p14:tracePt t="288261" x="3181350" y="1511300"/>
          <p14:tracePt t="288278" x="3187700" y="1511300"/>
          <p14:tracePt t="288294" x="3206750" y="1511300"/>
          <p14:tracePt t="288311" x="3225800" y="1511300"/>
          <p14:tracePt t="288328" x="3244850" y="1511300"/>
          <p14:tracePt t="288344" x="3257550" y="1511300"/>
          <p14:tracePt t="288360" x="3282950" y="1504950"/>
          <p14:tracePt t="288378" x="3295650" y="1498600"/>
          <p14:tracePt t="288394" x="3308350" y="1492250"/>
          <p14:tracePt t="288775" x="3314700" y="1485900"/>
          <p14:tracePt t="288784" x="3327400" y="1479550"/>
          <p14:tracePt t="288792" x="3333750" y="1473200"/>
          <p14:tracePt t="288800" x="3346450" y="1460500"/>
          <p14:tracePt t="288811" x="3352800" y="1447800"/>
          <p14:tracePt t="288828" x="3371850" y="1422400"/>
          <p14:tracePt t="288844" x="3378200" y="1397000"/>
          <p14:tracePt t="288861" x="3384550" y="1377950"/>
          <p14:tracePt t="288877" x="3384550" y="1371600"/>
          <p14:tracePt t="288894" x="3384550" y="1358900"/>
          <p14:tracePt t="288911" x="3384550" y="1352550"/>
          <p14:tracePt t="289016" x="3384550" y="1358900"/>
          <p14:tracePt t="289024" x="3384550" y="1365250"/>
          <p14:tracePt t="289032" x="3384550" y="1377950"/>
          <p14:tracePt t="289039" x="3384550" y="1390650"/>
          <p14:tracePt t="289047" x="3384550" y="1416050"/>
          <p14:tracePt t="289061" x="3384550" y="1454150"/>
          <p14:tracePt t="289077" x="3384550" y="1492250"/>
          <p14:tracePt t="289094" x="3384550" y="1517650"/>
          <p14:tracePt t="289111" x="3384550" y="1555750"/>
          <p14:tracePt t="289128" x="3384550" y="1568450"/>
          <p14:tracePt t="289144" x="3384550" y="1574800"/>
          <p14:tracePt t="289256" x="3384550" y="1568450"/>
          <p14:tracePt t="289272" x="3384550" y="1562100"/>
          <p14:tracePt t="289280" x="3384550" y="1555750"/>
          <p14:tracePt t="289304" x="3384550" y="1549400"/>
          <p14:tracePt t="289320" x="3397250" y="1543050"/>
          <p14:tracePt t="289327" x="3403600" y="1536700"/>
          <p14:tracePt t="289335" x="3441700" y="1517650"/>
          <p14:tracePt t="289344" x="3486150" y="1492250"/>
          <p14:tracePt t="289361" x="3536950" y="1473200"/>
          <p14:tracePt t="289378" x="3587750" y="1447800"/>
          <p14:tracePt t="289394" x="3638550" y="1428750"/>
          <p14:tracePt t="289411" x="3663950" y="1422400"/>
          <p14:tracePt t="289428" x="3676650" y="1416050"/>
          <p14:tracePt t="289639" x="3670300" y="1416050"/>
          <p14:tracePt t="289687" x="3663950" y="1416050"/>
          <p14:tracePt t="289775" x="3657600" y="1416050"/>
          <p14:tracePt t="289799" x="3657600" y="1422400"/>
          <p14:tracePt t="289816" x="3657600" y="1428750"/>
          <p14:tracePt t="289824" x="3657600" y="1435100"/>
          <p14:tracePt t="289936" x="3670300" y="1435100"/>
          <p14:tracePt t="289953" x="3683000" y="1435100"/>
          <p14:tracePt t="289960" x="3689350" y="1435100"/>
          <p14:tracePt t="289963" x="3714750" y="1435100"/>
          <p14:tracePt t="289977" x="3733800" y="1435100"/>
          <p14:tracePt t="289994" x="3740150" y="1435100"/>
          <p14:tracePt t="290010" x="3752850" y="1435100"/>
          <p14:tracePt t="290028" x="3759200" y="1441450"/>
          <p14:tracePt t="290044" x="3765550" y="1441450"/>
          <p14:tracePt t="290061" x="3771900" y="1441450"/>
          <p14:tracePt t="290077" x="3778250" y="1441450"/>
          <p14:tracePt t="290143" x="3784600" y="1441450"/>
          <p14:tracePt t="290160" x="3790950" y="1441450"/>
          <p14:tracePt t="290175" x="3797300" y="1441450"/>
          <p14:tracePt t="290192" x="3803650" y="1441450"/>
          <p14:tracePt t="290200" x="3810000" y="1441450"/>
          <p14:tracePt t="290220" x="3816350" y="1441450"/>
          <p14:tracePt t="290223" x="3822700" y="1441450"/>
          <p14:tracePt t="290227" x="3829050" y="1441450"/>
          <p14:tracePt t="290244" x="3848100" y="1441450"/>
          <p14:tracePt t="290260" x="3867150" y="1441450"/>
          <p14:tracePt t="290278" x="3879850" y="1441450"/>
          <p14:tracePt t="290294" x="3886200" y="1441450"/>
          <p14:tracePt t="290311" x="3905250" y="1441450"/>
          <p14:tracePt t="290327" x="3917950" y="1441450"/>
          <p14:tracePt t="290344" x="3924300" y="1441450"/>
          <p14:tracePt t="290361" x="3943350" y="1441450"/>
          <p14:tracePt t="290400" x="3949700" y="1441450"/>
          <p14:tracePt t="290410" x="3956050" y="1441450"/>
          <p14:tracePt t="290427" x="3962400" y="1447800"/>
          <p14:tracePt t="290444" x="3968750" y="1447800"/>
          <p14:tracePt t="290445" x="3975100" y="1447800"/>
          <p14:tracePt t="290460" x="3987800" y="1447800"/>
          <p14:tracePt t="290478" x="3994150" y="1447800"/>
          <p14:tracePt t="290494" x="4000500" y="1447800"/>
          <p14:tracePt t="290511" x="4013200" y="1447800"/>
          <p14:tracePt t="290528" x="4019550" y="1447800"/>
          <p14:tracePt t="290568" x="4025900" y="1447800"/>
          <p14:tracePt t="290655" x="4032250" y="1447800"/>
          <p14:tracePt t="290680" x="4038600" y="1447800"/>
          <p14:tracePt t="290687" x="4044950" y="1447800"/>
          <p14:tracePt t="290712" x="4051300" y="1447800"/>
          <p14:tracePt t="290727" x="4057650" y="1447800"/>
          <p14:tracePt t="290735" x="4064000" y="1447800"/>
          <p14:tracePt t="290767" x="4070350" y="1447800"/>
          <p14:tracePt t="291104" x="4083050" y="1447800"/>
          <p14:tracePt t="291112" x="4095750" y="1454150"/>
          <p14:tracePt t="291113" x="4133850" y="1454150"/>
          <p14:tracePt t="291127" x="4159250" y="1454150"/>
          <p14:tracePt t="291144" x="4184650" y="1454150"/>
          <p14:tracePt t="291161" x="4203700" y="1454150"/>
          <p14:tracePt t="291177" x="4216400" y="1454150"/>
          <p14:tracePt t="291194" x="4229100" y="1454150"/>
          <p14:tracePt t="291232" x="4235450" y="1454150"/>
          <p14:tracePt t="291247" x="4241800" y="1454150"/>
          <p14:tracePt t="291295" x="4248150" y="1454150"/>
          <p14:tracePt t="291343" x="4254500" y="1447800"/>
          <p14:tracePt t="291360" x="4260850" y="1447800"/>
          <p14:tracePt t="291375" x="4267200" y="1447800"/>
          <p14:tracePt t="291392" x="4279900" y="1447800"/>
          <p14:tracePt t="291400" x="4292600" y="1441450"/>
          <p14:tracePt t="291407" x="4311650" y="1435100"/>
          <p14:tracePt t="291431" x="4311650" y="1428750"/>
          <p14:tracePt t="291432" x="4324350" y="1422400"/>
          <p14:tracePt t="291444" x="4330700" y="1409700"/>
          <p14:tracePt t="291460" x="4343400" y="1377950"/>
          <p14:tracePt t="291478" x="4349750" y="1358900"/>
          <p14:tracePt t="291494" x="4349750" y="1346200"/>
          <p14:tracePt t="291510" x="4349750" y="1327150"/>
          <p14:tracePt t="291527" x="4349750" y="1320800"/>
          <p14:tracePt t="291616" x="4349750" y="1339850"/>
          <p14:tracePt t="291623" x="4349750" y="1365250"/>
          <p14:tracePt t="291631" x="4349750" y="1428750"/>
          <p14:tracePt t="291644" x="4349750" y="1485900"/>
          <p14:tracePt t="291660" x="4343400" y="1536700"/>
          <p14:tracePt t="291677" x="4337050" y="1574800"/>
          <p14:tracePt t="291694" x="4337050" y="1581150"/>
          <p14:tracePt t="291710" x="4337050" y="1587500"/>
          <p14:tracePt t="291760" x="4343400" y="1581150"/>
          <p14:tracePt t="291770" x="4362450" y="1562100"/>
          <p14:tracePt t="291777" x="4387850" y="1530350"/>
          <p14:tracePt t="291783" x="4432300" y="1473200"/>
          <p14:tracePt t="291794" x="4470400" y="1390650"/>
          <p14:tracePt t="291810" x="4514850" y="1333500"/>
          <p14:tracePt t="291827" x="4533900" y="1276350"/>
          <p14:tracePt t="291844" x="4533900" y="1257300"/>
          <p14:tracePt t="291860" x="4533900" y="1244600"/>
          <p14:tracePt t="291896" x="4527550" y="1244600"/>
          <p14:tracePt t="291920" x="4521200" y="1250950"/>
          <p14:tracePt t="291921" x="4514850" y="1263650"/>
          <p14:tracePt t="291928" x="4514850" y="1295400"/>
          <p14:tracePt t="291944" x="4514850" y="1333500"/>
          <p14:tracePt t="291961" x="4514850" y="1365250"/>
          <p14:tracePt t="291977" x="4514850" y="1403350"/>
          <p14:tracePt t="291994" x="4546600" y="1435100"/>
          <p14:tracePt t="292011" x="4572000" y="1466850"/>
          <p14:tracePt t="292027" x="4622800" y="1492250"/>
          <p14:tracePt t="292044" x="4667250" y="1511300"/>
          <p14:tracePt t="292060" x="4692650" y="1511300"/>
          <p14:tracePt t="292077" x="4705350" y="1511300"/>
          <p14:tracePt t="292093" x="4718050" y="1498600"/>
          <p14:tracePt t="292110" x="4718050" y="1473200"/>
          <p14:tracePt t="292110" x="4718050" y="1454150"/>
          <p14:tracePt t="292127" x="4711700" y="1403350"/>
          <p14:tracePt t="292143" x="4686300" y="1358900"/>
          <p14:tracePt t="292160" x="4660900" y="1320800"/>
          <p14:tracePt t="292177" x="4648200" y="1314450"/>
          <p14:tracePt t="292193" x="4641850" y="1308100"/>
          <p14:tracePt t="292210" x="4635500" y="1308100"/>
          <p14:tracePt t="292311" x="4629150" y="1308100"/>
          <p14:tracePt t="292919" x="4622800" y="1308100"/>
          <p14:tracePt t="292927" x="4616450" y="1308100"/>
          <p14:tracePt t="292938" x="4616450" y="1314450"/>
          <p14:tracePt t="292951" x="4610100" y="1314450"/>
          <p14:tracePt t="292960" x="4603750" y="1314450"/>
          <p14:tracePt t="292962" x="4597400" y="1327150"/>
          <p14:tracePt t="292977" x="4584700" y="1333500"/>
          <p14:tracePt t="292994" x="4578350" y="1346200"/>
          <p14:tracePt t="293012" x="4572000" y="1358900"/>
          <p14:tracePt t="293028" x="4559300" y="1371600"/>
          <p14:tracePt t="293045" x="4552950" y="1384300"/>
          <p14:tracePt t="293061" x="4546600" y="1390650"/>
          <p14:tracePt t="293200" x="4552950" y="1390650"/>
          <p14:tracePt t="293209" x="4552950" y="1384300"/>
          <p14:tracePt t="293216" x="4559300" y="1371600"/>
          <p14:tracePt t="293232" x="4559300" y="1358900"/>
          <p14:tracePt t="293240" x="4559300" y="1339850"/>
          <p14:tracePt t="293245" x="4559300" y="1320800"/>
          <p14:tracePt t="293261" x="4559300" y="1301750"/>
          <p14:tracePt t="293278" x="4546600" y="1282700"/>
          <p14:tracePt t="293295" x="4533900" y="1270000"/>
          <p14:tracePt t="293311" x="4502150" y="1250950"/>
          <p14:tracePt t="293328" x="4375150" y="1212850"/>
          <p14:tracePt t="293344" x="4248150" y="1206500"/>
          <p14:tracePt t="293361" x="4102100" y="1181100"/>
          <p14:tracePt t="293378" x="3968750" y="1162050"/>
          <p14:tracePt t="293394" x="3835400" y="1136650"/>
          <p14:tracePt t="293411" x="3702050" y="1130300"/>
          <p14:tracePt t="293428" x="3613150" y="1130300"/>
          <p14:tracePt t="293445" x="3568700" y="1130300"/>
          <p14:tracePt t="293461" x="3530600" y="1149350"/>
          <p14:tracePt t="293478" x="3498850" y="1181100"/>
          <p14:tracePt t="293495" x="3479800" y="1225550"/>
          <p14:tracePt t="293511" x="3467100" y="1276350"/>
          <p14:tracePt t="293511" x="3467100" y="1308100"/>
          <p14:tracePt t="293528" x="3467100" y="1384300"/>
          <p14:tracePt t="293545" x="3479800" y="1466850"/>
          <p14:tracePt t="293561" x="3524250" y="1543050"/>
          <p14:tracePt t="293578" x="3575050" y="1606550"/>
          <p14:tracePt t="293594" x="3651250" y="1663700"/>
          <p14:tracePt t="293611" x="3778250" y="1695450"/>
          <p14:tracePt t="293628" x="3911600" y="1714500"/>
          <p14:tracePt t="293645" x="4038600" y="1720850"/>
          <p14:tracePt t="293661" x="4165600" y="1708150"/>
          <p14:tracePt t="293678" x="4286250" y="1670050"/>
          <p14:tracePt t="293695" x="4413250" y="1619250"/>
          <p14:tracePt t="293711" x="4483100" y="1555750"/>
          <p14:tracePt t="293728" x="4540250" y="1473200"/>
          <p14:tracePt t="293744" x="4540250" y="1428750"/>
          <p14:tracePt t="293761" x="4540250" y="1384300"/>
          <p14:tracePt t="293778" x="4521200" y="1346200"/>
          <p14:tracePt t="293794" x="4489450" y="1327150"/>
          <p14:tracePt t="293811" x="4470400" y="1314450"/>
          <p14:tracePt t="293828" x="4432300" y="1314450"/>
          <p14:tracePt t="293844" x="4400550" y="1314450"/>
          <p14:tracePt t="293861" x="4356100" y="1320800"/>
          <p14:tracePt t="293878" x="4286250" y="1333500"/>
          <p14:tracePt t="293895" x="4203700" y="1365250"/>
          <p14:tracePt t="293911" x="4108450" y="1384300"/>
          <p14:tracePt t="293911" x="4044950" y="1384300"/>
          <p14:tracePt t="293928" x="3930650" y="1397000"/>
          <p14:tracePt t="293944" x="3835400" y="1403350"/>
          <p14:tracePt t="293965" x="3721100" y="1409700"/>
          <p14:tracePt t="293978" x="3613150" y="1416050"/>
          <p14:tracePt t="293994" x="3505200" y="1416050"/>
          <p14:tracePt t="294011" x="3422650" y="1416050"/>
          <p14:tracePt t="294028" x="3352800" y="1409700"/>
          <p14:tracePt t="294044" x="3321050" y="1397000"/>
          <p14:tracePt t="294061" x="3295650" y="1390650"/>
          <p14:tracePt t="294078" x="3289300" y="1377950"/>
          <p14:tracePt t="294095" x="3289300" y="1365250"/>
          <p14:tracePt t="294111" x="3289300" y="1339850"/>
          <p14:tracePt t="294128" x="3289300" y="1301750"/>
          <p14:tracePt t="294144" x="3289300" y="1276350"/>
          <p14:tracePt t="294161" x="3289300" y="1257300"/>
          <p14:tracePt t="294178" x="3289300" y="1238250"/>
          <p14:tracePt t="294194" x="3270250" y="1212850"/>
          <p14:tracePt t="294211" x="3244850" y="1193800"/>
          <p14:tracePt t="294228" x="3225800" y="1181100"/>
          <p14:tracePt t="294244" x="3181350" y="1181100"/>
          <p14:tracePt t="294261" x="3136900" y="1181100"/>
          <p14:tracePt t="294278" x="3067050" y="1181100"/>
          <p14:tracePt t="294295" x="2984500" y="1193800"/>
          <p14:tracePt t="294311" x="2870200" y="1206500"/>
          <p14:tracePt t="294328" x="2806700" y="1231900"/>
          <p14:tracePt t="294344" x="2762250" y="1250950"/>
          <p14:tracePt t="294361" x="2743200" y="1276350"/>
          <p14:tracePt t="294378" x="2724150" y="1301750"/>
          <p14:tracePt t="294394" x="2711450" y="1314450"/>
          <p14:tracePt t="294411" x="2711450" y="1339850"/>
          <p14:tracePt t="294428" x="2711450" y="1377950"/>
          <p14:tracePt t="294444" x="2711450" y="1409700"/>
          <p14:tracePt t="294461" x="2736850" y="1447800"/>
          <p14:tracePt t="294478" x="2768600" y="1479550"/>
          <p14:tracePt t="294495" x="2806700" y="1511300"/>
          <p14:tracePt t="294511" x="2832100" y="1536700"/>
          <p14:tracePt t="294528" x="2908300" y="1555750"/>
          <p14:tracePt t="294545" x="2990850" y="1562100"/>
          <p14:tracePt t="294561" x="3098800" y="1562100"/>
          <p14:tracePt t="294578" x="3219450" y="1562100"/>
          <p14:tracePt t="294594" x="3340100" y="1543050"/>
          <p14:tracePt t="294611" x="3435350" y="1492250"/>
          <p14:tracePt t="294628" x="3505200" y="1447800"/>
          <p14:tracePt t="294644" x="3556000" y="1390650"/>
          <p14:tracePt t="294661" x="3568700" y="1365250"/>
          <p14:tracePt t="294678" x="3568700" y="1339850"/>
          <p14:tracePt t="294713" x="3562350" y="1333500"/>
          <p14:tracePt t="294729" x="3556000" y="1327150"/>
          <p14:tracePt t="294729" x="3549650" y="1327150"/>
          <p14:tracePt t="294872" x="3543300" y="1327150"/>
          <p14:tracePt t="296600" x="3536950" y="1327150"/>
          <p14:tracePt t="296656" x="3530600" y="1327150"/>
          <p14:tracePt t="297400" x="3524250" y="1333500"/>
          <p14:tracePt t="297408" x="3517900" y="1333500"/>
          <p14:tracePt t="297416" x="3511550" y="1339850"/>
          <p14:tracePt t="297424" x="3498850" y="1346200"/>
          <p14:tracePt t="297431" x="3467100" y="1358900"/>
          <p14:tracePt t="297444" x="3429000" y="1365250"/>
          <p14:tracePt t="297461" x="3390900" y="1371600"/>
          <p14:tracePt t="297478" x="3352800" y="1384300"/>
          <p14:tracePt t="297494" x="3302000" y="1397000"/>
          <p14:tracePt t="297511" x="3251200" y="1409700"/>
          <p14:tracePt t="297511" x="3225800" y="1416050"/>
          <p14:tracePt t="297528" x="3175000" y="1422400"/>
          <p14:tracePt t="297545" x="3136900" y="1428750"/>
          <p14:tracePt t="297561" x="3092450" y="1435100"/>
          <p14:tracePt t="297578" x="3054350" y="1435100"/>
          <p14:tracePt t="297595" x="3022600" y="1435100"/>
          <p14:tracePt t="297611" x="2997200" y="1435100"/>
          <p14:tracePt t="297628" x="2971800" y="1435100"/>
          <p14:tracePt t="297645" x="2952750" y="1435100"/>
          <p14:tracePt t="297661" x="2933700" y="1435100"/>
          <p14:tracePt t="297678" x="2908300" y="1435100"/>
          <p14:tracePt t="297695" x="2876550" y="1435100"/>
          <p14:tracePt t="297711" x="2832100" y="1441450"/>
          <p14:tracePt t="297728" x="2781300" y="1447800"/>
          <p14:tracePt t="297744" x="2730500" y="1447800"/>
          <p14:tracePt t="297761" x="2692400" y="1447800"/>
          <p14:tracePt t="297778" x="2647950" y="1447800"/>
          <p14:tracePt t="297794" x="2622550" y="1447800"/>
          <p14:tracePt t="297811" x="2603500" y="1447800"/>
          <p14:tracePt t="297828" x="2590800" y="1447800"/>
          <p14:tracePt t="297844" x="2584450" y="1447800"/>
          <p14:tracePt t="297920" x="2578100" y="1447800"/>
          <p14:tracePt t="297928" x="2571750" y="1447800"/>
          <p14:tracePt t="297929" x="2565400" y="1447800"/>
          <p14:tracePt t="297968" x="2559050" y="1447800"/>
          <p14:tracePt t="297984" x="2552700" y="1447800"/>
          <p14:tracePt t="298004" x="2546350" y="1447800"/>
          <p14:tracePt t="298006" x="2540000" y="1447800"/>
          <p14:tracePt t="298011" x="2533650" y="1447800"/>
          <p14:tracePt t="298027" x="2520950" y="1447800"/>
          <p14:tracePt t="298044" x="2514600" y="1447800"/>
          <p14:tracePt t="298061" x="2508250" y="1447800"/>
          <p14:tracePt t="298078" x="2501900" y="1447800"/>
          <p14:tracePt t="298112" x="2495550" y="1447800"/>
          <p14:tracePt t="298113" x="2489200" y="1447800"/>
          <p14:tracePt t="298128" x="2482850" y="1447800"/>
          <p14:tracePt t="298376" x="2489200" y="1447800"/>
          <p14:tracePt t="298384" x="2495550" y="1447800"/>
          <p14:tracePt t="298400" x="2508250" y="1447800"/>
          <p14:tracePt t="298411" x="2514600" y="1447800"/>
          <p14:tracePt t="298411" x="2533650" y="1447800"/>
          <p14:tracePt t="298428" x="2552700" y="1447800"/>
          <p14:tracePt t="298444" x="2578100" y="1447800"/>
          <p14:tracePt t="298461" x="2616200" y="1447800"/>
          <p14:tracePt t="298478" x="2654300" y="1447800"/>
          <p14:tracePt t="298495" x="2692400" y="1454150"/>
          <p14:tracePt t="298511" x="2724150" y="1454150"/>
          <p14:tracePt t="298528" x="2743200" y="1454150"/>
          <p14:tracePt t="298544" x="2755900" y="1454150"/>
          <p14:tracePt t="298561" x="2768600" y="1454150"/>
          <p14:tracePt t="298578" x="2787650" y="1454150"/>
          <p14:tracePt t="298594" x="2813050" y="1454150"/>
          <p14:tracePt t="298611" x="2851150" y="1454150"/>
          <p14:tracePt t="298628" x="2870200" y="1454150"/>
          <p14:tracePt t="298644" x="2889250" y="1454150"/>
          <p14:tracePt t="298661" x="2914650" y="1454150"/>
          <p14:tracePt t="298678" x="2940050" y="1454150"/>
          <p14:tracePt t="298695" x="2959100" y="1454150"/>
          <p14:tracePt t="298711" x="2984500" y="1454150"/>
          <p14:tracePt t="298727" x="3028950" y="1454150"/>
          <p14:tracePt t="298745" x="3048000" y="1454150"/>
          <p14:tracePt t="298761" x="3060700" y="1454150"/>
          <p14:tracePt t="298778" x="3079750" y="1454150"/>
          <p14:tracePt t="298794" x="3092450" y="1454150"/>
          <p14:tracePt t="298811" x="3105150" y="1454150"/>
          <p14:tracePt t="298828" x="3124200" y="1454150"/>
          <p14:tracePt t="298844" x="3155950" y="1454150"/>
          <p14:tracePt t="298861" x="3181350" y="1454150"/>
          <p14:tracePt t="298878" x="3194050" y="1454150"/>
          <p14:tracePt t="298894" x="3200400" y="1454150"/>
          <p14:tracePt t="298911" x="3206750" y="1454150"/>
          <p14:tracePt t="299088" x="3213100" y="1454150"/>
          <p14:tracePt t="299096" x="3219450" y="1454150"/>
          <p14:tracePt t="299097" x="3225800" y="1454150"/>
          <p14:tracePt t="299112" x="3232150" y="1454150"/>
          <p14:tracePt t="299113" x="3244850" y="1454150"/>
          <p14:tracePt t="299128" x="3263900" y="1454150"/>
          <p14:tracePt t="299288" x="3263900" y="1460500"/>
          <p14:tracePt t="299312" x="3263900" y="1466850"/>
          <p14:tracePt t="299536" x="3263900" y="1473200"/>
          <p14:tracePt t="299656" x="3257550" y="1473200"/>
          <p14:tracePt t="303224" x="3263900" y="1466850"/>
          <p14:tracePt t="303232" x="3276600" y="1460500"/>
          <p14:tracePt t="303240" x="3282950" y="1454150"/>
          <p14:tracePt t="303245" x="3308350" y="1447800"/>
          <p14:tracePt t="303261" x="3314700" y="1435100"/>
          <p14:tracePt t="303277" x="3333750" y="1428750"/>
          <p14:tracePt t="303294" x="3340100" y="1416050"/>
          <p14:tracePt t="303310" x="3340100" y="1409700"/>
          <p14:tracePt t="303328" x="3352800" y="1397000"/>
          <p14:tracePt t="303344" x="3352800" y="1390650"/>
          <p14:tracePt t="303361" x="3352800" y="1384300"/>
          <p14:tracePt t="303378" x="3352800" y="1377950"/>
          <p14:tracePt t="303394" x="3359150" y="1365250"/>
          <p14:tracePt t="303411" x="3359150" y="1358900"/>
          <p14:tracePt t="303428" x="3359150" y="1352550"/>
          <p14:tracePt t="303444" x="3359150" y="1339850"/>
          <p14:tracePt t="303461" x="3365500" y="1339850"/>
          <p14:tracePt t="303477" x="3365500" y="1333500"/>
          <p14:tracePt t="303494" x="3365500" y="1327150"/>
          <p14:tracePt t="303510" x="3371850" y="1327150"/>
          <p14:tracePt t="303648" x="3371850" y="1320800"/>
          <p14:tracePt t="304144" x="3371850" y="1314450"/>
          <p14:tracePt t="306528" x="3371850" y="1320800"/>
          <p14:tracePt t="306543" x="3378200" y="1327150"/>
          <p14:tracePt t="306554" x="3384550" y="1327150"/>
          <p14:tracePt t="306555" x="3390900" y="1333500"/>
          <p14:tracePt t="306560" x="3397250" y="1339850"/>
          <p14:tracePt t="306577" x="3409950" y="1346200"/>
          <p14:tracePt t="306594" x="3422650" y="1352550"/>
          <p14:tracePt t="306610" x="3441700" y="1358900"/>
          <p14:tracePt t="306627" x="3479800" y="1365250"/>
          <p14:tracePt t="306644" x="3517900" y="1365250"/>
          <p14:tracePt t="306660" x="3568700" y="1365250"/>
          <p14:tracePt t="306677" x="3619500" y="1371600"/>
          <p14:tracePt t="306694" x="3657600" y="1371600"/>
          <p14:tracePt t="306710" x="3702050" y="1397000"/>
          <p14:tracePt t="306728" x="3708400" y="1409700"/>
          <p14:tracePt t="306744" x="3721100" y="1409700"/>
          <p14:tracePt t="307360" x="3721100" y="1416050"/>
          <p14:tracePt t="307903" x="3727450" y="1416050"/>
          <p14:tracePt t="307912" x="3752850" y="1416050"/>
          <p14:tracePt t="307928" x="3771900" y="1416050"/>
          <p14:tracePt t="307928" x="3822700" y="1416050"/>
          <p14:tracePt t="307944" x="3873500" y="1416050"/>
          <p14:tracePt t="307960" x="3917950" y="1416050"/>
          <p14:tracePt t="307977" x="3956050" y="1416050"/>
          <p14:tracePt t="307994" x="3981450" y="1422400"/>
          <p14:tracePt t="308011" x="4000500" y="1422400"/>
          <p14:tracePt t="308027" x="4006850" y="1422400"/>
          <p14:tracePt t="308044" x="4013200" y="1422400"/>
          <p14:tracePt t="309079" x="4013200" y="1428750"/>
          <p14:tracePt t="309096" x="4013200" y="1435100"/>
          <p14:tracePt t="309096" x="4013200" y="1447800"/>
          <p14:tracePt t="309111" x="4006850" y="1460500"/>
          <p14:tracePt t="309127" x="3994150" y="1479550"/>
          <p14:tracePt t="309144" x="3994150" y="1492250"/>
          <p14:tracePt t="309144" x="3981450" y="1517650"/>
          <p14:tracePt t="309160" x="3968750" y="1543050"/>
          <p14:tracePt t="309177" x="3962400" y="1587500"/>
          <p14:tracePt t="309194" x="3956050" y="1625600"/>
          <p14:tracePt t="309211" x="3949700" y="1670050"/>
          <p14:tracePt t="309227" x="3943350" y="1720850"/>
          <p14:tracePt t="309243" x="3943350" y="1771650"/>
          <p14:tracePt t="309261" x="3943350" y="1816100"/>
          <p14:tracePt t="309277" x="3930650" y="1866900"/>
          <p14:tracePt t="309294" x="3917950" y="1911350"/>
          <p14:tracePt t="309310" x="3892550" y="1987550"/>
          <p14:tracePt t="309327" x="3879850" y="2038350"/>
          <p14:tracePt t="309344" x="3873500" y="2089150"/>
          <p14:tracePt t="309360" x="3867150" y="2120900"/>
          <p14:tracePt t="309377" x="3860800" y="2139950"/>
          <p14:tracePt t="309393" x="3854450" y="2165350"/>
          <p14:tracePt t="309410" x="3854450" y="2190750"/>
          <p14:tracePt t="309427" x="3848100" y="2216150"/>
          <p14:tracePt t="309443" x="3841750" y="2228850"/>
          <p14:tracePt t="309460" x="3835400" y="2241550"/>
          <p14:tracePt t="309477" x="3829050" y="2247900"/>
          <p14:tracePt t="309494" x="3829050" y="2254250"/>
          <p14:tracePt t="309510" x="3829050" y="2260600"/>
          <p14:tracePt t="309527" x="3829050" y="2266950"/>
          <p14:tracePt t="309703" x="3835400" y="2266950"/>
          <p14:tracePt t="309711" x="3841750" y="2273300"/>
          <p14:tracePt t="309744" x="3848100" y="2273300"/>
          <p14:tracePt t="309823" x="3854450" y="2273300"/>
          <p14:tracePt t="312608" x="3860800" y="2273300"/>
          <p14:tracePt t="312632" x="3873500" y="2266950"/>
          <p14:tracePt t="312641" x="3879850" y="2266950"/>
          <p14:tracePt t="312656" x="3886200" y="2266950"/>
          <p14:tracePt t="312672" x="3898900" y="2266950"/>
          <p14:tracePt t="312676" x="3905250" y="2260600"/>
          <p14:tracePt t="312681" x="3911600" y="2260600"/>
          <p14:tracePt t="312694" x="3917950" y="2247900"/>
          <p14:tracePt t="312711" x="3943350" y="2241550"/>
          <p14:tracePt t="312729" x="3962400" y="2235200"/>
          <p14:tracePt t="312744" x="3994150" y="2222500"/>
          <p14:tracePt t="312762" x="4025900" y="2209800"/>
          <p14:tracePt t="312778" x="4076700" y="2197100"/>
          <p14:tracePt t="312794" x="4127500" y="2184400"/>
          <p14:tracePt t="312812" x="4165600" y="2171700"/>
          <p14:tracePt t="312828" x="4184650" y="2165350"/>
          <p14:tracePt t="312845" x="4203700" y="2152650"/>
          <p14:tracePt t="312861" x="4210050" y="2152650"/>
          <p14:tracePt t="312878" x="4216400" y="2146300"/>
          <p14:tracePt t="312912" x="4216400" y="2139950"/>
          <p14:tracePt t="312913" x="4222750" y="2133600"/>
          <p14:tracePt t="312913" x="4229100" y="2133600"/>
          <p14:tracePt t="312928" x="4229100" y="2127250"/>
          <p14:tracePt t="312944" x="4235450" y="2127250"/>
          <p14:tracePt t="312961" x="4235450" y="2120900"/>
          <p14:tracePt t="313000" x="4241800" y="2114550"/>
          <p14:tracePt t="313017" x="4241800" y="2108200"/>
          <p14:tracePt t="313040" x="4248150" y="2108200"/>
          <p14:tracePt t="313048" x="4248150" y="2101850"/>
          <p14:tracePt t="313049" x="4254500" y="2095500"/>
          <p14:tracePt t="313061" x="4254500" y="2089150"/>
          <p14:tracePt t="313077" x="4267200" y="2076450"/>
          <p14:tracePt t="313112" x="4273550" y="2076450"/>
          <p14:tracePt t="313127" x="4286250" y="2070100"/>
          <p14:tracePt t="313129" x="4292600" y="2057400"/>
          <p14:tracePt t="313144" x="4305300" y="2057400"/>
          <p14:tracePt t="313161" x="4318000" y="2044700"/>
          <p14:tracePt t="313178" x="4330700" y="2044700"/>
          <p14:tracePt t="313194" x="4343400" y="2044700"/>
          <p14:tracePt t="313211" x="4356100" y="2038350"/>
          <p14:tracePt t="313228" x="4362450" y="2032000"/>
          <p14:tracePt t="313245" x="4375150" y="2025650"/>
          <p14:tracePt t="313288" x="4381500" y="2025650"/>
          <p14:tracePt t="313304" x="4381500" y="2019300"/>
          <p14:tracePt t="313336" x="4387850" y="2012950"/>
          <p14:tracePt t="313360" x="4394200" y="2012950"/>
          <p14:tracePt t="313376" x="4394200" y="2006600"/>
          <p14:tracePt t="313384" x="4400550" y="2006600"/>
          <p14:tracePt t="313392" x="4406900" y="2000250"/>
          <p14:tracePt t="313400" x="4413250" y="1993900"/>
          <p14:tracePt t="313411" x="4432300" y="1987550"/>
          <p14:tracePt t="313428" x="4438650" y="1981200"/>
          <p14:tracePt t="313444" x="4451350" y="1974850"/>
          <p14:tracePt t="313461" x="4457700" y="1968500"/>
          <p14:tracePt t="313478" x="4470400" y="1955800"/>
          <p14:tracePt t="313513" x="4476750" y="1949450"/>
          <p14:tracePt t="313513" x="4483100" y="1943100"/>
          <p14:tracePt t="313528" x="4489450" y="1936750"/>
          <p14:tracePt t="313600" x="4495800" y="1936750"/>
          <p14:tracePt t="313616" x="4495800" y="1930400"/>
          <p14:tracePt t="313680" x="4495800" y="1924050"/>
          <p14:tracePt t="313688" x="4502150" y="1924050"/>
          <p14:tracePt t="313728" x="4502150" y="1917700"/>
          <p14:tracePt t="313744" x="4508500" y="1917700"/>
          <p14:tracePt t="313752" x="4508500" y="1911350"/>
          <p14:tracePt t="313760" x="4514850" y="1911350"/>
          <p14:tracePt t="313766" x="4514850" y="1905000"/>
          <p14:tracePt t="313778" x="4521200" y="1905000"/>
          <p14:tracePt t="313816" x="4521200" y="1898650"/>
          <p14:tracePt t="313832" x="4521200" y="1892300"/>
          <p14:tracePt t="313848" x="4521200" y="1885950"/>
          <p14:tracePt t="313864" x="4527550" y="1879600"/>
          <p14:tracePt t="313865" x="4527550" y="1873250"/>
          <p14:tracePt t="313878" x="4527550" y="1866900"/>
          <p14:tracePt t="313895" x="4527550" y="1860550"/>
          <p14:tracePt t="313952" x="4527550" y="1854200"/>
          <p14:tracePt t="314002" x="4527550" y="1847850"/>
          <p14:tracePt t="314032" x="4527550" y="1841500"/>
          <p14:tracePt t="314120" x="4527550" y="1835150"/>
          <p14:tracePt t="314126" x="4533900" y="1835150"/>
          <p14:tracePt t="314160" x="4533900" y="1828800"/>
          <p14:tracePt t="314184" x="4533900" y="1822450"/>
          <p14:tracePt t="314200" x="4540250" y="1822450"/>
          <p14:tracePt t="314236" x="4540250" y="1816100"/>
          <p14:tracePt t="314282" x="4546600" y="1816100"/>
          <p14:tracePt t="314304" x="4552950" y="1816100"/>
          <p14:tracePt t="314320" x="4559300" y="1816100"/>
          <p14:tracePt t="314328" x="4565650" y="1809750"/>
          <p14:tracePt t="314344" x="4565650" y="1803400"/>
          <p14:tracePt t="314345" x="4572000" y="1803400"/>
          <p14:tracePt t="314361" x="4584700" y="1797050"/>
          <p14:tracePt t="314378" x="4591050" y="1790700"/>
          <p14:tracePt t="314394" x="4597400" y="1784350"/>
          <p14:tracePt t="314480" x="4603750" y="1784350"/>
          <p14:tracePt t="314537" x="4610100" y="1778000"/>
          <p14:tracePt t="314544" x="4610100" y="1771650"/>
          <p14:tracePt t="314584" x="4616450" y="1771650"/>
          <p14:tracePt t="314600" x="4616450" y="1765300"/>
          <p14:tracePt t="314608" x="4616450" y="1758950"/>
          <p14:tracePt t="314611" x="4622800" y="1752600"/>
          <p14:tracePt t="314627" x="4622800" y="1746250"/>
          <p14:tracePt t="314644" x="4629150" y="1733550"/>
          <p14:tracePt t="314661" x="4635500" y="1733550"/>
          <p14:tracePt t="314677" x="4641850" y="1727200"/>
          <p14:tracePt t="314737" x="4641850" y="1720850"/>
          <p14:tracePt t="314744" x="4648200" y="1720850"/>
          <p14:tracePt t="314768" x="4654550" y="1720850"/>
          <p14:tracePt t="314800" x="4654550" y="1714500"/>
          <p14:tracePt t="314920" x="4660900" y="1708150"/>
          <p14:tracePt t="314928" x="4667250" y="1701800"/>
          <p14:tracePt t="314933" x="4673600" y="1701800"/>
          <p14:tracePt t="314944" x="4679950" y="1701800"/>
          <p14:tracePt t="315048" x="4686300" y="1701800"/>
          <p14:tracePt t="315072" x="4686300" y="1695450"/>
          <p14:tracePt t="315848" x="4686300" y="1689100"/>
          <p14:tracePt t="315856" x="4686300" y="1682750"/>
          <p14:tracePt t="315880" x="4686300" y="1676400"/>
          <p14:tracePt t="315896" x="4686300" y="1670050"/>
          <p14:tracePt t="315912" x="4686300" y="1663700"/>
          <p14:tracePt t="315968" x="4686300" y="1657350"/>
          <p14:tracePt t="315983" x="4692650" y="1651000"/>
          <p14:tracePt t="316000" x="4692650" y="1644650"/>
          <p14:tracePt t="316008" x="4699000" y="1638300"/>
          <p14:tracePt t="316027" x="4705350" y="1631950"/>
          <p14:tracePt t="316048" x="4711700" y="1631950"/>
          <p14:tracePt t="316049" x="4711700" y="1625600"/>
          <p14:tracePt t="316061" x="4711700" y="1612900"/>
          <p14:tracePt t="316078" x="4711700" y="1606550"/>
          <p14:tracePt t="316094" x="4711700" y="1593850"/>
          <p14:tracePt t="316111" x="4711700" y="1574800"/>
          <p14:tracePt t="316127" x="4711700" y="1549400"/>
          <p14:tracePt t="316145" x="4711700" y="1536700"/>
          <p14:tracePt t="316161" x="4705350" y="1517650"/>
          <p14:tracePt t="316177" x="4705350" y="1498600"/>
          <p14:tracePt t="316194" x="4705350" y="1466850"/>
          <p14:tracePt t="316211" x="4705350" y="1447800"/>
          <p14:tracePt t="316228" x="4705350" y="1441450"/>
          <p14:tracePt t="316244" x="4705350" y="1422400"/>
          <p14:tracePt t="316261" x="4705350" y="1416050"/>
          <p14:tracePt t="316278" x="4705350" y="1403350"/>
          <p14:tracePt t="316294" x="4705350" y="1390650"/>
          <p14:tracePt t="316311" x="4711700" y="1377950"/>
          <p14:tracePt t="316311" x="4718050" y="1365250"/>
          <p14:tracePt t="316329" x="4730750" y="1346200"/>
          <p14:tracePt t="316344" x="4737100" y="1333500"/>
          <p14:tracePt t="316361" x="4749800" y="1320800"/>
          <p14:tracePt t="316377" x="4756150" y="1308100"/>
          <p14:tracePt t="316395" x="4768850" y="1295400"/>
          <p14:tracePt t="316411" x="4781550" y="1282700"/>
          <p14:tracePt t="316428" x="4794250" y="1276350"/>
          <p14:tracePt t="316444" x="4813300" y="1263650"/>
          <p14:tracePt t="316461" x="4838700" y="1250950"/>
          <p14:tracePt t="316478" x="4857750" y="1231900"/>
          <p14:tracePt t="316494" x="4883150" y="1212850"/>
          <p14:tracePt t="316511" x="4902200" y="1206500"/>
          <p14:tracePt t="316527" x="4946650" y="1187450"/>
          <p14:tracePt t="316544" x="4972050" y="1168400"/>
          <p14:tracePt t="316561" x="5010150" y="1155700"/>
          <p14:tracePt t="316578" x="5048250" y="1149350"/>
          <p14:tracePt t="316595" x="5086350" y="1149350"/>
          <p14:tracePt t="316610" x="5124450" y="1149350"/>
          <p14:tracePt t="316627" x="5162550" y="1149350"/>
          <p14:tracePt t="316644" x="5213350" y="1149350"/>
          <p14:tracePt t="316661" x="5251450" y="1143000"/>
          <p14:tracePt t="316678" x="5302250" y="1143000"/>
          <p14:tracePt t="316694" x="5334000" y="1143000"/>
          <p14:tracePt t="316711" x="5359400" y="1143000"/>
          <p14:tracePt t="316727" x="5391150" y="1143000"/>
          <p14:tracePt t="316744" x="5410200" y="1143000"/>
          <p14:tracePt t="316761" x="5435600" y="1155700"/>
          <p14:tracePt t="316777" x="5448300" y="1162050"/>
          <p14:tracePt t="316794" x="5454650" y="1168400"/>
          <p14:tracePt t="316811" x="5461000" y="1181100"/>
          <p14:tracePt t="316827" x="5473700" y="1187450"/>
          <p14:tracePt t="316845" x="5480050" y="1206500"/>
          <p14:tracePt t="316860" x="5492750" y="1219200"/>
          <p14:tracePt t="316878" x="5505450" y="1231900"/>
          <p14:tracePt t="316894" x="5518150" y="1257300"/>
          <p14:tracePt t="316911" x="5537200" y="1289050"/>
          <p14:tracePt t="316927" x="5543550" y="1314450"/>
          <p14:tracePt t="316944" x="5549900" y="1320800"/>
          <p14:tracePt t="316961" x="5549900" y="1339850"/>
          <p14:tracePt t="316977" x="5549900" y="1346200"/>
          <p14:tracePt t="316994" x="5543550" y="1371600"/>
          <p14:tracePt t="317011" x="5524500" y="1384300"/>
          <p14:tracePt t="317027" x="5505450" y="1409700"/>
          <p14:tracePt t="317044" x="5480050" y="1422400"/>
          <p14:tracePt t="317060" x="5467350" y="1435100"/>
          <p14:tracePt t="317078" x="5454650" y="1435100"/>
          <p14:tracePt t="317129" x="5448300" y="1435100"/>
          <p14:tracePt t="317144" x="5441950" y="1435100"/>
          <p14:tracePt t="317151" x="5435600" y="1435100"/>
          <p14:tracePt t="317160" x="5429250" y="1435100"/>
          <p14:tracePt t="317161" x="5410200" y="1435100"/>
          <p14:tracePt t="317178" x="5384800" y="1435100"/>
          <p14:tracePt t="317194" x="5359400" y="1435100"/>
          <p14:tracePt t="317210" x="5346700" y="1435100"/>
          <p14:tracePt t="317227" x="5327650" y="1435100"/>
          <p14:tracePt t="317244" x="5314950" y="1435100"/>
          <p14:tracePt t="317260" x="5308600" y="1435100"/>
          <p14:tracePt t="317277" x="5295900" y="1435100"/>
          <p14:tracePt t="317294" x="5289550" y="1435100"/>
          <p14:tracePt t="317311" x="5270500" y="1422400"/>
          <p14:tracePt t="317327" x="5219700" y="1397000"/>
          <p14:tracePt t="317344" x="5143500" y="1339850"/>
          <p14:tracePt t="317361" x="5092700" y="1289050"/>
          <p14:tracePt t="317378" x="5003800" y="1244600"/>
          <p14:tracePt t="317394" x="4940300" y="1219200"/>
          <p14:tracePt t="317411" x="4908550" y="1212850"/>
          <p14:tracePt t="317427" x="4889500" y="1212850"/>
          <p14:tracePt t="317464" x="4883150" y="1212850"/>
          <p14:tracePt t="317465" x="4883150" y="1219200"/>
          <p14:tracePt t="317478" x="4883150" y="1231900"/>
          <p14:tracePt t="317494" x="4883150" y="1263650"/>
          <p14:tracePt t="317511" x="4889500" y="1301750"/>
          <p14:tracePt t="317529" x="4902200" y="1327150"/>
          <p14:tracePt t="317544" x="4921250" y="1358900"/>
          <p14:tracePt t="317561" x="4940300" y="1384300"/>
          <p14:tracePt t="317578" x="4953000" y="1416050"/>
          <p14:tracePt t="317594" x="4965700" y="1435100"/>
          <p14:tracePt t="317611" x="4965700" y="1447800"/>
          <p14:tracePt t="317627" x="4965700" y="1460500"/>
          <p14:tracePt t="317644" x="4972050" y="1473200"/>
          <p14:tracePt t="317661" x="4972050" y="1492250"/>
          <p14:tracePt t="317678" x="4972050" y="1504950"/>
          <p14:tracePt t="317694" x="4972050" y="1517650"/>
          <p14:tracePt t="317711" x="4972050" y="1530350"/>
          <p14:tracePt t="317728" x="4972050" y="1543050"/>
          <p14:tracePt t="317744" x="4972050" y="1562100"/>
          <p14:tracePt t="317800" x="4972050" y="1568450"/>
          <p14:tracePt t="317888" x="4965700" y="1568450"/>
          <p14:tracePt t="317904" x="4965700" y="1562100"/>
          <p14:tracePt t="317912" x="4965700" y="1549400"/>
          <p14:tracePt t="317928" x="4965700" y="1543050"/>
          <p14:tracePt t="317929" x="4965700" y="1524000"/>
          <p14:tracePt t="317944" x="4965700" y="1504950"/>
          <p14:tracePt t="317961" x="4965700" y="1485900"/>
          <p14:tracePt t="317977" x="4972050" y="1466850"/>
          <p14:tracePt t="317994" x="4984750" y="1435100"/>
          <p14:tracePt t="318011" x="4984750" y="1428750"/>
          <p14:tracePt t="318027" x="4991100" y="1428750"/>
          <p14:tracePt t="318072" x="4997450" y="1428750"/>
          <p14:tracePt t="318088" x="5003800" y="1428750"/>
          <p14:tracePt t="318096" x="5016500" y="1428750"/>
          <p14:tracePt t="318110" x="5029200" y="1441450"/>
          <p14:tracePt t="318112" x="5048250" y="1460500"/>
          <p14:tracePt t="318112" x="5067300" y="1473200"/>
          <p14:tracePt t="318128" x="5092700" y="1492250"/>
          <p14:tracePt t="318144" x="5111750" y="1504950"/>
          <p14:tracePt t="318161" x="5118100" y="1511300"/>
          <p14:tracePt t="318177" x="5124450" y="1511300"/>
          <p14:tracePt t="318240" x="5124450" y="1504950"/>
          <p14:tracePt t="318248" x="5124450" y="1498600"/>
          <p14:tracePt t="318256" x="5124450" y="1492250"/>
          <p14:tracePt t="318264" x="5124450" y="1479550"/>
          <p14:tracePt t="318278" x="5130800" y="1460500"/>
          <p14:tracePt t="318294" x="5130800" y="1454150"/>
          <p14:tracePt t="318311" x="5130800" y="1447800"/>
          <p14:tracePt t="318408" x="5137150" y="1441450"/>
          <p14:tracePt t="318420" x="5143500" y="1441450"/>
          <p14:tracePt t="318432" x="5143500" y="1435100"/>
          <p14:tracePt t="318444" x="5149850" y="1428750"/>
          <p14:tracePt t="318444" x="5162550" y="1416050"/>
          <p14:tracePt t="318461" x="5181600" y="1403350"/>
          <p14:tracePt t="318478" x="5187950" y="1390650"/>
          <p14:tracePt t="318494" x="5200650" y="1384300"/>
          <p14:tracePt t="318529" x="5207000" y="1384300"/>
          <p14:tracePt t="318529" x="5213350" y="1377950"/>
          <p14:tracePt t="318544" x="5219700" y="1377950"/>
          <p14:tracePt t="318561" x="5226050" y="1377950"/>
          <p14:tracePt t="318577" x="5238750" y="1377950"/>
          <p14:tracePt t="318594" x="5251450" y="1397000"/>
          <p14:tracePt t="318611" x="5257800" y="1397000"/>
          <p14:tracePt t="318776" x="5251450" y="1397000"/>
          <p14:tracePt t="318784" x="5245100" y="1397000"/>
          <p14:tracePt t="318800" x="5238750" y="1403350"/>
          <p14:tracePt t="318811" x="5226050" y="1416050"/>
          <p14:tracePt t="318812" x="5213350" y="1428750"/>
          <p14:tracePt t="318827" x="5200650" y="1454150"/>
          <p14:tracePt t="318844" x="5194300" y="1466850"/>
          <p14:tracePt t="318861" x="5194300" y="1485900"/>
          <p14:tracePt t="318878" x="5194300" y="1492250"/>
          <p14:tracePt t="318894" x="5194300" y="1498600"/>
          <p14:tracePt t="318911" x="5194300" y="1504950"/>
          <p14:tracePt t="318952" x="5200650" y="1504950"/>
          <p14:tracePt t="318970" x="5213350" y="1504950"/>
          <p14:tracePt t="318977" x="5226050" y="1498600"/>
          <p14:tracePt t="318978" x="5245100" y="1473200"/>
          <p14:tracePt t="318994" x="5270500" y="1441450"/>
          <p14:tracePt t="319010" x="5289550" y="1397000"/>
          <p14:tracePt t="319028" x="5308600" y="1346200"/>
          <p14:tracePt t="319044" x="5308600" y="1301750"/>
          <p14:tracePt t="319061" x="5308600" y="1276350"/>
          <p14:tracePt t="319077" x="5308600" y="1257300"/>
          <p14:tracePt t="319094" x="5308600" y="1250950"/>
          <p14:tracePt t="319216" x="5308600" y="1257300"/>
          <p14:tracePt t="319224" x="5302250" y="1270000"/>
          <p14:tracePt t="319236" x="5302250" y="1276350"/>
          <p14:tracePt t="319240" x="5289550" y="1295400"/>
          <p14:tracePt t="319248" x="5289550" y="1339850"/>
          <p14:tracePt t="319261" x="5289550" y="1384300"/>
          <p14:tracePt t="319277" x="5289550" y="1435100"/>
          <p14:tracePt t="319294" x="5289550" y="1485900"/>
          <p14:tracePt t="319310" x="5289550" y="1524000"/>
          <p14:tracePt t="319327" x="5283200" y="1562100"/>
          <p14:tracePt t="319344" x="5270500" y="1587500"/>
          <p14:tracePt t="319361" x="5270500" y="1593850"/>
          <p14:tracePt t="319696" x="5264150" y="1593850"/>
          <p14:tracePt t="319704" x="5264150" y="1600200"/>
          <p14:tracePt t="319712" x="5251450" y="1600200"/>
          <p14:tracePt t="319713" x="5251450" y="1606550"/>
          <p14:tracePt t="319727" x="5245100" y="1625600"/>
          <p14:tracePt t="319745" x="5232400" y="1644650"/>
          <p14:tracePt t="319760" x="5226050" y="1663700"/>
          <p14:tracePt t="319777" x="5213350" y="1695450"/>
          <p14:tracePt t="319794" x="5200650" y="1701800"/>
          <p14:tracePt t="319810" x="0" y="0"/>
        </p14:tracePtLst>
        <p14:tracePtLst>
          <p14:tracePt t="331194" x="5892800" y="1543050"/>
          <p14:tracePt t="331216" x="5886450" y="1543050"/>
          <p14:tracePt t="331272" x="5880100" y="1543050"/>
          <p14:tracePt t="331288" x="5873750" y="1543050"/>
          <p14:tracePt t="331320" x="5867400" y="1543050"/>
          <p14:tracePt t="331339" x="5861050" y="1543050"/>
          <p14:tracePt t="331352" x="5854700" y="1543050"/>
          <p14:tracePt t="331376" x="5848350" y="1543050"/>
          <p14:tracePt t="331387" x="5835650" y="1543050"/>
          <p14:tracePt t="331403" x="5829300" y="1543050"/>
          <p14:tracePt t="331408" x="5822950" y="1549400"/>
          <p14:tracePt t="331416" x="5816600" y="1555750"/>
          <p14:tracePt t="331432" x="5803900" y="1562100"/>
          <p14:tracePt t="331448" x="5791200" y="1568450"/>
          <p14:tracePt t="331464" x="5772150" y="1581150"/>
          <p14:tracePt t="331480" x="5765800" y="1587500"/>
          <p14:tracePt t="331496" x="5753100" y="1593850"/>
          <p14:tracePt t="331512" x="5734050" y="1606550"/>
          <p14:tracePt t="331544" x="5715000" y="1625600"/>
          <p14:tracePt t="331545" x="5708650" y="1631950"/>
          <p14:tracePt t="331561" x="5708650" y="1644650"/>
          <p14:tracePt t="331578" x="5708650" y="1651000"/>
          <p14:tracePt t="331594" x="5708650" y="1657350"/>
          <p14:tracePt t="331611" x="5708650" y="1663700"/>
          <p14:tracePt t="331627" x="5708650" y="1670050"/>
          <p14:tracePt t="331644" x="5708650" y="1676400"/>
          <p14:tracePt t="331661" x="5708650" y="1682750"/>
          <p14:tracePt t="331677" x="5721350" y="1695450"/>
          <p14:tracePt t="331694" x="5734050" y="1701800"/>
          <p14:tracePt t="331711" x="5753100" y="1714500"/>
          <p14:tracePt t="331727" x="5784850" y="1720850"/>
          <p14:tracePt t="331745" x="5816600" y="1733550"/>
          <p14:tracePt t="331761" x="5861050" y="1739900"/>
          <p14:tracePt t="331778" x="5905500" y="1746250"/>
          <p14:tracePt t="331794" x="5962650" y="1752600"/>
          <p14:tracePt t="331810" x="6032500" y="1765300"/>
          <p14:tracePt t="331827" x="6083300" y="1765300"/>
          <p14:tracePt t="331844" x="6134100" y="1765300"/>
          <p14:tracePt t="331861" x="6165850" y="1765300"/>
          <p14:tracePt t="331877" x="6210300" y="1765300"/>
          <p14:tracePt t="331894" x="6254750" y="1765300"/>
          <p14:tracePt t="331911" x="6292850" y="1765300"/>
          <p14:tracePt t="331927" x="6343650" y="1765300"/>
          <p14:tracePt t="331945" x="6375400" y="1765300"/>
          <p14:tracePt t="331961" x="6426200" y="1765300"/>
          <p14:tracePt t="331978" x="6464300" y="1765300"/>
          <p14:tracePt t="331994" x="6502400" y="1765300"/>
          <p14:tracePt t="332011" x="6546850" y="1765300"/>
          <p14:tracePt t="332028" x="6578600" y="1765300"/>
          <p14:tracePt t="332044" x="6610350" y="1765300"/>
          <p14:tracePt t="332061" x="6623050" y="1765300"/>
          <p14:tracePt t="332077" x="6635750" y="1765300"/>
          <p14:tracePt t="332094" x="6642100" y="1765300"/>
          <p14:tracePt t="332110" x="6648450" y="1765300"/>
          <p14:tracePt t="332127" x="6654800" y="1765300"/>
          <p14:tracePt t="332144" x="6661150" y="1765300"/>
          <p14:tracePt t="332160" x="6667500" y="1758950"/>
          <p14:tracePt t="332200" x="6673850" y="1758950"/>
          <p14:tracePt t="332210" x="6673850" y="1752600"/>
          <p14:tracePt t="332211" x="6680200" y="1746250"/>
          <p14:tracePt t="332228" x="6686550" y="1739900"/>
          <p14:tracePt t="332244" x="6686550" y="1733550"/>
          <p14:tracePt t="332261" x="6692900" y="1727200"/>
          <p14:tracePt t="332278" x="6699250" y="1727200"/>
          <p14:tracePt t="332294" x="6699250" y="1720850"/>
          <p14:tracePt t="332310" x="6699250" y="1708150"/>
          <p14:tracePt t="332327" x="6699250" y="1695450"/>
          <p14:tracePt t="332344" x="6699250" y="1689100"/>
          <p14:tracePt t="332361" x="6699250" y="1670050"/>
          <p14:tracePt t="332378" x="6705600" y="1657350"/>
          <p14:tracePt t="332394" x="6711950" y="1644650"/>
          <p14:tracePt t="332411" x="6711950" y="1631950"/>
          <p14:tracePt t="332428" x="6711950" y="1625600"/>
          <p14:tracePt t="332464" x="6711950" y="1619250"/>
          <p14:tracePt t="332465" x="6711950" y="1606550"/>
          <p14:tracePt t="332477" x="6711950" y="1600200"/>
          <p14:tracePt t="332494" x="6711950" y="1587500"/>
          <p14:tracePt t="332511" x="6711950" y="1581150"/>
          <p14:tracePt t="332527" x="6711950" y="1555750"/>
          <p14:tracePt t="332545" x="6711950" y="1549400"/>
          <p14:tracePt t="332561" x="6711950" y="1530350"/>
          <p14:tracePt t="332578" x="6711950" y="1517650"/>
          <p14:tracePt t="332594" x="6711950" y="1504950"/>
          <p14:tracePt t="332611" x="6711950" y="1485900"/>
          <p14:tracePt t="332628" x="6711950" y="1460500"/>
          <p14:tracePt t="332644" x="6711950" y="1447800"/>
          <p14:tracePt t="332661" x="6711950" y="1435100"/>
          <p14:tracePt t="332677" x="6711950" y="1409700"/>
          <p14:tracePt t="332694" x="6711950" y="1390650"/>
          <p14:tracePt t="332711" x="6711950" y="1371600"/>
          <p14:tracePt t="332727" x="6711950" y="1352550"/>
          <p14:tracePt t="332727" x="6711950" y="1346200"/>
          <p14:tracePt t="332744" x="6711950" y="1333500"/>
          <p14:tracePt t="332760" x="6711950" y="1314450"/>
          <p14:tracePt t="332778" x="6718300" y="1308100"/>
          <p14:tracePt t="332794" x="6718300" y="1295400"/>
          <p14:tracePt t="332810" x="6718300" y="1282700"/>
          <p14:tracePt t="332828" x="6718300" y="1276350"/>
          <p14:tracePt t="332844" x="6718300" y="1263650"/>
          <p14:tracePt t="332861" x="6711950" y="1257300"/>
          <p14:tracePt t="332877" x="6705600" y="1244600"/>
          <p14:tracePt t="332894" x="6705600" y="1231900"/>
          <p14:tracePt t="332911" x="6692900" y="1231900"/>
          <p14:tracePt t="332927" x="6692900" y="1225550"/>
          <p14:tracePt t="332944" x="6680200" y="1219200"/>
          <p14:tracePt t="332961" x="6673850" y="1219200"/>
          <p14:tracePt t="332978" x="6661150" y="1212850"/>
          <p14:tracePt t="332994" x="6654800" y="1212850"/>
          <p14:tracePt t="333010" x="6635750" y="1206500"/>
          <p14:tracePt t="333028" x="6629400" y="1206500"/>
          <p14:tracePt t="333044" x="6616700" y="1206500"/>
          <p14:tracePt t="333061" x="6597650" y="1206500"/>
          <p14:tracePt t="333078" x="6578600" y="1206500"/>
          <p14:tracePt t="333094" x="6553200" y="1206500"/>
          <p14:tracePt t="333111" x="6521450" y="1206500"/>
          <p14:tracePt t="333127" x="6502400" y="1206500"/>
          <p14:tracePt t="333127" x="6489700" y="1206500"/>
          <p14:tracePt t="333144" x="6477000" y="1206500"/>
          <p14:tracePt t="333160" x="6464300" y="1206500"/>
          <p14:tracePt t="333178" x="6445250" y="1206500"/>
          <p14:tracePt t="333194" x="6426200" y="1206500"/>
          <p14:tracePt t="333210" x="6419850" y="1206500"/>
          <p14:tracePt t="333228" x="6400800" y="1206500"/>
          <p14:tracePt t="333244" x="6388100" y="1206500"/>
          <p14:tracePt t="333261" x="6375400" y="1212850"/>
          <p14:tracePt t="333277" x="6362700" y="1212850"/>
          <p14:tracePt t="333294" x="6343650" y="1219200"/>
          <p14:tracePt t="333311" x="6330950" y="1219200"/>
          <p14:tracePt t="333327" x="6311900" y="1225550"/>
          <p14:tracePt t="333345" x="6292850" y="1225550"/>
          <p14:tracePt t="333361" x="6280150" y="1225550"/>
          <p14:tracePt t="333378" x="6273800" y="1225550"/>
          <p14:tracePt t="333394" x="6254750" y="1225550"/>
          <p14:tracePt t="333410" x="6242050" y="1225550"/>
          <p14:tracePt t="333428" x="6229350" y="1225550"/>
          <p14:tracePt t="333444" x="6216650" y="1231900"/>
          <p14:tracePt t="333461" x="6197600" y="1231900"/>
          <p14:tracePt t="333477" x="6178550" y="1231900"/>
          <p14:tracePt t="333494" x="6159500" y="1231900"/>
          <p14:tracePt t="333511" x="6134100" y="1231900"/>
          <p14:tracePt t="333527" x="6115050" y="1231900"/>
          <p14:tracePt t="333527" x="6108700" y="1231900"/>
          <p14:tracePt t="333544" x="6096000" y="1231900"/>
          <p14:tracePt t="333561" x="6083300" y="1231900"/>
          <p14:tracePt t="333577" x="6070600" y="1231900"/>
          <p14:tracePt t="333594" x="6051550" y="1231900"/>
          <p14:tracePt t="333610" x="6032500" y="1231900"/>
          <p14:tracePt t="333628" x="6026150" y="1231900"/>
          <p14:tracePt t="333644" x="6007100" y="1231900"/>
          <p14:tracePt t="333660" x="6000750" y="1231900"/>
          <p14:tracePt t="333678" x="5988050" y="1231900"/>
          <p14:tracePt t="333694" x="5975350" y="1231900"/>
          <p14:tracePt t="333711" x="5962650" y="1231900"/>
          <p14:tracePt t="333727" x="5943600" y="1231900"/>
          <p14:tracePt t="333744" x="5924550" y="1231900"/>
          <p14:tracePt t="333760" x="5918200" y="1231900"/>
          <p14:tracePt t="333777" x="5905500" y="1231900"/>
          <p14:tracePt t="333794" x="5899150" y="1231900"/>
          <p14:tracePt t="333810" x="5892800" y="1231900"/>
          <p14:tracePt t="333828" x="5873750" y="1231900"/>
          <p14:tracePt t="333844" x="5867400" y="1231900"/>
          <p14:tracePt t="333860" x="5854700" y="1231900"/>
          <p14:tracePt t="333896" x="5848350" y="1231900"/>
          <p14:tracePt t="333897" x="5842000" y="1231900"/>
          <p14:tracePt t="333911" x="5835650" y="1231900"/>
          <p14:tracePt t="333944" x="5829300" y="1231900"/>
          <p14:tracePt t="333945" x="5822950" y="1231900"/>
          <p14:tracePt t="333961" x="5816600" y="1231900"/>
          <p14:tracePt t="333977" x="5803900" y="1231900"/>
          <p14:tracePt t="334032" x="5797550" y="1231900"/>
          <p14:tracePt t="334040" x="5791200" y="1231900"/>
          <p14:tracePt t="334060" x="5784850" y="1231900"/>
          <p14:tracePt t="334080" x="5778500" y="1231900"/>
          <p14:tracePt t="334096" x="5772150" y="1231900"/>
          <p14:tracePt t="334097" x="5765800" y="1231900"/>
          <p14:tracePt t="334144" x="5759450" y="1231900"/>
          <p14:tracePt t="334168" x="5753100" y="1231900"/>
          <p14:tracePt t="334192" x="5746750" y="1231900"/>
          <p14:tracePt t="334208" x="5740400" y="1231900"/>
          <p14:tracePt t="334224" x="5734050" y="1231900"/>
          <p14:tracePt t="334232" x="5734050" y="1238250"/>
          <p14:tracePt t="334233" x="5727700" y="1238250"/>
          <p14:tracePt t="334244" x="5715000" y="1244600"/>
          <p14:tracePt t="334265" x="5708650" y="1250950"/>
          <p14:tracePt t="334277" x="5702300" y="1257300"/>
          <p14:tracePt t="334293" x="5695950" y="1263650"/>
          <p14:tracePt t="334311" x="5689600" y="1263650"/>
          <p14:tracePt t="334327" x="5683250" y="1270000"/>
          <p14:tracePt t="334344" x="5683250" y="1276350"/>
          <p14:tracePt t="334361" x="5676900" y="1282700"/>
          <p14:tracePt t="334377" x="5676900" y="1289050"/>
          <p14:tracePt t="334394" x="5676900" y="1295400"/>
          <p14:tracePt t="334464" x="5676900" y="1301750"/>
          <p14:tracePt t="334496" x="5676900" y="1308100"/>
          <p14:tracePt t="334504" x="5676900" y="1314450"/>
          <p14:tracePt t="334520" x="5670550" y="1314450"/>
          <p14:tracePt t="334536" x="5670550" y="1320800"/>
          <p14:tracePt t="334547" x="5670550" y="1327150"/>
          <p14:tracePt t="334576" x="5670550" y="1333500"/>
          <p14:tracePt t="334586" x="5670550" y="1339850"/>
          <p14:tracePt t="334593" x="5670550" y="1346200"/>
          <p14:tracePt t="334595" x="5670550" y="1365250"/>
          <p14:tracePt t="334610" x="5670550" y="1377950"/>
          <p14:tracePt t="334628" x="5670550" y="1403350"/>
          <p14:tracePt t="334644" x="5670550" y="1428750"/>
          <p14:tracePt t="334660" x="5670550" y="1447800"/>
          <p14:tracePt t="334678" x="5670550" y="1460500"/>
          <p14:tracePt t="334694" x="5670550" y="1473200"/>
          <p14:tracePt t="334711" x="5670550" y="1485900"/>
          <p14:tracePt t="334727" x="5670550" y="1511300"/>
          <p14:tracePt t="334744" x="5670550" y="1524000"/>
          <p14:tracePt t="334761" x="5670550" y="1543050"/>
          <p14:tracePt t="334777" x="5670550" y="1555750"/>
          <p14:tracePt t="334794" x="5670550" y="1562100"/>
          <p14:tracePt t="334810" x="5670550" y="1568450"/>
          <p14:tracePt t="334827" x="5670550" y="1574800"/>
          <p14:tracePt t="334844" x="5670550" y="1587500"/>
          <p14:tracePt t="334860" x="5670550" y="1600200"/>
          <p14:tracePt t="334878" x="5670550" y="1606550"/>
          <p14:tracePt t="334894" x="5670550" y="1619250"/>
          <p14:tracePt t="334911" x="5670550" y="1631950"/>
          <p14:tracePt t="334945" x="5670550" y="1638300"/>
          <p14:tracePt t="334976" x="5670550" y="1644650"/>
          <p14:tracePt t="334987" x="5670550" y="1651000"/>
          <p14:tracePt t="335016" x="5670550" y="1657350"/>
          <p14:tracePt t="335040" x="5670550" y="1663700"/>
          <p14:tracePt t="335120" x="5670550" y="1670050"/>
          <p14:tracePt t="335152" x="5670550" y="1676400"/>
          <p14:tracePt t="335176" x="5664200" y="1682750"/>
          <p14:tracePt t="335192" x="5664200" y="1689100"/>
          <p14:tracePt t="335232" x="5664200" y="1695450"/>
          <p14:tracePt t="335256" x="5664200" y="1701800"/>
          <p14:tracePt t="335488" x="5664200" y="1708150"/>
          <p14:tracePt t="335496" x="5664200" y="1714500"/>
          <p14:tracePt t="335496" x="5664200" y="1720850"/>
          <p14:tracePt t="335576" x="5664200" y="1727200"/>
          <p14:tracePt t="335576" x="5664200" y="1733550"/>
          <p14:tracePt t="335608" x="5664200" y="1739900"/>
          <p14:tracePt t="335640" x="5664200" y="1746250"/>
          <p14:tracePt t="335808" x="5664200" y="1752600"/>
          <p14:tracePt t="336192" x="5664200" y="1758950"/>
          <p14:tracePt t="336208" x="5664200" y="1765300"/>
          <p14:tracePt t="336216" x="5664200" y="1771650"/>
          <p14:tracePt t="336240" x="5664200" y="1778000"/>
          <p14:tracePt t="336248" x="5664200" y="1784350"/>
          <p14:tracePt t="336256" x="5664200" y="1790700"/>
          <p14:tracePt t="336280" x="5664200" y="1797050"/>
          <p14:tracePt t="338520" x="5670550" y="1797050"/>
          <p14:tracePt t="338525" x="5676900" y="1797050"/>
          <p14:tracePt t="338552" x="5683250" y="1797050"/>
          <p14:tracePt t="338560" x="5689600" y="1797050"/>
          <p14:tracePt t="338572" x="5695950" y="1797050"/>
          <p14:tracePt t="338577" x="5708650" y="1790700"/>
          <p14:tracePt t="338593" x="5721350" y="1790700"/>
          <p14:tracePt t="338610" x="5734050" y="1790700"/>
          <p14:tracePt t="338627" x="5746750" y="1790700"/>
          <p14:tracePt t="338643" x="5753100" y="1790700"/>
          <p14:tracePt t="338661" x="5765800" y="1790700"/>
          <p14:tracePt t="338677" x="5772150" y="1790700"/>
          <p14:tracePt t="338744" x="5778500" y="1790700"/>
          <p14:tracePt t="338760" x="5784850" y="1790700"/>
          <p14:tracePt t="338768" x="5784850" y="1784350"/>
          <p14:tracePt t="338777" x="5791200" y="1784350"/>
          <p14:tracePt t="338888" x="5797550" y="1784350"/>
          <p14:tracePt t="338896" x="5803900" y="1784350"/>
          <p14:tracePt t="338912" x="5816600" y="1784350"/>
          <p14:tracePt t="338913" x="5829300" y="1784350"/>
          <p14:tracePt t="338927" x="5835650" y="1784350"/>
          <p14:tracePt t="338927" x="5848350" y="1784350"/>
          <p14:tracePt t="338944" x="5861050" y="1784350"/>
          <p14:tracePt t="338960" x="5873750" y="1790700"/>
          <p14:tracePt t="338977" x="5886450" y="1790700"/>
          <p14:tracePt t="339016" x="5892800" y="1790700"/>
          <p14:tracePt t="339019" x="5899150" y="1790700"/>
          <p14:tracePt t="339027" x="5911850" y="1797050"/>
          <p14:tracePt t="339043" x="5924550" y="1797050"/>
          <p14:tracePt t="339061" x="5937250" y="1803400"/>
          <p14:tracePt t="339077" x="5956300" y="1803400"/>
          <p14:tracePt t="339093" x="5975350" y="1809750"/>
          <p14:tracePt t="339111" x="6007100" y="1822450"/>
          <p14:tracePt t="339126" x="6045200" y="1854200"/>
          <p14:tracePt t="339144" x="6064250" y="1879600"/>
          <p14:tracePt t="339161" x="6083300" y="1892300"/>
          <p14:tracePt t="339177" x="6083300" y="1905000"/>
          <p14:tracePt t="339193" x="6089650" y="1924050"/>
          <p14:tracePt t="339210" x="6102350" y="2006600"/>
          <p14:tracePt t="339227" x="6121400" y="2095500"/>
          <p14:tracePt t="339243" x="6121400" y="2171700"/>
          <p14:tracePt t="339261" x="6102350" y="2266950"/>
          <p14:tracePt t="339277" x="6045200" y="2400300"/>
          <p14:tracePt t="339293" x="5975350" y="2559050"/>
          <p14:tracePt t="339311" x="5911850" y="2711450"/>
          <p14:tracePt t="339327" x="5842000" y="2838450"/>
          <p14:tracePt t="339327" x="5816600" y="2882900"/>
          <p14:tracePt t="339344" x="5778500" y="2952750"/>
          <p14:tracePt t="339360" x="5734050" y="2997200"/>
          <p14:tracePt t="339377" x="5695950" y="3028950"/>
          <p14:tracePt t="339394" x="5657850" y="3054350"/>
          <p14:tracePt t="339410" x="5626100" y="3086100"/>
          <p14:tracePt t="339427" x="5588000" y="3117850"/>
          <p14:tracePt t="339443" x="5543550" y="3149600"/>
          <p14:tracePt t="339461" x="5473700" y="3194050"/>
          <p14:tracePt t="339477" x="5410200" y="3244850"/>
          <p14:tracePt t="339493" x="5295900" y="3346450"/>
          <p14:tracePt t="339511" x="5156200" y="3473450"/>
          <p14:tracePt t="339527" x="4946650" y="3695700"/>
          <p14:tracePt t="339544" x="4838700" y="3854450"/>
          <p14:tracePt t="339560" x="4749800" y="4019550"/>
          <p14:tracePt t="339577" x="4673600" y="4146550"/>
          <p14:tracePt t="339594" x="4616450" y="4241800"/>
          <p14:tracePt t="339610" x="4572000" y="4349750"/>
          <p14:tracePt t="339627" x="4527550" y="4432300"/>
          <p14:tracePt t="339643" x="4470400" y="4502150"/>
          <p14:tracePt t="339660" x="4425950" y="4565650"/>
          <p14:tracePt t="339678" x="4381500" y="4635500"/>
          <p14:tracePt t="339693" x="4337050" y="4692650"/>
          <p14:tracePt t="339710" x="4286250" y="4749800"/>
          <p14:tracePt t="339727" x="4229100" y="4806950"/>
          <p14:tracePt t="339744" x="4171950" y="4857750"/>
          <p14:tracePt t="339761" x="4140200" y="4889500"/>
          <p14:tracePt t="339777" x="4114800" y="4914900"/>
          <p14:tracePt t="339794" x="4102100" y="4921250"/>
          <p14:tracePt t="339810" x="4083050" y="4927600"/>
          <p14:tracePt t="339826" x="4070350" y="4933950"/>
          <p14:tracePt t="339864" x="4064000" y="4933950"/>
          <p14:tracePt t="339865" x="4057650" y="4933950"/>
          <p14:tracePt t="339877" x="4051300" y="4933950"/>
          <p14:tracePt t="339893" x="4044950" y="4940300"/>
          <p14:tracePt t="339910" x="4038600" y="4946650"/>
          <p14:tracePt t="339927" x="4032250" y="4946650"/>
          <p14:tracePt t="340000" x="4025900" y="4946650"/>
          <p14:tracePt t="340096" x="4019550" y="4946650"/>
          <p14:tracePt t="340136" x="4013200" y="4946650"/>
          <p14:tracePt t="340144" x="4006850" y="4946650"/>
          <p14:tracePt t="340160" x="3994150" y="4946650"/>
          <p14:tracePt t="340161" x="3981450" y="4946650"/>
          <p14:tracePt t="340177" x="3949700" y="4946650"/>
          <p14:tracePt t="340193" x="3917950" y="4946650"/>
          <p14:tracePt t="340210" x="3867150" y="4946650"/>
          <p14:tracePt t="340226" x="3822700" y="4946650"/>
          <p14:tracePt t="340244" x="3765550" y="4946650"/>
          <p14:tracePt t="340260" x="3683000" y="4946650"/>
          <p14:tracePt t="340277" x="3600450" y="4946650"/>
          <p14:tracePt t="340293" x="3511550" y="4946650"/>
          <p14:tracePt t="340310" x="3422650" y="4946650"/>
          <p14:tracePt t="340327" x="3302000" y="4946650"/>
          <p14:tracePt t="340343" x="3105150" y="4946650"/>
          <p14:tracePt t="340360" x="2978150" y="4946650"/>
          <p14:tracePt t="340376" x="2863850" y="4946650"/>
          <p14:tracePt t="340393" x="2768600" y="4946650"/>
          <p14:tracePt t="340410" x="2660650" y="4946650"/>
          <p14:tracePt t="340427" x="2527300" y="4946650"/>
          <p14:tracePt t="340444" x="2406650" y="4946650"/>
          <p14:tracePt t="340460" x="2286000" y="4946650"/>
          <p14:tracePt t="340478" x="2159000" y="4946650"/>
          <p14:tracePt t="340493" x="2038350" y="4946650"/>
          <p14:tracePt t="340510" x="1930400" y="4946650"/>
          <p14:tracePt t="340527" x="1809750" y="4946650"/>
          <p14:tracePt t="340543" x="1644650" y="4946650"/>
          <p14:tracePt t="340561" x="1530350" y="4940300"/>
          <p14:tracePt t="340577" x="1447800" y="4940300"/>
          <p14:tracePt t="340593" x="1358900" y="4940300"/>
          <p14:tracePt t="340610" x="1289050" y="4940300"/>
          <p14:tracePt t="340627" x="1225550" y="4940300"/>
          <p14:tracePt t="340643" x="1168400" y="4940300"/>
          <p14:tracePt t="340660" x="1130300" y="4940300"/>
          <p14:tracePt t="340677" x="1098550" y="4933950"/>
          <p14:tracePt t="340694" x="1073150" y="4933950"/>
          <p14:tracePt t="340710" x="1041400" y="4933950"/>
          <p14:tracePt t="340710" x="1028700" y="4933950"/>
          <p14:tracePt t="340727" x="1016000" y="4933950"/>
          <p14:tracePt t="340727" x="1009650" y="4933950"/>
          <p14:tracePt t="340743" x="990600" y="4933950"/>
          <p14:tracePt t="340760" x="971550" y="4933950"/>
          <p14:tracePt t="340777" x="958850" y="4933950"/>
          <p14:tracePt t="340793" x="946150" y="4933950"/>
          <p14:tracePt t="340810" x="939800" y="4933950"/>
          <p14:tracePt t="340984" x="946150" y="4933950"/>
          <p14:tracePt t="340992" x="952500" y="4933950"/>
          <p14:tracePt t="340999" x="971550" y="4933950"/>
          <p14:tracePt t="341010" x="1009650" y="4933950"/>
          <p14:tracePt t="341026" x="1066800" y="4933950"/>
          <p14:tracePt t="341043" x="1111250" y="4933950"/>
          <p14:tracePt t="341060" x="1162050" y="4933950"/>
          <p14:tracePt t="341077" x="1206500" y="4933950"/>
          <p14:tracePt t="341094" x="1276350" y="4933950"/>
          <p14:tracePt t="341110" x="1346200" y="4927600"/>
          <p14:tracePt t="341110" x="1390650" y="4921250"/>
          <p14:tracePt t="341127" x="1435100" y="4921250"/>
          <p14:tracePt t="341143" x="1568450" y="4921250"/>
          <p14:tracePt t="341160" x="1644650" y="4921250"/>
          <p14:tracePt t="341177" x="1701800" y="4921250"/>
          <p14:tracePt t="341193" x="1790700" y="4921250"/>
          <p14:tracePt t="341210" x="1866900" y="4921250"/>
          <p14:tracePt t="341226" x="1955800" y="4921250"/>
          <p14:tracePt t="341243" x="2032000" y="4921250"/>
          <p14:tracePt t="341260" x="2101850" y="4921250"/>
          <p14:tracePt t="341277" x="2152650" y="4921250"/>
          <p14:tracePt t="341294" x="2184400" y="4921250"/>
          <p14:tracePt t="341310" x="2216150" y="4927600"/>
          <p14:tracePt t="341326" x="2247900" y="4927600"/>
          <p14:tracePt t="341326" x="2266950" y="4927600"/>
          <p14:tracePt t="341344" x="2292350" y="4927600"/>
          <p14:tracePt t="341360" x="2343150" y="4927600"/>
          <p14:tracePt t="341377" x="2387600" y="4927600"/>
          <p14:tracePt t="341393" x="2438400" y="4927600"/>
          <p14:tracePt t="341410" x="2489200" y="4927600"/>
          <p14:tracePt t="341427" x="2533650" y="4927600"/>
          <p14:tracePt t="341443" x="2584450" y="4927600"/>
          <p14:tracePt t="341460" x="2635250" y="4927600"/>
          <p14:tracePt t="341476" x="2698750" y="4927600"/>
          <p14:tracePt t="341494" x="2749550" y="4927600"/>
          <p14:tracePt t="341510" x="2806700" y="4927600"/>
          <p14:tracePt t="341527" x="2863850" y="4927600"/>
          <p14:tracePt t="341527" x="2889250" y="4927600"/>
          <p14:tracePt t="341544" x="2927350" y="4927600"/>
          <p14:tracePt t="341560" x="2978150" y="4927600"/>
          <p14:tracePt t="341577" x="3022600" y="4927600"/>
          <p14:tracePt t="341593" x="3073400" y="4927600"/>
          <p14:tracePt t="341610" x="3124200" y="4927600"/>
          <p14:tracePt t="341627" x="3162300" y="4927600"/>
          <p14:tracePt t="341643" x="3194050" y="4927600"/>
          <p14:tracePt t="341660" x="3213100" y="4927600"/>
          <p14:tracePt t="341676" x="3232150" y="4927600"/>
          <p14:tracePt t="341694" x="3251200" y="4927600"/>
          <p14:tracePt t="341710" x="3276600" y="4927600"/>
          <p14:tracePt t="341727" x="3302000" y="4927600"/>
          <p14:tracePt t="341727" x="3314700" y="4927600"/>
          <p14:tracePt t="341744" x="3333750" y="4927600"/>
          <p14:tracePt t="341760" x="3346450" y="4927600"/>
          <p14:tracePt t="341777" x="3359150" y="4927600"/>
          <p14:tracePt t="341793" x="3365500" y="4927600"/>
          <p14:tracePt t="341810" x="3378200" y="4927600"/>
          <p14:tracePt t="341846" x="3384550" y="4927600"/>
          <p14:tracePt t="341847" x="3390900" y="4927600"/>
          <p14:tracePt t="341860" x="3397250" y="4927600"/>
          <p14:tracePt t="341877" x="3409950" y="4927600"/>
          <p14:tracePt t="341894" x="3422650" y="4927600"/>
          <p14:tracePt t="341910" x="3441700" y="4927600"/>
          <p14:tracePt t="341927" x="3460750" y="4927600"/>
          <p14:tracePt t="341944" x="3486150" y="4927600"/>
          <p14:tracePt t="341960" x="3517900" y="4927600"/>
          <p14:tracePt t="341977" x="3549650" y="4927600"/>
          <p14:tracePt t="341993" x="3575050" y="4927600"/>
          <p14:tracePt t="342010" x="3594100" y="4927600"/>
          <p14:tracePt t="342072" x="3587750" y="4933950"/>
          <p14:tracePt t="342079" x="3568700" y="4940300"/>
          <p14:tracePt t="342088" x="3543300" y="4940300"/>
          <p14:tracePt t="342093" x="3486150" y="4946650"/>
          <p14:tracePt t="342110" x="3371850" y="4959350"/>
          <p14:tracePt t="342126" x="3181350" y="4959350"/>
          <p14:tracePt t="342144" x="3048000" y="4959350"/>
          <p14:tracePt t="342160" x="2921000" y="4959350"/>
          <p14:tracePt t="342177" x="2787650" y="4959350"/>
          <p14:tracePt t="342193" x="2667000" y="4959350"/>
          <p14:tracePt t="342210" x="2578100" y="4959350"/>
          <p14:tracePt t="342227" x="2489200" y="4959350"/>
          <p14:tracePt t="342243" x="2425700" y="4959350"/>
          <p14:tracePt t="342260" x="2336800" y="4959350"/>
          <p14:tracePt t="342277" x="2235200" y="4959350"/>
          <p14:tracePt t="342294" x="2108200" y="4959350"/>
          <p14:tracePt t="342310" x="1968500" y="4959350"/>
          <p14:tracePt t="342326" x="1835150" y="4959350"/>
          <p14:tracePt t="342326" x="1771650" y="4959350"/>
          <p14:tracePt t="342344" x="1638300" y="4959350"/>
          <p14:tracePt t="342360" x="1530350" y="4959350"/>
          <p14:tracePt t="342377" x="1454150" y="4959350"/>
          <p14:tracePt t="342393" x="1384300" y="4959350"/>
          <p14:tracePt t="342410" x="1339850" y="4959350"/>
          <p14:tracePt t="342427" x="1289050" y="4959350"/>
          <p14:tracePt t="342443" x="1257300" y="4959350"/>
          <p14:tracePt t="342460" x="1225550" y="4959350"/>
          <p14:tracePt t="342476" x="1212850" y="4965700"/>
          <p14:tracePt t="342493" x="1200150" y="4965700"/>
          <p14:tracePt t="342792" x="1212850" y="4965700"/>
          <p14:tracePt t="342803" x="1219200" y="4965700"/>
          <p14:tracePt t="342807" x="1238250" y="4965700"/>
          <p14:tracePt t="342826" x="1289050" y="4965700"/>
          <p14:tracePt t="342828" x="1333500" y="4965700"/>
          <p14:tracePt t="342843" x="1384300" y="4965700"/>
          <p14:tracePt t="342860" x="1441450" y="4965700"/>
          <p14:tracePt t="342877" x="1498600" y="4965700"/>
          <p14:tracePt t="342893" x="1549400" y="4965700"/>
          <p14:tracePt t="342910" x="1612900" y="4965700"/>
          <p14:tracePt t="342926" x="1676400" y="4965700"/>
          <p14:tracePt t="342926" x="1701800" y="4965700"/>
          <p14:tracePt t="342943" x="1771650" y="4965700"/>
          <p14:tracePt t="342960" x="1847850" y="4965700"/>
          <p14:tracePt t="342977" x="1936750" y="4965700"/>
          <p14:tracePt t="342993" x="2000250" y="4965700"/>
          <p14:tracePt t="343010" x="2082800" y="4965700"/>
          <p14:tracePt t="343027" x="2139950" y="4965700"/>
          <p14:tracePt t="343043" x="2190750" y="4965700"/>
          <p14:tracePt t="343060" x="2241550" y="4965700"/>
          <p14:tracePt t="343076" x="2292350" y="4965700"/>
          <p14:tracePt t="343093" x="2343150" y="4965700"/>
          <p14:tracePt t="343110" x="2381250" y="4965700"/>
          <p14:tracePt t="343126" x="2444750" y="4965700"/>
          <p14:tracePt t="343144" x="2489200" y="4965700"/>
          <p14:tracePt t="343160" x="2520950" y="4965700"/>
          <p14:tracePt t="343177" x="2559050" y="4965700"/>
          <p14:tracePt t="343194" x="2590800" y="4965700"/>
          <p14:tracePt t="343210" x="2628900" y="4965700"/>
          <p14:tracePt t="343227" x="2654300" y="4965700"/>
          <p14:tracePt t="343243" x="2686050" y="4965700"/>
          <p14:tracePt t="343260" x="2717800" y="4965700"/>
          <p14:tracePt t="343276" x="2736850" y="4965700"/>
          <p14:tracePt t="343293" x="2768600" y="4965700"/>
          <p14:tracePt t="343310" x="2794000" y="4965700"/>
          <p14:tracePt t="343326" x="2806700" y="4965700"/>
          <p14:tracePt t="343343" x="2813050" y="4965700"/>
          <p14:tracePt t="343527" x="2819400" y="4965700"/>
          <p14:tracePt t="343544" x="2825750" y="4965700"/>
          <p14:tracePt t="343544" x="2832100" y="4965700"/>
          <p14:tracePt t="343560" x="2838450" y="4965700"/>
          <p14:tracePt t="343561" x="2857500" y="4965700"/>
          <p14:tracePt t="343579" x="2889250" y="4965700"/>
          <p14:tracePt t="343594" x="2914650" y="4965700"/>
          <p14:tracePt t="343610" x="2940050" y="4965700"/>
          <p14:tracePt t="343627" x="2959100" y="4965700"/>
          <p14:tracePt t="343643" x="2965450" y="4965700"/>
          <p14:tracePt t="343872" x="2971800" y="4965700"/>
          <p14:tracePt t="344023" x="2978150" y="4959350"/>
          <p14:tracePt t="344176" x="2984500" y="4959350"/>
          <p14:tracePt t="344215" x="2990850" y="4959350"/>
          <p14:tracePt t="344240" x="2997200" y="4959350"/>
          <p14:tracePt t="344255" x="3003550" y="4959350"/>
          <p14:tracePt t="344263" x="3016250" y="4959350"/>
          <p14:tracePt t="344280" x="3028950" y="4959350"/>
          <p14:tracePt t="344280" x="3035300" y="4953000"/>
          <p14:tracePt t="344293" x="3054350" y="4953000"/>
          <p14:tracePt t="344310" x="3067050" y="4953000"/>
          <p14:tracePt t="344310" x="3079750" y="4953000"/>
          <p14:tracePt t="344344" x="3086100" y="4953000"/>
          <p14:tracePt t="344344" x="3098800" y="4953000"/>
          <p14:tracePt t="344360" x="3111500" y="4953000"/>
          <p14:tracePt t="344376" x="3117850" y="4953000"/>
          <p14:tracePt t="344393" x="3124200" y="4953000"/>
          <p14:tracePt t="344410" x="3130550" y="4953000"/>
          <p14:tracePt t="344426" x="3136900" y="4953000"/>
          <p14:tracePt t="344444" x="3149600" y="4953000"/>
          <p14:tracePt t="344460" x="3155950" y="4953000"/>
          <p14:tracePt t="344477" x="3168650" y="4953000"/>
          <p14:tracePt t="344493" x="3168650" y="4946650"/>
          <p14:tracePt t="344510" x="3175000" y="4940300"/>
          <p14:tracePt t="344527" x="3181350" y="4940300"/>
          <p14:tracePt t="344543" x="3187700" y="4940300"/>
          <p14:tracePt t="344583" x="3194050" y="4940300"/>
          <p14:tracePt t="344600" x="3200400" y="4940300"/>
          <p14:tracePt t="344623" x="3206750" y="4940300"/>
          <p14:tracePt t="344639" x="3219450" y="4940300"/>
          <p14:tracePt t="344656" x="3225800" y="4940300"/>
          <p14:tracePt t="344663" x="3232150" y="4940300"/>
          <p14:tracePt t="344676" x="3238500" y="4940300"/>
          <p14:tracePt t="344678" x="3251200" y="4940300"/>
          <p14:tracePt t="344693" x="3263900" y="4940300"/>
          <p14:tracePt t="344710" x="3282950" y="4940300"/>
          <p14:tracePt t="344727" x="3302000" y="4940300"/>
          <p14:tracePt t="344744" x="3327400" y="4940300"/>
          <p14:tracePt t="344760" x="3352800" y="4940300"/>
          <p14:tracePt t="344776" x="3397250" y="4940300"/>
          <p14:tracePt t="344793" x="3435350" y="4940300"/>
          <p14:tracePt t="344810" x="3460750" y="4940300"/>
          <p14:tracePt t="344826" x="3511550" y="4940300"/>
          <p14:tracePt t="344843" x="3536950" y="4940300"/>
          <p14:tracePt t="344860" x="3568700" y="4940300"/>
          <p14:tracePt t="344877" x="3575050" y="4940300"/>
          <p14:tracePt t="344893" x="3594100" y="4940300"/>
          <p14:tracePt t="344910" x="3606800" y="4940300"/>
          <p14:tracePt t="344927" x="3613150" y="4940300"/>
          <p14:tracePt t="344943" x="3632200" y="4933950"/>
          <p14:tracePt t="344960" x="3644900" y="4933950"/>
          <p14:tracePt t="344976" x="3657600" y="4933950"/>
          <p14:tracePt t="344993" x="3670300" y="4933950"/>
          <p14:tracePt t="345010" x="3683000" y="4933950"/>
          <p14:tracePt t="345026" x="3689350" y="4933950"/>
          <p14:tracePt t="345043" x="3695700" y="4933950"/>
          <p14:tracePt t="345200" x="3702050" y="4933950"/>
          <p14:tracePt t="345231" x="3708400" y="4933950"/>
          <p14:tracePt t="345240" x="3714750" y="4927600"/>
          <p14:tracePt t="345247" x="3721100" y="4927600"/>
          <p14:tracePt t="345255" x="3740150" y="4927600"/>
          <p14:tracePt t="345276" x="3765550" y="4914900"/>
          <p14:tracePt t="345278" x="3803650" y="4902200"/>
          <p14:tracePt t="345293" x="3835400" y="4895850"/>
          <p14:tracePt t="345310" x="3860800" y="4883150"/>
          <p14:tracePt t="345327" x="3867150" y="4870450"/>
          <p14:tracePt t="346520" x="3873500" y="4864100"/>
          <p14:tracePt t="346537" x="3873500" y="4857750"/>
          <p14:tracePt t="346545" x="3873500" y="4851400"/>
          <p14:tracePt t="346545" x="3886200" y="4826000"/>
          <p14:tracePt t="346560" x="3892550" y="4819650"/>
          <p14:tracePt t="346578" x="3898900" y="4813300"/>
          <p14:tracePt t="346594" x="3898900" y="4800600"/>
          <p14:tracePt t="346610" x="3898900" y="4794250"/>
          <p14:tracePt t="346648" x="3898900" y="4787900"/>
          <p14:tracePt t="346649" x="3898900" y="4781550"/>
          <p14:tracePt t="346661" x="3898900" y="4775200"/>
          <p14:tracePt t="346677" x="3898900" y="4768850"/>
          <p14:tracePt t="346694" x="3898900" y="4762500"/>
          <p14:tracePt t="347479" x="0" y="0"/>
        </p14:tracePtLst>
        <p14:tracePtLst>
          <p14:tracePt t="354920" x="7239000" y="1574800"/>
          <p14:tracePt t="354928" x="7232650" y="1574800"/>
          <p14:tracePt t="354928" x="7232650" y="1581150"/>
          <p14:tracePt t="355000" x="7219950" y="1581150"/>
          <p14:tracePt t="355021" x="7207250" y="1581150"/>
          <p14:tracePt t="355024" x="7194550" y="1581150"/>
          <p14:tracePt t="355043" x="7169150" y="1581150"/>
          <p14:tracePt t="355044" x="7143750" y="1581150"/>
          <p14:tracePt t="355061" x="7105650" y="1581150"/>
          <p14:tracePt t="355080" x="7080250" y="1581150"/>
          <p14:tracePt t="355096" x="7048500" y="1581150"/>
          <p14:tracePt t="355112" x="7029450" y="1581150"/>
          <p14:tracePt t="355128" x="7023100" y="1581150"/>
          <p14:tracePt t="355144" x="7004050" y="1568450"/>
          <p14:tracePt t="355177" x="6991350" y="1568450"/>
          <p14:tracePt t="355184" x="6985000" y="1562100"/>
          <p14:tracePt t="355200" x="6965950" y="1555750"/>
          <p14:tracePt t="355216" x="6959600" y="1543050"/>
          <p14:tracePt t="355243" x="6946900" y="1536700"/>
          <p14:tracePt t="355244" x="6940550" y="1524000"/>
          <p14:tracePt t="355260" x="6927850" y="1511300"/>
          <p14:tracePt t="355276" x="6921500" y="1498600"/>
          <p14:tracePt t="355294" x="6915150" y="1485900"/>
          <p14:tracePt t="355310" x="6902450" y="1473200"/>
          <p14:tracePt t="355327" x="6896100" y="1454150"/>
          <p14:tracePt t="355343" x="6883400" y="1422400"/>
          <p14:tracePt t="355360" x="6864350" y="1403350"/>
          <p14:tracePt t="355377" x="6851650" y="1384300"/>
          <p14:tracePt t="355393" x="6845300" y="1358900"/>
          <p14:tracePt t="355410" x="6838950" y="1346200"/>
          <p14:tracePt t="355427" x="6832600" y="1327150"/>
          <p14:tracePt t="355444" x="6819900" y="1308100"/>
          <p14:tracePt t="355460" x="6819900" y="1289050"/>
          <p14:tracePt t="355476" x="6819900" y="1276350"/>
          <p14:tracePt t="355494" x="6819900" y="1257300"/>
          <p14:tracePt t="355510" x="6832600" y="1244600"/>
          <p14:tracePt t="355527" x="6845300" y="1225550"/>
          <p14:tracePt t="355543" x="6870700" y="1206500"/>
          <p14:tracePt t="355560" x="6896100" y="1193800"/>
          <p14:tracePt t="355577" x="6940550" y="1174750"/>
          <p14:tracePt t="355593" x="6991350" y="1168400"/>
          <p14:tracePt t="355610" x="7042150" y="1162050"/>
          <p14:tracePt t="355626" x="7092950" y="1155700"/>
          <p14:tracePt t="355644" x="7156450" y="1155700"/>
          <p14:tracePt t="355660" x="7245350" y="1155700"/>
          <p14:tracePt t="355676" x="7321550" y="1155700"/>
          <p14:tracePt t="355694" x="7410450" y="1155700"/>
          <p14:tracePt t="355710" x="7467600" y="1155700"/>
          <p14:tracePt t="355710" x="7499350" y="1162050"/>
          <p14:tracePt t="355728" x="7524750" y="1162050"/>
          <p14:tracePt t="355743" x="7588250" y="1162050"/>
          <p14:tracePt t="355760" x="7626350" y="1162050"/>
          <p14:tracePt t="355777" x="7664450" y="1174750"/>
          <p14:tracePt t="355793" x="7689850" y="1174750"/>
          <p14:tracePt t="355810" x="7708900" y="1181100"/>
          <p14:tracePt t="355827" x="7715250" y="1193800"/>
          <p14:tracePt t="355843" x="7727950" y="1200150"/>
          <p14:tracePt t="355860" x="7727950" y="1212850"/>
          <p14:tracePt t="355877" x="7740650" y="1219200"/>
          <p14:tracePt t="355894" x="7747000" y="1238250"/>
          <p14:tracePt t="355910" x="7759700" y="1250950"/>
          <p14:tracePt t="355910" x="7766050" y="1257300"/>
          <p14:tracePt t="355928" x="7766050" y="1263650"/>
          <p14:tracePt t="355943" x="7785100" y="1282700"/>
          <p14:tracePt t="355960" x="7797800" y="1301750"/>
          <p14:tracePt t="355977" x="7816850" y="1314450"/>
          <p14:tracePt t="355993" x="7823200" y="1333500"/>
          <p14:tracePt t="356011" x="7835900" y="1339850"/>
          <p14:tracePt t="356027" x="7842250" y="1358900"/>
          <p14:tracePt t="356043" x="7842250" y="1377950"/>
          <p14:tracePt t="356060" x="7848600" y="1403350"/>
          <p14:tracePt t="356077" x="7848600" y="1422400"/>
          <p14:tracePt t="356094" x="7848600" y="1441450"/>
          <p14:tracePt t="356110" x="7848600" y="1460500"/>
          <p14:tracePt t="356127" x="7848600" y="1485900"/>
          <p14:tracePt t="356143" x="7842250" y="1530350"/>
          <p14:tracePt t="356160" x="7835900" y="1555750"/>
          <p14:tracePt t="356177" x="7816850" y="1587500"/>
          <p14:tracePt t="356193" x="7797800" y="1612900"/>
          <p14:tracePt t="356210" x="7778750" y="1631950"/>
          <p14:tracePt t="356226" x="7766050" y="1651000"/>
          <p14:tracePt t="356243" x="7740650" y="1670050"/>
          <p14:tracePt t="356260" x="7708900" y="1682750"/>
          <p14:tracePt t="356277" x="7670800" y="1701800"/>
          <p14:tracePt t="356293" x="7626350" y="1714500"/>
          <p14:tracePt t="356310" x="7569200" y="1733550"/>
          <p14:tracePt t="356327" x="7473950" y="1733550"/>
          <p14:tracePt t="356344" x="7429500" y="1739900"/>
          <p14:tracePt t="356360" x="7378700" y="1746250"/>
          <p14:tracePt t="356377" x="7327900" y="1746250"/>
          <p14:tracePt t="356393" x="7277100" y="1746250"/>
          <p14:tracePt t="356410" x="7226300" y="1739900"/>
          <p14:tracePt t="356427" x="7156450" y="1727200"/>
          <p14:tracePt t="356443" x="7080250" y="1714500"/>
          <p14:tracePt t="356460" x="6997700" y="1689100"/>
          <p14:tracePt t="356477" x="6946900" y="1676400"/>
          <p14:tracePt t="356493" x="6889750" y="1663700"/>
          <p14:tracePt t="356510" x="6858000" y="1651000"/>
          <p14:tracePt t="356527" x="6826250" y="1644650"/>
          <p14:tracePt t="356543" x="6813550" y="1638300"/>
          <p14:tracePt t="356817" x="6813550" y="1644650"/>
          <p14:tracePt t="356825" x="6819900" y="1670050"/>
          <p14:tracePt t="356832" x="6813550" y="1746250"/>
          <p14:tracePt t="356848" x="6781800" y="1924050"/>
          <p14:tracePt t="356860" x="6680200" y="2266950"/>
          <p14:tracePt t="356876" x="6496050" y="2686050"/>
          <p14:tracePt t="356894" x="6286500" y="3092450"/>
          <p14:tracePt t="356910" x="6032500" y="3505200"/>
          <p14:tracePt t="356926" x="5759450" y="3867150"/>
          <p14:tracePt t="356926" x="5594350" y="4019550"/>
          <p14:tracePt t="356944" x="5346700" y="4191000"/>
          <p14:tracePt t="356960" x="5092700" y="4330700"/>
          <p14:tracePt t="356977" x="4781550" y="4483100"/>
          <p14:tracePt t="356993" x="4438650" y="4597400"/>
          <p14:tracePt t="357010" x="4076700" y="4718050"/>
          <p14:tracePt t="357026" x="3695700" y="4838700"/>
          <p14:tracePt t="357043" x="3321050" y="4940300"/>
          <p14:tracePt t="357060" x="3079750" y="5010150"/>
          <p14:tracePt t="357076" x="2895600" y="5041900"/>
          <p14:tracePt t="357094" x="2692400" y="5086350"/>
          <p14:tracePt t="357110" x="2482850" y="5143500"/>
          <p14:tracePt t="357126" x="2298700" y="5194300"/>
          <p14:tracePt t="357126" x="2197100" y="5232400"/>
          <p14:tracePt t="357144" x="2012950" y="5321300"/>
          <p14:tracePt t="357160" x="1835150" y="5416550"/>
          <p14:tracePt t="357177" x="1695450" y="5480050"/>
          <p14:tracePt t="357193" x="1593850" y="5524500"/>
          <p14:tracePt t="357210" x="1498600" y="5556250"/>
          <p14:tracePt t="357226" x="1416050" y="5568950"/>
          <p14:tracePt t="357243" x="1346200" y="5575300"/>
          <p14:tracePt t="357260" x="1308100" y="5588000"/>
          <p14:tracePt t="357276" x="1276350" y="5588000"/>
          <p14:tracePt t="357294" x="1263650" y="5594350"/>
          <p14:tracePt t="357310" x="1250950" y="5594350"/>
          <p14:tracePt t="357326" x="1231900" y="5600700"/>
          <p14:tracePt t="357326" x="1225550" y="5600700"/>
          <p14:tracePt t="357344" x="1212850" y="5600700"/>
          <p14:tracePt t="357360" x="1187450" y="5600700"/>
          <p14:tracePt t="357377" x="1162050" y="5607050"/>
          <p14:tracePt t="357393" x="1143000" y="5607050"/>
          <p14:tracePt t="357410" x="1130300" y="5607050"/>
          <p14:tracePt t="357427" x="1123950" y="5607050"/>
          <p14:tracePt t="357472" x="1123950" y="5600700"/>
          <p14:tracePt t="357486" x="1123950" y="5594350"/>
          <p14:tracePt t="357487" x="1123950" y="5588000"/>
          <p14:tracePt t="357494" x="1123950" y="5575300"/>
          <p14:tracePt t="357510" x="1123950" y="5556250"/>
          <p14:tracePt t="357526" x="1123950" y="5537200"/>
          <p14:tracePt t="357526" x="1123950" y="5524500"/>
          <p14:tracePt t="357544" x="1123950" y="5511800"/>
          <p14:tracePt t="357560" x="1123950" y="5499100"/>
          <p14:tracePt t="357577" x="1117600" y="5480050"/>
          <p14:tracePt t="357593" x="1111250" y="5454650"/>
          <p14:tracePt t="357610" x="1111250" y="5441950"/>
          <p14:tracePt t="357627" x="1111250" y="5435600"/>
          <p14:tracePt t="357643" x="1111250" y="5429250"/>
          <p14:tracePt t="357680" x="1111250" y="5422900"/>
          <p14:tracePt t="357680" x="1111250" y="5416550"/>
          <p14:tracePt t="357720" x="1111250" y="5410200"/>
          <p14:tracePt t="357743" x="1111250" y="5403850"/>
          <p14:tracePt t="357808" x="1111250" y="5397500"/>
          <p14:tracePt t="357912" x="1111250" y="5391150"/>
          <p14:tracePt t="357944" x="1111250" y="5384800"/>
          <p14:tracePt t="358040" x="1117600" y="5384800"/>
          <p14:tracePt t="358080" x="1117600" y="5378450"/>
          <p14:tracePt t="358152" x="1123950" y="5378450"/>
          <p14:tracePt t="358169" x="1130300" y="5378450"/>
          <p14:tracePt t="358181" x="1136650" y="5372100"/>
          <p14:tracePt t="358193" x="1143000" y="5372100"/>
          <p14:tracePt t="358194" x="1149350" y="5372100"/>
          <p14:tracePt t="358210" x="1162050" y="5372100"/>
          <p14:tracePt t="358227" x="1174750" y="5372100"/>
          <p14:tracePt t="358243" x="1187450" y="5372100"/>
          <p14:tracePt t="358260" x="1193800" y="5372100"/>
          <p14:tracePt t="358277" x="1206500" y="5372100"/>
          <p14:tracePt t="358320" x="1212850" y="5372100"/>
          <p14:tracePt t="358328" x="1219200" y="5372100"/>
          <p14:tracePt t="358352" x="1225550" y="5372100"/>
          <p14:tracePt t="358360" x="1238250" y="5372100"/>
          <p14:tracePt t="358376" x="1250950" y="5372100"/>
          <p14:tracePt t="358393" x="1257300" y="5372100"/>
          <p14:tracePt t="358394" x="1282700" y="5372100"/>
          <p14:tracePt t="358410" x="1301750" y="5372100"/>
          <p14:tracePt t="358427" x="1314450" y="5372100"/>
          <p14:tracePt t="358443" x="1339850" y="5372100"/>
          <p14:tracePt t="358459" x="1352550" y="5372100"/>
          <p14:tracePt t="358477" x="1371600" y="5372100"/>
          <p14:tracePt t="358493" x="1384300" y="5372100"/>
          <p14:tracePt t="358510" x="1397000" y="5372100"/>
          <p14:tracePt t="358526" x="1416050" y="5372100"/>
          <p14:tracePt t="358543" x="1441450" y="5372100"/>
          <p14:tracePt t="358560" x="1454150" y="5372100"/>
          <p14:tracePt t="358577" x="1473200" y="5372100"/>
          <p14:tracePt t="358593" x="1498600" y="5372100"/>
          <p14:tracePt t="358610" x="1511300" y="5372100"/>
          <p14:tracePt t="358626" x="1524000" y="5372100"/>
          <p14:tracePt t="358643" x="1530350" y="5372100"/>
          <p14:tracePt t="358660" x="1543050" y="5372100"/>
          <p14:tracePt t="358677" x="1555750" y="5372100"/>
          <p14:tracePt t="358693" x="1562100" y="5372100"/>
          <p14:tracePt t="358710" x="1568450" y="5372100"/>
          <p14:tracePt t="358726" x="1574800" y="5372100"/>
          <p14:tracePt t="358743" x="1587500" y="5372100"/>
          <p14:tracePt t="358760" x="1593850" y="5372100"/>
          <p14:tracePt t="358776" x="1612900" y="5378450"/>
          <p14:tracePt t="358793" x="1625600" y="5378450"/>
          <p14:tracePt t="358810" x="1644650" y="5384800"/>
          <p14:tracePt t="358826" x="1651000" y="5391150"/>
          <p14:tracePt t="358843" x="1657350" y="5391150"/>
          <p14:tracePt t="358904" x="1663700" y="5391150"/>
          <p14:tracePt t="358927" x="1670050" y="5391150"/>
          <p14:tracePt t="358944" x="1676400" y="5391150"/>
          <p14:tracePt t="359080" x="1682750" y="5391150"/>
          <p14:tracePt t="359104" x="1682750" y="5397500"/>
          <p14:tracePt t="359110" x="1689100" y="5397500"/>
          <p14:tracePt t="359127" x="1695450" y="5397500"/>
          <p14:tracePt t="359159" x="1701800" y="5397500"/>
          <p14:tracePt t="359169" x="1708150" y="5397500"/>
          <p14:tracePt t="359192" x="1714500" y="5397500"/>
          <p14:tracePt t="359207" x="1720850" y="5397500"/>
          <p14:tracePt t="359219" x="1727200" y="5397500"/>
          <p14:tracePt t="359271" x="1733550" y="5397500"/>
          <p14:tracePt t="359350" x="1739900" y="5397500"/>
          <p14:tracePt t="359367" x="1746250" y="5397500"/>
          <p14:tracePt t="359382" x="1752600" y="5397500"/>
          <p14:tracePt t="359407" x="1758950" y="5397500"/>
          <p14:tracePt t="359428" x="1758950" y="5403850"/>
          <p14:tracePt t="359487" x="1765300" y="5403850"/>
          <p14:tracePt t="359504" x="1771650" y="5403850"/>
          <p14:tracePt t="359520" x="1778000" y="5403850"/>
          <p14:tracePt t="359538" x="1784350" y="5403850"/>
          <p14:tracePt t="359584" x="1790700" y="5403850"/>
          <p14:tracePt t="359607" x="1790700" y="5410200"/>
          <p14:tracePt t="359616" x="1797050" y="5410200"/>
          <p14:tracePt t="359704" x="1803400" y="5410200"/>
          <p14:tracePt t="359721" x="1809750" y="5410200"/>
          <p14:tracePt t="359743" x="1816100" y="5410200"/>
          <p14:tracePt t="359743" x="1822450" y="5410200"/>
          <p14:tracePt t="359759" x="1828800" y="5410200"/>
          <p14:tracePt t="359776" x="1835150" y="5410200"/>
          <p14:tracePt t="359783" x="1847850" y="5410200"/>
          <p14:tracePt t="359793" x="1854200" y="5410200"/>
          <p14:tracePt t="359794" x="1879600" y="5410200"/>
          <p14:tracePt t="359810" x="1905000" y="5410200"/>
          <p14:tracePt t="359826" x="1943100" y="5410200"/>
          <p14:tracePt t="359843" x="1974850" y="5410200"/>
          <p14:tracePt t="359860" x="2032000" y="5410200"/>
          <p14:tracePt t="359876" x="2108200" y="5410200"/>
          <p14:tracePt t="359893" x="2197100" y="5410200"/>
          <p14:tracePt t="359910" x="2286000" y="5410200"/>
          <p14:tracePt t="359927" x="2349500" y="5410200"/>
          <p14:tracePt t="359927" x="2374900" y="5410200"/>
          <p14:tracePt t="359943" x="2425700" y="5410200"/>
          <p14:tracePt t="359960" x="2451100" y="5410200"/>
          <p14:tracePt t="359976" x="2463800" y="5410200"/>
          <p14:tracePt t="360655" x="2457450" y="5410200"/>
          <p14:tracePt t="360671" x="2438400" y="5410200"/>
          <p14:tracePt t="360680" x="2419350" y="5410200"/>
          <p14:tracePt t="360687" x="2413000" y="5403850"/>
          <p14:tracePt t="360693" x="2368550" y="5391150"/>
          <p14:tracePt t="360710" x="2317750" y="5378450"/>
          <p14:tracePt t="360726" x="2266950" y="5365750"/>
          <p14:tracePt t="360726" x="2241550" y="5359400"/>
          <p14:tracePt t="360743" x="2159000" y="5340350"/>
          <p14:tracePt t="360759" x="2095500" y="5321300"/>
          <p14:tracePt t="360777" x="2012950" y="5289550"/>
          <p14:tracePt t="360793" x="1943100" y="5283200"/>
          <p14:tracePt t="360809" x="1873250" y="5270500"/>
          <p14:tracePt t="360827" x="1797050" y="5270500"/>
          <p14:tracePt t="360843" x="1739900" y="5270500"/>
          <p14:tracePt t="360860" x="1670050" y="5270500"/>
          <p14:tracePt t="360876" x="1593850" y="5270500"/>
          <p14:tracePt t="360893" x="1530350" y="5270500"/>
          <p14:tracePt t="360909" x="1485900" y="5270500"/>
          <p14:tracePt t="360926" x="1447800" y="5270500"/>
          <p14:tracePt t="360943" x="1397000" y="5270500"/>
          <p14:tracePt t="360959" x="1384300" y="5270500"/>
          <p14:tracePt t="360977" x="1365250" y="5270500"/>
          <p14:tracePt t="360993" x="1339850" y="5264150"/>
          <p14:tracePt t="361010" x="1314450" y="5257800"/>
          <p14:tracePt t="361027" x="1282700" y="5245100"/>
          <p14:tracePt t="361043" x="1250950" y="5238750"/>
          <p14:tracePt t="361060" x="1212850" y="5219700"/>
          <p14:tracePt t="361076" x="1174750" y="5194300"/>
          <p14:tracePt t="361093" x="1130300" y="5156200"/>
          <p14:tracePt t="361109" x="1085850" y="5118100"/>
          <p14:tracePt t="361126" x="1028700" y="5016500"/>
          <p14:tracePt t="361126" x="1003300" y="4972050"/>
          <p14:tracePt t="361143" x="952500" y="4845050"/>
          <p14:tracePt t="361160" x="927100" y="4730750"/>
          <p14:tracePt t="361177" x="920750" y="4629150"/>
          <p14:tracePt t="361193" x="914400" y="4527550"/>
          <p14:tracePt t="361210" x="914400" y="4419600"/>
          <p14:tracePt t="361226" x="914400" y="4324350"/>
          <p14:tracePt t="361243" x="914400" y="4222750"/>
          <p14:tracePt t="361260" x="914400" y="4152900"/>
          <p14:tracePt t="361276" x="914400" y="4070350"/>
          <p14:tracePt t="361293" x="914400" y="4000500"/>
          <p14:tracePt t="361309" x="914400" y="3943350"/>
          <p14:tracePt t="361326" x="914400" y="3905250"/>
          <p14:tracePt t="361343" x="914400" y="3867150"/>
          <p14:tracePt t="361360" x="914400" y="3854450"/>
          <p14:tracePt t="361839" x="914400" y="3848100"/>
          <p14:tracePt t="361862" x="914400" y="3841750"/>
          <p14:tracePt t="362039" x="914400" y="3835400"/>
          <p14:tracePt t="362079" x="914400" y="3829050"/>
          <p14:tracePt t="362098" x="914400" y="3822700"/>
          <p14:tracePt t="362135" x="914400" y="3816350"/>
          <p14:tracePt t="362135" x="914400" y="3810000"/>
          <p14:tracePt t="362159" x="914400" y="3803650"/>
          <p14:tracePt t="362192" x="914400" y="3797300"/>
          <p14:tracePt t="362208" x="914400" y="3790950"/>
          <p14:tracePt t="362215" x="914400" y="3784600"/>
          <p14:tracePt t="362226" x="914400" y="3778250"/>
          <p14:tracePt t="362243" x="914400" y="3771900"/>
          <p14:tracePt t="362259" x="914400" y="3765550"/>
          <p14:tracePt t="362277" x="920750" y="3759200"/>
          <p14:tracePt t="362293" x="927100" y="3752850"/>
          <p14:tracePt t="362310" x="927100" y="3746500"/>
          <p14:tracePt t="362326" x="927100" y="3740150"/>
          <p14:tracePt t="362343" x="933450" y="3727450"/>
          <p14:tracePt t="362360" x="933450" y="3721100"/>
          <p14:tracePt t="362399" x="933450" y="3714750"/>
          <p14:tracePt t="362407" x="933450" y="3708400"/>
          <p14:tracePt t="362415" x="939800" y="3702050"/>
          <p14:tracePt t="362426" x="946150" y="3695700"/>
          <p14:tracePt t="362443" x="946150" y="3683000"/>
          <p14:tracePt t="362459" x="946150" y="3676650"/>
          <p14:tracePt t="362476" x="946150" y="3670300"/>
          <p14:tracePt t="362512" x="946150" y="3663950"/>
          <p14:tracePt t="362528" x="946150" y="3657600"/>
          <p14:tracePt t="362567" x="952500" y="3651250"/>
          <p14:tracePt t="362832" x="958850" y="3644900"/>
          <p14:tracePt t="362839" x="965200" y="3644900"/>
          <p14:tracePt t="362854" x="965200" y="3638550"/>
          <p14:tracePt t="362855" x="971550" y="3638550"/>
          <p14:tracePt t="362860" x="984250" y="3632200"/>
          <p14:tracePt t="362895" x="990600" y="3632200"/>
          <p14:tracePt t="362929" x="996950" y="3632200"/>
          <p14:tracePt t="362953" x="1003300" y="3632200"/>
          <p14:tracePt t="362976" x="1009650" y="3632200"/>
          <p14:tracePt t="362984" x="1016000" y="3632200"/>
          <p14:tracePt t="363016" x="1022350" y="3632200"/>
          <p14:tracePt t="363029" x="1028700" y="3632200"/>
          <p14:tracePt t="363064" x="1035050" y="3632200"/>
          <p14:tracePt t="363128" x="1041400" y="3632200"/>
          <p14:tracePt t="363161" x="1047750" y="3632200"/>
          <p14:tracePt t="363176" x="1054100" y="3632200"/>
          <p14:tracePt t="363200" x="1054100" y="3638550"/>
          <p14:tracePt t="363216" x="1060450" y="3638550"/>
          <p14:tracePt t="363224" x="1066800" y="3638550"/>
          <p14:tracePt t="363241" x="1066800" y="3644900"/>
          <p14:tracePt t="363264" x="1073150" y="3644900"/>
          <p14:tracePt t="363280" x="1079500" y="3644900"/>
          <p14:tracePt t="363296" x="1085850" y="3644900"/>
          <p14:tracePt t="363321" x="1092200" y="3644900"/>
          <p14:tracePt t="363327" x="1104900" y="3644900"/>
          <p14:tracePt t="363353" x="1111250" y="3644900"/>
          <p14:tracePt t="363353" x="1123950" y="3644900"/>
          <p14:tracePt t="363361" x="1130300" y="3644900"/>
          <p14:tracePt t="363377" x="1143000" y="3651250"/>
          <p14:tracePt t="363394" x="1149350" y="3657600"/>
          <p14:tracePt t="363410" x="1162050" y="3657600"/>
          <p14:tracePt t="363427" x="1181100" y="3657600"/>
          <p14:tracePt t="363444" x="1206500" y="3657600"/>
          <p14:tracePt t="363461" x="1238250" y="3657600"/>
          <p14:tracePt t="363477" x="1270000" y="3657600"/>
          <p14:tracePt t="363494" x="1289050" y="3657600"/>
          <p14:tracePt t="363511" x="1301750" y="3657600"/>
          <p14:tracePt t="363527" x="1314450" y="3657600"/>
          <p14:tracePt t="363544" x="1346200" y="3657600"/>
          <p14:tracePt t="363561" x="1371600" y="3657600"/>
          <p14:tracePt t="363577" x="1403350" y="3657600"/>
          <p14:tracePt t="363594" x="1428750" y="3657600"/>
          <p14:tracePt t="363610" x="1447800" y="3663950"/>
          <p14:tracePt t="363627" x="1466850" y="3663950"/>
          <p14:tracePt t="363644" x="1498600" y="3663950"/>
          <p14:tracePt t="363660" x="1517650" y="3663950"/>
          <p14:tracePt t="363677" x="1536700" y="3663950"/>
          <p14:tracePt t="363693" x="1562100" y="3663950"/>
          <p14:tracePt t="363710" x="1581150" y="3663950"/>
          <p14:tracePt t="363728" x="1600200" y="3651250"/>
          <p14:tracePt t="363744" x="1612900" y="3638550"/>
          <p14:tracePt t="363761" x="1612900" y="3625850"/>
          <p14:tracePt t="363777" x="1619250" y="3625850"/>
          <p14:tracePt t="363824" x="1625600" y="3625850"/>
          <p14:tracePt t="363881" x="1625600" y="3619500"/>
          <p14:tracePt t="363888" x="1625600" y="3606800"/>
          <p14:tracePt t="363904" x="1625600" y="3600450"/>
          <p14:tracePt t="363912" x="1625600" y="3587750"/>
          <p14:tracePt t="363916" x="1625600" y="3581400"/>
          <p14:tracePt t="363927" x="1625600" y="3562350"/>
          <p14:tracePt t="363943" x="1625600" y="3543300"/>
          <p14:tracePt t="363961" x="1625600" y="3517900"/>
          <p14:tracePt t="363977" x="1625600" y="3505200"/>
          <p14:tracePt t="363994" x="1625600" y="3498850"/>
          <p14:tracePt t="364011" x="1612900" y="3473450"/>
          <p14:tracePt t="364027" x="1593850" y="3467100"/>
          <p14:tracePt t="364044" x="1587500" y="3448050"/>
          <p14:tracePt t="364060" x="1568450" y="3448050"/>
          <p14:tracePt t="364077" x="1555750" y="3429000"/>
          <p14:tracePt t="364094" x="1536700" y="3416300"/>
          <p14:tracePt t="364110" x="1517650" y="3403600"/>
          <p14:tracePt t="364127" x="1498600" y="3390900"/>
          <p14:tracePt t="364144" x="1473200" y="3384550"/>
          <p14:tracePt t="364161" x="1454150" y="3378200"/>
          <p14:tracePt t="364177" x="1435100" y="3378200"/>
          <p14:tracePt t="364194" x="1409700" y="3378200"/>
          <p14:tracePt t="364211" x="1384300" y="3378200"/>
          <p14:tracePt t="364227" x="1358900" y="3378200"/>
          <p14:tracePt t="364244" x="1333500" y="3378200"/>
          <p14:tracePt t="364260" x="1301750" y="3378200"/>
          <p14:tracePt t="364277" x="1263650" y="3378200"/>
          <p14:tracePt t="364293" x="1238250" y="3378200"/>
          <p14:tracePt t="364310" x="1212850" y="3378200"/>
          <p14:tracePt t="364327" x="1181100" y="3378200"/>
          <p14:tracePt t="364344" x="1143000" y="3378200"/>
          <p14:tracePt t="364361" x="1130300" y="3378200"/>
          <p14:tracePt t="364377" x="1117600" y="3378200"/>
          <p14:tracePt t="364394" x="1104900" y="3378200"/>
          <p14:tracePt t="364411" x="1098550" y="3378200"/>
          <p14:tracePt t="364448" x="1092200" y="3378200"/>
          <p14:tracePt t="364449" x="1085850" y="3378200"/>
          <p14:tracePt t="364460" x="1085850" y="3384550"/>
          <p14:tracePt t="364477" x="1079500" y="3390900"/>
          <p14:tracePt t="364494" x="1073150" y="3390900"/>
          <p14:tracePt t="364568" x="1066800" y="3390900"/>
          <p14:tracePt t="364600" x="1060450" y="3390900"/>
          <p14:tracePt t="364608" x="1060450" y="3397250"/>
          <p14:tracePt t="364616" x="1054100" y="3397250"/>
          <p14:tracePt t="364624" x="1047750" y="3403600"/>
          <p14:tracePt t="364632" x="1028700" y="3409950"/>
          <p14:tracePt t="364644" x="1022350" y="3422650"/>
          <p14:tracePt t="364660" x="1003300" y="3441700"/>
          <p14:tracePt t="364677" x="990600" y="3460750"/>
          <p14:tracePt t="364694" x="971550" y="3479800"/>
          <p14:tracePt t="364710" x="958850" y="3492500"/>
          <p14:tracePt t="364728" x="958850" y="3498850"/>
          <p14:tracePt t="364744" x="958850" y="3505200"/>
          <p14:tracePt t="364761" x="958850" y="3511550"/>
          <p14:tracePt t="364904" x="958850" y="3517900"/>
          <p14:tracePt t="364922" x="958850" y="3524250"/>
          <p14:tracePt t="364928" x="958850" y="3530600"/>
          <p14:tracePt t="364929" x="958850" y="3536950"/>
          <p14:tracePt t="364944" x="958850" y="3575050"/>
          <p14:tracePt t="364961" x="958850" y="3632200"/>
          <p14:tracePt t="364977" x="958850" y="3714750"/>
          <p14:tracePt t="364994" x="952500" y="3822700"/>
          <p14:tracePt t="365011" x="939800" y="3956050"/>
          <p14:tracePt t="365027" x="933450" y="4089400"/>
          <p14:tracePt t="365044" x="927100" y="4210050"/>
          <p14:tracePt t="365060" x="927100" y="4318000"/>
          <p14:tracePt t="365077" x="927100" y="4381500"/>
          <p14:tracePt t="365094" x="927100" y="4438650"/>
          <p14:tracePt t="365110" x="927100" y="4495800"/>
          <p14:tracePt t="365127" x="927100" y="4540250"/>
          <p14:tracePt t="365144" x="927100" y="4597400"/>
          <p14:tracePt t="365161" x="927100" y="4622800"/>
          <p14:tracePt t="365177" x="927100" y="4654550"/>
          <p14:tracePt t="365193" x="927100" y="4679950"/>
          <p14:tracePt t="365211" x="927100" y="4699000"/>
          <p14:tracePt t="365227" x="927100" y="4711700"/>
          <p14:tracePt t="365244" x="927100" y="4730750"/>
          <p14:tracePt t="365260" x="927100" y="4743450"/>
          <p14:tracePt t="365277" x="927100" y="4768850"/>
          <p14:tracePt t="365294" x="927100" y="4787900"/>
          <p14:tracePt t="365310" x="927100" y="4794250"/>
          <p14:tracePt t="365327" x="927100" y="4813300"/>
          <p14:tracePt t="365343" x="927100" y="4832350"/>
          <p14:tracePt t="365360" x="927100" y="4838700"/>
          <p14:tracePt t="365377" x="927100" y="4851400"/>
          <p14:tracePt t="365393" x="927100" y="4870450"/>
          <p14:tracePt t="365411" x="927100" y="4876800"/>
          <p14:tracePt t="365427" x="927100" y="4889500"/>
          <p14:tracePt t="365444" x="927100" y="4895850"/>
          <p14:tracePt t="365460" x="927100" y="4902200"/>
          <p14:tracePt t="365477" x="927100" y="4921250"/>
          <p14:tracePt t="365494" x="927100" y="4940300"/>
          <p14:tracePt t="365510" x="927100" y="4953000"/>
          <p14:tracePt t="365527" x="927100" y="4965700"/>
          <p14:tracePt t="365544" x="927100" y="4984750"/>
          <p14:tracePt t="365560" x="927100" y="4991100"/>
          <p14:tracePt t="365577" x="927100" y="5003800"/>
          <p14:tracePt t="365594" x="927100" y="5022850"/>
          <p14:tracePt t="365611" x="927100" y="5029200"/>
          <p14:tracePt t="365627" x="927100" y="5041900"/>
          <p14:tracePt t="365672" x="927100" y="5048250"/>
          <p14:tracePt t="365680" x="927100" y="5054600"/>
          <p14:tracePt t="365704" x="927100" y="5060950"/>
          <p14:tracePt t="365712" x="927100" y="5073650"/>
          <p14:tracePt t="365736" x="927100" y="5086350"/>
          <p14:tracePt t="365744" x="933450" y="5092700"/>
          <p14:tracePt t="365760" x="939800" y="5111750"/>
          <p14:tracePt t="365792" x="939800" y="5118100"/>
          <p14:tracePt t="365803" x="939800" y="5124450"/>
          <p14:tracePt t="365805" x="946150" y="5130800"/>
          <p14:tracePt t="365810" x="952500" y="5130800"/>
          <p14:tracePt t="365827" x="952500" y="5137150"/>
          <p14:tracePt t="365843" x="958850" y="5137150"/>
          <p14:tracePt t="365861" x="958850" y="5143500"/>
          <p14:tracePt t="365920" x="958850" y="5149850"/>
          <p14:tracePt t="366552" x="965200" y="5149850"/>
          <p14:tracePt t="366560" x="971550" y="5149850"/>
          <p14:tracePt t="366567" x="977900" y="5149850"/>
          <p14:tracePt t="366577" x="996950" y="5156200"/>
          <p14:tracePt t="366593" x="1009650" y="5162550"/>
          <p14:tracePt t="366610" x="1022350" y="5168900"/>
          <p14:tracePt t="366627" x="1028700" y="5168900"/>
          <p14:tracePt t="366643" x="1047750" y="5175250"/>
          <p14:tracePt t="366661" x="1079500" y="5175250"/>
          <p14:tracePt t="366677" x="1117600" y="5181600"/>
          <p14:tracePt t="366694" x="1155700" y="5187950"/>
          <p14:tracePt t="366710" x="1206500" y="5194300"/>
          <p14:tracePt t="366727" x="1257300" y="5207000"/>
          <p14:tracePt t="366744" x="1295400" y="5207000"/>
          <p14:tracePt t="366760" x="1377950" y="5219700"/>
          <p14:tracePt t="366778" x="1454150" y="5219700"/>
          <p14:tracePt t="366793" x="1555750" y="5232400"/>
          <p14:tracePt t="366810" x="1631950" y="5232400"/>
          <p14:tracePt t="366827" x="1714500" y="5232400"/>
          <p14:tracePt t="366843" x="1752600" y="5238750"/>
          <p14:tracePt t="366861" x="1790700" y="5238750"/>
          <p14:tracePt t="366877" x="1809750" y="5238750"/>
          <p14:tracePt t="366893" x="1822450" y="5238750"/>
          <p14:tracePt t="366910" x="1841500" y="5238750"/>
          <p14:tracePt t="366927" x="1847850" y="5238750"/>
          <p14:tracePt t="375080" x="1847850" y="5232400"/>
          <p14:tracePt t="375088" x="1847850" y="5194300"/>
          <p14:tracePt t="375096" x="1835150" y="5137150"/>
          <p14:tracePt t="375097" x="1803400" y="5073650"/>
          <p14:tracePt t="375112" x="1739900" y="4921250"/>
          <p14:tracePt t="375127" x="1638300" y="4762500"/>
          <p14:tracePt t="375143" x="1466850" y="4489450"/>
          <p14:tracePt t="375160" x="1358900" y="4337050"/>
          <p14:tracePt t="375177" x="1270000" y="4165600"/>
          <p14:tracePt t="375193" x="1206500" y="3987800"/>
          <p14:tracePt t="375210" x="1174750" y="3860800"/>
          <p14:tracePt t="375226" x="1162050" y="3790950"/>
          <p14:tracePt t="375243" x="1155700" y="3759200"/>
          <p14:tracePt t="375260" x="1155700" y="3727450"/>
          <p14:tracePt t="375276" x="1155700" y="3721100"/>
          <p14:tracePt t="375293" x="1155700" y="3708400"/>
          <p14:tracePt t="375326" x="1155700" y="3702050"/>
          <p14:tracePt t="375344" x="1155700" y="3695700"/>
          <p14:tracePt t="375344" x="1155700" y="3689350"/>
          <p14:tracePt t="375360" x="1149350" y="3689350"/>
          <p14:tracePt t="375376" x="1149350" y="3676650"/>
          <p14:tracePt t="375393" x="1136650" y="3657600"/>
          <p14:tracePt t="375410" x="1130300" y="3644900"/>
          <p14:tracePt t="375426" x="1117600" y="3632200"/>
          <p14:tracePt t="375443" x="1111250" y="3625850"/>
          <p14:tracePt t="375460" x="1098550" y="3619500"/>
          <p14:tracePt t="375476" x="1098550" y="3613150"/>
          <p14:tracePt t="375493" x="1092200" y="3613150"/>
          <p14:tracePt t="375509" x="1079500" y="3613150"/>
          <p14:tracePt t="375560" x="1073150" y="3613150"/>
          <p14:tracePt t="375584" x="1066800" y="3613150"/>
          <p14:tracePt t="375608" x="1060450" y="3613150"/>
          <p14:tracePt t="375616" x="1054100" y="3613150"/>
          <p14:tracePt t="375624" x="1047750" y="3613150"/>
          <p14:tracePt t="375643" x="1041400" y="3613150"/>
          <p14:tracePt t="375647" x="1028700" y="3613150"/>
          <p14:tracePt t="375752" x="1028700" y="3619500"/>
          <p14:tracePt t="375784" x="1028700" y="3625850"/>
          <p14:tracePt t="375802" x="1028700" y="3632200"/>
          <p14:tracePt t="375809" x="1028700" y="3638550"/>
          <p14:tracePt t="375840" x="1028700" y="3644900"/>
          <p14:tracePt t="375848" x="1035050" y="3651250"/>
          <p14:tracePt t="375848" x="1041400" y="3651250"/>
          <p14:tracePt t="375872" x="1054100" y="3651250"/>
          <p14:tracePt t="375880" x="1066800" y="3651250"/>
          <p14:tracePt t="375893" x="1066800" y="3657600"/>
          <p14:tracePt t="375893" x="1079500" y="3657600"/>
          <p14:tracePt t="375896" x="1085850" y="3663950"/>
          <p14:tracePt t="375909" x="1092200" y="3663950"/>
          <p14:tracePt t="375926" x="1104900" y="3670300"/>
          <p14:tracePt t="375943" x="1123950" y="3670300"/>
          <p14:tracePt t="375984" x="1130300" y="3670300"/>
          <p14:tracePt t="375992" x="1130300" y="3676650"/>
          <p14:tracePt t="376009" x="1143000" y="3676650"/>
          <p14:tracePt t="376012" x="1143000" y="3683000"/>
          <p14:tracePt t="376027" x="1155700" y="3683000"/>
          <p14:tracePt t="376043" x="1168400" y="3683000"/>
          <p14:tracePt t="376060" x="1174750" y="3689350"/>
          <p14:tracePt t="376076" x="1193800" y="3689350"/>
          <p14:tracePt t="376093" x="1200150" y="3689350"/>
          <p14:tracePt t="376110" x="1219200" y="3689350"/>
          <p14:tracePt t="376126" x="1238250" y="3689350"/>
          <p14:tracePt t="376143" x="1270000" y="3689350"/>
          <p14:tracePt t="376160" x="1282700" y="3689350"/>
          <p14:tracePt t="376177" x="1289050" y="3689350"/>
          <p14:tracePt t="376193" x="1289050" y="3695700"/>
          <p14:tracePt t="376209" x="1295400" y="3695700"/>
          <p14:tracePt t="376227" x="1301750" y="3695700"/>
          <p14:tracePt t="376243" x="1301750" y="3702050"/>
          <p14:tracePt t="376304" x="1308100" y="3702050"/>
          <p14:tracePt t="376320" x="1314450" y="3702050"/>
          <p14:tracePt t="376327" x="1320800" y="3702050"/>
          <p14:tracePt t="376344" x="1327150" y="3702050"/>
          <p14:tracePt t="376345" x="1339850" y="3702050"/>
          <p14:tracePt t="376360" x="1346200" y="3702050"/>
          <p14:tracePt t="376376" x="1358900" y="3702050"/>
          <p14:tracePt t="376393" x="1371600" y="3702050"/>
          <p14:tracePt t="376409" x="1377950" y="3702050"/>
          <p14:tracePt t="376427" x="1384300" y="3702050"/>
          <p14:tracePt t="376443" x="1390650" y="3702050"/>
          <p14:tracePt t="376460" x="1403350" y="3702050"/>
          <p14:tracePt t="376476" x="1409700" y="3702050"/>
          <p14:tracePt t="376493" x="1428750" y="3702050"/>
          <p14:tracePt t="376528" x="1435100" y="3702050"/>
          <p14:tracePt t="376528" x="1441450" y="3702050"/>
          <p14:tracePt t="376543" x="1447800" y="3702050"/>
          <p14:tracePt t="376559" x="1460500" y="3702050"/>
          <p14:tracePt t="376576" x="1466850" y="3702050"/>
          <p14:tracePt t="376593" x="1479550" y="3702050"/>
          <p14:tracePt t="376609" x="1485900" y="3702050"/>
          <p14:tracePt t="376626" x="1498600" y="3702050"/>
          <p14:tracePt t="376643" x="1517650" y="3702050"/>
          <p14:tracePt t="376660" x="1524000" y="3702050"/>
          <p14:tracePt t="376676" x="1530350" y="3702050"/>
          <p14:tracePt t="377824" x="1530350" y="3695700"/>
          <p14:tracePt t="377832" x="1524000" y="3695700"/>
          <p14:tracePt t="378016" x="1517650" y="3695700"/>
          <p14:tracePt t="378032" x="1511300" y="3695700"/>
          <p14:tracePt t="378063" x="1504950" y="3689350"/>
          <p14:tracePt t="378128" x="1498600" y="3689350"/>
          <p14:tracePt t="378200" x="1492250" y="3689350"/>
          <p14:tracePt t="378287" x="1492250" y="3683000"/>
          <p14:tracePt t="379183" x="1479550" y="3683000"/>
          <p14:tracePt t="379191" x="1460500" y="3683000"/>
          <p14:tracePt t="379194" x="1428750" y="3683000"/>
          <p14:tracePt t="379210" x="1377950" y="3683000"/>
          <p14:tracePt t="379226" x="1327150" y="3683000"/>
          <p14:tracePt t="379243" x="1263650" y="3683000"/>
          <p14:tracePt t="379259" x="1187450" y="3683000"/>
          <p14:tracePt t="379276" x="1085850" y="3683000"/>
          <p14:tracePt t="379293" x="1028700" y="3689350"/>
          <p14:tracePt t="379309" x="958850" y="3689350"/>
          <p14:tracePt t="379327" x="920750" y="3702050"/>
          <p14:tracePt t="379342" x="889000" y="3721100"/>
          <p14:tracePt t="379359" x="863600" y="3740150"/>
          <p14:tracePt t="379376" x="863600" y="3752850"/>
          <p14:tracePt t="379392" x="857250" y="3771900"/>
          <p14:tracePt t="379410" x="850900" y="3790950"/>
          <p14:tracePt t="379426" x="844550" y="3810000"/>
          <p14:tracePt t="379443" x="844550" y="3841750"/>
          <p14:tracePt t="379459" x="844550" y="3867150"/>
          <p14:tracePt t="379476" x="844550" y="3905250"/>
          <p14:tracePt t="379493" x="844550" y="3924300"/>
          <p14:tracePt t="379509" x="838200" y="3943350"/>
          <p14:tracePt t="379527" x="838200" y="3975100"/>
          <p14:tracePt t="379542" x="838200" y="4038600"/>
          <p14:tracePt t="379559" x="838200" y="4083050"/>
          <p14:tracePt t="379576" x="838200" y="4127500"/>
          <p14:tracePt t="379592" x="838200" y="4178300"/>
          <p14:tracePt t="379610" x="838200" y="4241800"/>
          <p14:tracePt t="379626" x="838200" y="4311650"/>
          <p14:tracePt t="379642" x="838200" y="4381500"/>
          <p14:tracePt t="379660" x="838200" y="4457700"/>
          <p14:tracePt t="379676" x="838200" y="4546600"/>
          <p14:tracePt t="379693" x="838200" y="4622800"/>
          <p14:tracePt t="379709" x="838200" y="4711700"/>
          <p14:tracePt t="379726" x="838200" y="4768850"/>
          <p14:tracePt t="379726" x="838200" y="4800600"/>
          <p14:tracePt t="379744" x="838200" y="4826000"/>
          <p14:tracePt t="379759" x="831850" y="4908550"/>
          <p14:tracePt t="379776" x="831850" y="4972050"/>
          <p14:tracePt t="379792" x="831850" y="5054600"/>
          <p14:tracePt t="379809" x="831850" y="5099050"/>
          <p14:tracePt t="379826" x="831850" y="5156200"/>
          <p14:tracePt t="379842" x="825500" y="5194300"/>
          <p14:tracePt t="379860" x="825500" y="5226050"/>
          <p14:tracePt t="379876" x="825500" y="5264150"/>
          <p14:tracePt t="379893" x="825500" y="5295900"/>
          <p14:tracePt t="379909" x="825500" y="5327650"/>
          <p14:tracePt t="379926" x="825500" y="5346700"/>
          <p14:tracePt t="379943" x="825500" y="5365750"/>
          <p14:tracePt t="379959" x="825500" y="5378450"/>
          <p14:tracePt t="380418" x="831850" y="5378450"/>
          <p14:tracePt t="380432" x="838200" y="5372100"/>
          <p14:tracePt t="380457" x="838200" y="5365750"/>
          <p14:tracePt t="380472" x="844550" y="5365750"/>
          <p14:tracePt t="380488" x="850900" y="5365750"/>
          <p14:tracePt t="380520" x="857250" y="5365750"/>
          <p14:tracePt t="380560" x="863600" y="5365750"/>
          <p14:tracePt t="380576" x="869950" y="5365750"/>
          <p14:tracePt t="380600" x="876300" y="5365750"/>
          <p14:tracePt t="380640" x="882650" y="5365750"/>
          <p14:tracePt t="382368" x="889000" y="5365750"/>
          <p14:tracePt t="382378" x="889000" y="5372100"/>
          <p14:tracePt t="384432" x="889000" y="5365750"/>
          <p14:tracePt t="384488" x="895350" y="5365750"/>
          <p14:tracePt t="384496" x="901700" y="5372100"/>
          <p14:tracePt t="384510" x="901700" y="5378450"/>
          <p14:tracePt t="384512" x="901700" y="5391150"/>
          <p14:tracePt t="384712" x="895350" y="5391150"/>
          <p14:tracePt t="384896" x="889000" y="5391150"/>
          <p14:tracePt t="384912" x="876300" y="5391150"/>
          <p14:tracePt t="385096" x="876300" y="5384800"/>
          <p14:tracePt t="385120" x="876300" y="5378450"/>
          <p14:tracePt t="385128" x="882650" y="5378450"/>
          <p14:tracePt t="385137" x="882650" y="5372100"/>
          <p14:tracePt t="385144" x="889000" y="5365750"/>
          <p14:tracePt t="385240" x="895350" y="5365750"/>
          <p14:tracePt t="385264" x="895350" y="5372100"/>
          <p14:tracePt t="385272" x="895350" y="5378450"/>
          <p14:tracePt t="385296" x="901700" y="5378450"/>
          <p14:tracePt t="385305" x="901700" y="5384800"/>
          <p14:tracePt t="385312" x="908050" y="5391150"/>
          <p14:tracePt t="385320" x="908050" y="5397500"/>
          <p14:tracePt t="385344" x="908050" y="5403850"/>
          <p14:tracePt t="385368" x="914400" y="5403850"/>
          <p14:tracePt t="385384" x="920750" y="5410200"/>
          <p14:tracePt t="385816" x="920750" y="5403850"/>
          <p14:tracePt t="385856" x="920750" y="5397500"/>
          <p14:tracePt t="385864" x="914400" y="5397500"/>
          <p14:tracePt t="385920" x="908050" y="5397500"/>
          <p14:tracePt t="396464" x="908050" y="5391150"/>
          <p14:tracePt t="396472" x="908050" y="5384800"/>
          <p14:tracePt t="396485" x="914400" y="5384800"/>
          <p14:tracePt t="396487" x="920750" y="5384800"/>
          <p14:tracePt t="396493" x="933450" y="5384800"/>
          <p14:tracePt t="396509" x="939800" y="5384800"/>
          <p14:tracePt t="396526" x="958850" y="5384800"/>
          <p14:tracePt t="396543" x="977900" y="5384800"/>
          <p14:tracePt t="396559" x="1047750" y="5384800"/>
          <p14:tracePt t="396576" x="1085850" y="5397500"/>
          <p14:tracePt t="396592" x="1123950" y="5410200"/>
          <p14:tracePt t="396609" x="1136650" y="5422900"/>
          <p14:tracePt t="396626" x="1155700" y="5429250"/>
          <p14:tracePt t="396642" x="1162050" y="5429250"/>
          <p14:tracePt t="396659" x="1168400" y="5429250"/>
          <p14:tracePt t="396676" x="1174750" y="5435600"/>
          <p14:tracePt t="396712" x="1181100" y="5435600"/>
          <p14:tracePt t="396712" x="1181100" y="5441950"/>
          <p14:tracePt t="397184" x="1187450" y="5441950"/>
          <p14:tracePt t="397223" x="1193800" y="5441950"/>
          <p14:tracePt t="397239" x="1200150" y="5441950"/>
          <p14:tracePt t="397264" x="1206500" y="5441950"/>
          <p14:tracePt t="397304" x="1212850" y="5435600"/>
          <p14:tracePt t="397327" x="1219200" y="5435600"/>
          <p14:tracePt t="397375" x="1225550" y="5435600"/>
          <p14:tracePt t="397400" x="1231900" y="5435600"/>
          <p14:tracePt t="397407" x="1238250" y="5435600"/>
          <p14:tracePt t="397439" x="1244600" y="5435600"/>
          <p14:tracePt t="397452" x="1257300" y="5435600"/>
          <p14:tracePt t="397472" x="1263650" y="5435600"/>
          <p14:tracePt t="397479" x="1276350" y="5435600"/>
          <p14:tracePt t="397502" x="1282700" y="5435600"/>
          <p14:tracePt t="397511" x="1289050" y="5435600"/>
          <p14:tracePt t="397512" x="1295400" y="5435600"/>
          <p14:tracePt t="397559" x="1301750" y="5435600"/>
          <p14:tracePt t="397584" x="1308100" y="5435600"/>
          <p14:tracePt t="397607" x="1314450" y="5435600"/>
          <p14:tracePt t="397615" x="1320800" y="5435600"/>
          <p14:tracePt t="397639" x="1327150" y="5435600"/>
          <p14:tracePt t="397663" x="1333500" y="5435600"/>
          <p14:tracePt t="397672" x="1333500" y="5429250"/>
          <p14:tracePt t="397687" x="1339850" y="5429250"/>
          <p14:tracePt t="397704" x="1346200" y="5429250"/>
          <p14:tracePt t="397711" x="1346200" y="5422900"/>
          <p14:tracePt t="397759" x="1352550" y="5422900"/>
          <p14:tracePt t="397775" x="1358900" y="5422900"/>
          <p14:tracePt t="397786" x="1358900" y="5416550"/>
          <p14:tracePt t="397792" x="1365250" y="5416550"/>
          <p14:tracePt t="397809" x="1371600" y="5416550"/>
          <p14:tracePt t="397826" x="1377950" y="5416550"/>
          <p14:tracePt t="397842" x="1377950" y="5410200"/>
          <p14:tracePt t="397879" x="1384300" y="5410200"/>
          <p14:tracePt t="397904" x="1390650" y="5410200"/>
          <p14:tracePt t="397920" x="1390650" y="5403850"/>
          <p14:tracePt t="397976" x="1397000" y="5403850"/>
          <p14:tracePt t="398104" x="1403350" y="5403850"/>
          <p14:tracePt t="398264" x="1403350" y="5397500"/>
          <p14:tracePt t="398280" x="1409700" y="5397500"/>
          <p14:tracePt t="398417" x="1416050" y="5397500"/>
          <p14:tracePt t="398464" x="1422400" y="5397500"/>
          <p14:tracePt t="398512" x="1428750" y="5397500"/>
          <p14:tracePt t="398616" x="1435100" y="5397500"/>
          <p14:tracePt t="398628" x="1441450" y="5397500"/>
          <p14:tracePt t="398656" x="1447800" y="5397500"/>
          <p14:tracePt t="398696" x="1454150" y="5397500"/>
          <p14:tracePt t="398720" x="1460500" y="5397500"/>
          <p14:tracePt t="398744" x="1466850" y="5397500"/>
          <p14:tracePt t="398808" x="1473200" y="5397500"/>
          <p14:tracePt t="398840" x="1479550" y="5397500"/>
          <p14:tracePt t="398928" x="1485900" y="5397500"/>
          <p14:tracePt t="398960" x="1492250" y="5397500"/>
          <p14:tracePt t="398976" x="1498600" y="5397500"/>
          <p14:tracePt t="399033" x="1504950" y="5397500"/>
          <p14:tracePt t="399072" x="1511300" y="5397500"/>
          <p14:tracePt t="399104" x="1517650" y="5397500"/>
          <p14:tracePt t="399184" x="1524000" y="5391150"/>
          <p14:tracePt t="399216" x="1530350" y="5391150"/>
          <p14:tracePt t="399264" x="1536700" y="5391150"/>
          <p14:tracePt t="399288" x="1543050" y="5391150"/>
          <p14:tracePt t="399304" x="1549400" y="5391150"/>
          <p14:tracePt t="399456" x="1555750" y="5391150"/>
          <p14:tracePt t="399520" x="1562100" y="5391150"/>
          <p14:tracePt t="399584" x="1568450" y="5391150"/>
          <p14:tracePt t="399616" x="1574800" y="5391150"/>
          <p14:tracePt t="399632" x="1581150" y="5391150"/>
          <p14:tracePt t="399656" x="1587500" y="5391150"/>
          <p14:tracePt t="399689" x="1593850" y="5391150"/>
          <p14:tracePt t="399704" x="1600200" y="5391150"/>
          <p14:tracePt t="399736" x="1606550" y="5391150"/>
          <p14:tracePt t="399760" x="1612900" y="5391150"/>
          <p14:tracePt t="399776" x="1619250" y="5391150"/>
          <p14:tracePt t="399816" x="1625600" y="5391150"/>
          <p14:tracePt t="399840" x="1631950" y="5391150"/>
          <p14:tracePt t="399904" x="1638300" y="5391150"/>
          <p14:tracePt t="399936" x="1644650" y="5391150"/>
          <p14:tracePt t="399976" x="1651000" y="5391150"/>
          <p14:tracePt t="400112" x="1657350" y="5391150"/>
          <p14:tracePt t="400114" x="1663700" y="5391150"/>
          <p14:tracePt t="400128" x="1663700" y="5384800"/>
          <p14:tracePt t="400145" x="1670050" y="5384800"/>
          <p14:tracePt t="400289" x="1676400" y="5384800"/>
          <p14:tracePt t="400320" x="1682750" y="5384800"/>
          <p14:tracePt t="400400" x="1682750" y="5378450"/>
          <p14:tracePt t="400552" x="1689100" y="5378450"/>
          <p14:tracePt t="400577" x="1695450" y="5378450"/>
          <p14:tracePt t="400592" x="1695450" y="5372100"/>
          <p14:tracePt t="402552" x="1695450" y="5378450"/>
          <p14:tracePt t="402569" x="1695450" y="5384800"/>
          <p14:tracePt t="402576" x="1695450" y="5391150"/>
          <p14:tracePt t="402616" x="1695450" y="5397500"/>
          <p14:tracePt t="402624" x="1695450" y="5403850"/>
          <p14:tracePt t="402648" x="1695450" y="5410200"/>
          <p14:tracePt t="403113" x="1695450" y="5422900"/>
          <p14:tracePt t="403128" x="1695450" y="5429250"/>
          <p14:tracePt t="403136" x="1701800" y="5429250"/>
          <p14:tracePt t="403187" x="1701800" y="5435600"/>
          <p14:tracePt t="403216" x="1701800" y="5441950"/>
          <p14:tracePt t="403233" x="1701800" y="5448300"/>
          <p14:tracePt t="403248" x="1701800" y="5454650"/>
          <p14:tracePt t="403256" x="1701800" y="5461000"/>
          <p14:tracePt t="403272" x="1701800" y="5467350"/>
          <p14:tracePt t="403280" x="1701800" y="5473700"/>
          <p14:tracePt t="403293" x="1701800" y="5480050"/>
          <p14:tracePt t="403309" x="1701800" y="5486400"/>
          <p14:tracePt t="403864" x="1701800" y="5492750"/>
          <p14:tracePt t="403888" x="1701800" y="5499100"/>
          <p14:tracePt t="404056" x="1701800" y="5505450"/>
          <p14:tracePt t="404072" x="1701800" y="5511800"/>
          <p14:tracePt t="404087" x="1701800" y="5518150"/>
          <p14:tracePt t="404104" x="1695450" y="5518150"/>
          <p14:tracePt t="404119" x="1695450" y="5524500"/>
          <p14:tracePt t="404128" x="1695450" y="5530850"/>
          <p14:tracePt t="405656" x="1695450" y="5524500"/>
          <p14:tracePt t="405696" x="1701800" y="5524500"/>
          <p14:tracePt t="405720" x="1701800" y="5518150"/>
          <p14:tracePt t="406056" x="1701800" y="5511800"/>
          <p14:tracePt t="406072" x="1701800" y="5505450"/>
          <p14:tracePt t="407752" x="1701800" y="5499100"/>
          <p14:tracePt t="407784" x="1701800" y="5492750"/>
          <p14:tracePt t="407808" x="1701800" y="5486400"/>
          <p14:tracePt t="408664" x="1701800" y="5480050"/>
          <p14:tracePt t="408688" x="1701800" y="5473700"/>
          <p14:tracePt t="408736" x="1701800" y="5467350"/>
          <p14:tracePt t="408754" x="1701800" y="5461000"/>
          <p14:tracePt t="408768" x="1701800" y="5454650"/>
          <p14:tracePt t="408816" x="1701800" y="5448300"/>
          <p14:tracePt t="408840" x="1701800" y="5441950"/>
          <p14:tracePt t="408864" x="1701800" y="5435600"/>
          <p14:tracePt t="408920" x="1701800" y="5429250"/>
          <p14:tracePt t="408944" x="1701800" y="5422900"/>
          <p14:tracePt t="408984" x="1701800" y="5416550"/>
          <p14:tracePt t="409002" x="1701800" y="5410200"/>
          <p14:tracePt t="409016" x="1701800" y="5403850"/>
          <p14:tracePt t="409112" x="1701800" y="5397500"/>
          <p14:tracePt t="409128" x="1701800" y="5391150"/>
          <p14:tracePt t="409152" x="1701800" y="5384800"/>
          <p14:tracePt t="409288" x="1701800" y="5378450"/>
          <p14:tracePt t="409312" x="1701800" y="5372100"/>
          <p14:tracePt t="409360" x="1701800" y="5365750"/>
          <p14:tracePt t="410016" x="1701800" y="5359400"/>
          <p14:tracePt t="410128" x="1701800" y="5365750"/>
          <p14:tracePt t="410129" x="1701800" y="5372100"/>
          <p14:tracePt t="410143" x="1701800" y="5384800"/>
          <p14:tracePt t="410159" x="1701800" y="5397500"/>
          <p14:tracePt t="410160" x="1701800" y="5416550"/>
          <p14:tracePt t="410176" x="1701800" y="5435600"/>
          <p14:tracePt t="410192" x="1701800" y="5448300"/>
          <p14:tracePt t="410209" x="1701800" y="5461000"/>
          <p14:tracePt t="410226" x="1695450" y="5473700"/>
          <p14:tracePt t="410242" x="1689100" y="5480050"/>
          <p14:tracePt t="410259" x="1682750" y="5492750"/>
          <p14:tracePt t="410295" x="1670050" y="5499100"/>
          <p14:tracePt t="410296" x="1670050" y="5505450"/>
          <p14:tracePt t="410309" x="1663700" y="5511800"/>
          <p14:tracePt t="410326" x="1638300" y="5518150"/>
          <p14:tracePt t="410343" x="1625600" y="5518150"/>
          <p14:tracePt t="410359" x="1606550" y="5518150"/>
          <p14:tracePt t="410377" x="1593850" y="5524500"/>
          <p14:tracePt t="410392" x="1574800" y="5524500"/>
          <p14:tracePt t="410409" x="1568450" y="5530850"/>
          <p14:tracePt t="410426" x="1549400" y="5537200"/>
          <p14:tracePt t="410442" x="1536700" y="5543550"/>
          <p14:tracePt t="410460" x="1517650" y="5543550"/>
          <p14:tracePt t="410475" x="1498600" y="5543550"/>
          <p14:tracePt t="410492" x="1473200" y="5543550"/>
          <p14:tracePt t="410509" x="1454150" y="5543550"/>
          <p14:tracePt t="410526" x="1428750" y="5543550"/>
          <p14:tracePt t="410543" x="1384300" y="5537200"/>
          <p14:tracePt t="410559" x="1308100" y="5511800"/>
          <p14:tracePt t="410576" x="1250950" y="5486400"/>
          <p14:tracePt t="410592" x="1219200" y="5461000"/>
          <p14:tracePt t="410609" x="1187450" y="5441950"/>
          <p14:tracePt t="410626" x="1155700" y="5422900"/>
          <p14:tracePt t="410642" x="1136650" y="5403850"/>
          <p14:tracePt t="410660" x="1111250" y="5378450"/>
          <p14:tracePt t="410675" x="1092200" y="5365750"/>
          <p14:tracePt t="410692" x="1079500" y="5346700"/>
          <p14:tracePt t="410709" x="1060450" y="5334000"/>
          <p14:tracePt t="410726" x="1041400" y="5314950"/>
          <p14:tracePt t="410743" x="1022350" y="5295900"/>
          <p14:tracePt t="410759" x="996950" y="5251450"/>
          <p14:tracePt t="410776" x="984250" y="5238750"/>
          <p14:tracePt t="410793" x="971550" y="5219700"/>
          <p14:tracePt t="410809" x="965200" y="5213350"/>
          <p14:tracePt t="410826" x="965200" y="5207000"/>
          <p14:tracePt t="410842" x="965200" y="5200650"/>
          <p14:tracePt t="410880" x="965200" y="5194300"/>
          <p14:tracePt t="410892" x="965200" y="5187950"/>
          <p14:tracePt t="410895" x="965200" y="5175250"/>
          <p14:tracePt t="410909" x="971550" y="5156200"/>
          <p14:tracePt t="410926" x="971550" y="5149850"/>
          <p14:tracePt t="410943" x="971550" y="5143500"/>
          <p14:tracePt t="410959" x="977900" y="5143500"/>
          <p14:tracePt t="410976" x="984250" y="5137150"/>
          <p14:tracePt t="410993" x="996950" y="5130800"/>
          <p14:tracePt t="411009" x="1009650" y="5118100"/>
          <p14:tracePt t="411026" x="1028700" y="5118100"/>
          <p14:tracePt t="411042" x="1047750" y="5118100"/>
          <p14:tracePt t="411059" x="1085850" y="5118100"/>
          <p14:tracePt t="411076" x="1111250" y="5118100"/>
          <p14:tracePt t="411092" x="1130300" y="5118100"/>
          <p14:tracePt t="411109" x="1168400" y="5118100"/>
          <p14:tracePt t="411126" x="1200150" y="5118100"/>
          <p14:tracePt t="411143" x="1250950" y="5118100"/>
          <p14:tracePt t="411143" x="1276350" y="5118100"/>
          <p14:tracePt t="411160" x="1320800" y="5118100"/>
          <p14:tracePt t="411176" x="1371600" y="5118100"/>
          <p14:tracePt t="411193" x="1422400" y="5118100"/>
          <p14:tracePt t="411209" x="1454150" y="5118100"/>
          <p14:tracePt t="411226" x="1466850" y="5118100"/>
          <p14:tracePt t="411327" x="1460500" y="5111750"/>
          <p14:tracePt t="411335" x="1447800" y="5099050"/>
          <p14:tracePt t="411344" x="1435100" y="5086350"/>
          <p14:tracePt t="411345" x="1416050" y="5080000"/>
          <p14:tracePt t="411359" x="1352550" y="5041900"/>
          <p14:tracePt t="411376" x="1308100" y="5022850"/>
          <p14:tracePt t="411393" x="1276350" y="5010150"/>
          <p14:tracePt t="411409" x="1244600" y="5010150"/>
          <p14:tracePt t="411426" x="1212850" y="5003800"/>
          <p14:tracePt t="411442" x="1200150" y="5003800"/>
          <p14:tracePt t="411459" x="1181100" y="5003800"/>
          <p14:tracePt t="411475" x="1162050" y="5003800"/>
          <p14:tracePt t="411492" x="1136650" y="5003800"/>
          <p14:tracePt t="411509" x="1123950" y="5003800"/>
          <p14:tracePt t="411525" x="1111250" y="5003800"/>
          <p14:tracePt t="411542" x="1098550" y="5003800"/>
          <p14:tracePt t="411559" x="1092200" y="5003800"/>
          <p14:tracePt t="411575" x="1073150" y="5016500"/>
          <p14:tracePt t="411593" x="1054100" y="5022850"/>
          <p14:tracePt t="411609" x="1047750" y="5029200"/>
          <p14:tracePt t="411626" x="1028700" y="5041900"/>
          <p14:tracePt t="411642" x="1009650" y="5048250"/>
          <p14:tracePt t="411659" x="1003300" y="5060950"/>
          <p14:tracePt t="411676" x="996950" y="5067300"/>
          <p14:tracePt t="411692" x="990600" y="5073650"/>
          <p14:tracePt t="411709" x="984250" y="5080000"/>
          <p14:tracePt t="411725" x="984250" y="5086350"/>
          <p14:tracePt t="411742" x="984250" y="5099050"/>
          <p14:tracePt t="411759" x="984250" y="5118100"/>
          <p14:tracePt t="411776" x="984250" y="5137150"/>
          <p14:tracePt t="411792" x="984250" y="5143500"/>
          <p14:tracePt t="411809" x="984250" y="5156200"/>
          <p14:tracePt t="411826" x="984250" y="5168900"/>
          <p14:tracePt t="411842" x="990600" y="5181600"/>
          <p14:tracePt t="411859" x="1003300" y="5181600"/>
          <p14:tracePt t="411876" x="1009650" y="5181600"/>
          <p14:tracePt t="411892" x="1016000" y="5187950"/>
          <p14:tracePt t="411909" x="1035050" y="5194300"/>
          <p14:tracePt t="411925" x="1041400" y="5194300"/>
          <p14:tracePt t="411942" x="1054100" y="5194300"/>
          <p14:tracePt t="411959" x="1073150" y="5194300"/>
          <p14:tracePt t="411976" x="1092200" y="5194300"/>
          <p14:tracePt t="411993" x="1104900" y="5194300"/>
          <p14:tracePt t="412009" x="1117600" y="5194300"/>
          <p14:tracePt t="412026" x="1130300" y="5194300"/>
          <p14:tracePt t="412042" x="1143000" y="5194300"/>
          <p14:tracePt t="412059" x="1149350" y="5194300"/>
          <p14:tracePt t="412076" x="1162050" y="5194300"/>
          <p14:tracePt t="412092" x="1168400" y="5194300"/>
          <p14:tracePt t="412128" x="1174750" y="5194300"/>
          <p14:tracePt t="412129" x="1181100" y="5194300"/>
          <p14:tracePt t="412142" x="1187450" y="5194300"/>
          <p14:tracePt t="412159" x="1200150" y="5194300"/>
          <p14:tracePt t="412353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MIPS Integer Arithmetic instruction format </a:t>
            </a:r>
            <a:br>
              <a:rPr lang="en-US" dirty="0" smtClean="0"/>
            </a:br>
            <a:r>
              <a:rPr lang="en-US" dirty="0" smtClean="0"/>
              <a:t>(R-type)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2240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opcode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7904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rs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3568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59232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rd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64896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shamt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705600" y="1254760"/>
            <a:ext cx="1056640" cy="40132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err="1" smtClean="0">
                <a:latin typeface="Consolas" pitchFamily="49" charset="0"/>
                <a:cs typeface="Consolas" pitchFamily="49" charset="0"/>
              </a:rPr>
              <a:t>funct</a:t>
            </a:r>
            <a:endParaRPr lang="en-US" sz="20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2240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6 bits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47904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3568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59232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4896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5 bits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705600" y="1656080"/>
            <a:ext cx="1056640" cy="401320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latin typeface="Neo Sans Intel" pitchFamily="34" charset="0"/>
                <a:cs typeface="Consolas" pitchFamily="49" charset="0"/>
              </a:rPr>
              <a:t>6 bits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00120" y="2287648"/>
            <a:ext cx="3398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dd $t0, $s1, $s2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6871" y="3436428"/>
            <a:ext cx="678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000000| 10001 | 10010 | 01000 | 00000 | 100000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361667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opcode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467449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rs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539376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rt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656331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rd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765181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shamt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953688" y="3158945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funct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361667" y="2845722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add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467449" y="2845722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$s1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539376" y="2845722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$s2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656331" y="2828666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$t0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938449" y="2845722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signed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0200" y="2257168"/>
            <a:ext cx="329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latin typeface="+mn-lt"/>
              </a:rPr>
              <a:t>Example: </a:t>
            </a:r>
            <a:r>
              <a:rPr lang="en-US" sz="2400" dirty="0" smtClean="0">
                <a:latin typeface="+mn-lt"/>
              </a:rPr>
              <a:t>encoding of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0199" y="3933568"/>
            <a:ext cx="834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Due to Little Endian in the memory the bits of this instructions are “mirrored”: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345148" y="5336739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465718" y="5336739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161964" y="4753221"/>
            <a:ext cx="381836" cy="561431"/>
            <a:chOff x="734010" y="4545573"/>
            <a:chExt cx="316452" cy="665348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>
              <a:off x="885825" y="5001507"/>
              <a:ext cx="0" cy="209414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734010" y="4545573"/>
              <a:ext cx="316452" cy="474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IP</a:t>
              </a:r>
            </a:p>
          </p:txBody>
        </p:sp>
      </p:grpSp>
      <p:sp>
        <p:nvSpPr>
          <p:cNvPr id="46" name="Rectangle 45"/>
          <p:cNvSpPr/>
          <p:nvPr/>
        </p:nvSpPr>
        <p:spPr bwMode="auto">
          <a:xfrm>
            <a:off x="2345214" y="5423649"/>
            <a:ext cx="1120570" cy="33187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00000100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464669" y="5423650"/>
            <a:ext cx="1120570" cy="326126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00000010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171847" y="5723112"/>
            <a:ext cx="583797" cy="623977"/>
            <a:chOff x="298703" y="4307840"/>
            <a:chExt cx="583797" cy="623977"/>
          </a:xfrm>
        </p:grpSpPr>
        <p:sp>
          <p:nvSpPr>
            <p:cNvPr id="52" name="TextBox 51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0</a:t>
              </a:r>
            </a:p>
          </p:txBody>
        </p:sp>
        <p:cxnSp>
          <p:nvCxnSpPr>
            <p:cNvPr id="53" name="Straight Arrow Connector 52"/>
            <p:cNvCxnSpPr>
              <a:stCxn id="52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4" name="Group 53"/>
          <p:cNvGrpSpPr/>
          <p:nvPr/>
        </p:nvGrpSpPr>
        <p:grpSpPr>
          <a:xfrm>
            <a:off x="3671316" y="5723112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11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2935713" y="5723112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6</a:t>
              </a: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06" name="Group 105"/>
          <p:cNvGrpSpPr/>
          <p:nvPr/>
        </p:nvGrpSpPr>
        <p:grpSpPr>
          <a:xfrm>
            <a:off x="3145824" y="4753220"/>
            <a:ext cx="639920" cy="561431"/>
            <a:chOff x="3145824" y="4753220"/>
            <a:chExt cx="639920" cy="561431"/>
          </a:xfrm>
        </p:grpSpPr>
        <p:cxnSp>
          <p:nvCxnSpPr>
            <p:cNvPr id="62" name="Straight Arrow Connector 61"/>
            <p:cNvCxnSpPr/>
            <p:nvPr/>
          </p:nvCxnSpPr>
          <p:spPr bwMode="auto">
            <a:xfrm>
              <a:off x="3458048" y="5137944"/>
              <a:ext cx="0" cy="17670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3145824" y="4753220"/>
              <a:ext cx="639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IP+1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273015" y="4768606"/>
            <a:ext cx="639920" cy="561431"/>
            <a:chOff x="4273015" y="4768606"/>
            <a:chExt cx="639920" cy="561431"/>
          </a:xfrm>
        </p:grpSpPr>
        <p:cxnSp>
          <p:nvCxnSpPr>
            <p:cNvPr id="64" name="Straight Arrow Connector 63"/>
            <p:cNvCxnSpPr/>
            <p:nvPr/>
          </p:nvCxnSpPr>
          <p:spPr bwMode="auto">
            <a:xfrm>
              <a:off x="4585239" y="5153330"/>
              <a:ext cx="0" cy="17670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65" name="TextBox 64"/>
            <p:cNvSpPr txBox="1"/>
            <p:nvPr/>
          </p:nvSpPr>
          <p:spPr>
            <a:xfrm>
              <a:off x="4273015" y="4768606"/>
              <a:ext cx="639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IP+2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375858" y="4768606"/>
            <a:ext cx="639920" cy="561431"/>
            <a:chOff x="5375858" y="4768606"/>
            <a:chExt cx="639920" cy="561431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5705227" y="5153330"/>
              <a:ext cx="0" cy="17670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5375858" y="4768606"/>
              <a:ext cx="639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+mn-lt"/>
                </a:rPr>
                <a:t>IP+3</a:t>
              </a:r>
            </a:p>
          </p:txBody>
        </p:sp>
      </p:grpSp>
      <p:sp>
        <p:nvSpPr>
          <p:cNvPr id="71" name="Rectangle 70"/>
          <p:cNvSpPr/>
          <p:nvPr/>
        </p:nvSpPr>
        <p:spPr bwMode="auto">
          <a:xfrm>
            <a:off x="5706859" y="5337706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1224576" y="5331991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827429" y="5337706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593153" y="5337189"/>
            <a:ext cx="1120570" cy="4999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4592104" y="5423649"/>
            <a:ext cx="1120570" cy="326128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01001100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5047803" y="5723112"/>
            <a:ext cx="583797" cy="623977"/>
            <a:chOff x="1195971" y="4307840"/>
            <a:chExt cx="583797" cy="623977"/>
          </a:xfrm>
        </p:grpSpPr>
        <p:sp>
          <p:nvSpPr>
            <p:cNvPr id="77" name="TextBox 76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21</a:t>
              </a:r>
            </a:p>
          </p:txBody>
        </p:sp>
        <p:cxnSp>
          <p:nvCxnSpPr>
            <p:cNvPr id="78" name="Straight Arrow Connector 77"/>
            <p:cNvCxnSpPr>
              <a:stCxn id="77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80" name="Rectangle 79"/>
          <p:cNvSpPr/>
          <p:nvPr/>
        </p:nvSpPr>
        <p:spPr bwMode="auto">
          <a:xfrm>
            <a:off x="5712674" y="5423648"/>
            <a:ext cx="1120570" cy="331874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01000000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5792439" y="5723112"/>
            <a:ext cx="583797" cy="623977"/>
            <a:chOff x="1195971" y="4307840"/>
            <a:chExt cx="583797" cy="623977"/>
          </a:xfrm>
        </p:grpSpPr>
        <p:sp>
          <p:nvSpPr>
            <p:cNvPr id="86" name="TextBox 85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26</a:t>
              </a:r>
            </a:p>
          </p:txBody>
        </p:sp>
        <p:cxnSp>
          <p:nvCxnSpPr>
            <p:cNvPr id="87" name="Straight Arrow Connector 86"/>
            <p:cNvCxnSpPr>
              <a:stCxn id="86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95" name="Group 94"/>
          <p:cNvGrpSpPr/>
          <p:nvPr/>
        </p:nvGrpSpPr>
        <p:grpSpPr>
          <a:xfrm>
            <a:off x="6451801" y="5723112"/>
            <a:ext cx="583797" cy="623977"/>
            <a:chOff x="1195971" y="4307840"/>
            <a:chExt cx="583797" cy="623977"/>
          </a:xfrm>
        </p:grpSpPr>
        <p:sp>
          <p:nvSpPr>
            <p:cNvPr id="96" name="TextBox 95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31</a:t>
              </a:r>
            </a:p>
          </p:txBody>
        </p:sp>
        <p:cxnSp>
          <p:nvCxnSpPr>
            <p:cNvPr id="97" name="Straight Arrow Connector 96"/>
            <p:cNvCxnSpPr>
              <a:stCxn id="96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98" name="TextBox 97"/>
          <p:cNvSpPr txBox="1"/>
          <p:nvPr/>
        </p:nvSpPr>
        <p:spPr>
          <a:xfrm flipH="1">
            <a:off x="-197223" y="4768606"/>
            <a:ext cx="1712258" cy="523220"/>
          </a:xfrm>
          <a:prstGeom prst="callout2">
            <a:avLst>
              <a:gd name="adj1" fmla="val 47878"/>
              <a:gd name="adj2" fmla="val -9462"/>
              <a:gd name="adj3" fmla="val 47878"/>
              <a:gd name="adj4" fmla="val -27159"/>
              <a:gd name="adj5" fmla="val 34299"/>
              <a:gd name="adj6" fmla="val -39501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ysClr val="windowText" lastClr="000000"/>
                </a:solidFill>
              </a:rPr>
              <a:t>Start address of the instruction</a:t>
            </a:r>
            <a:endParaRPr lang="en-US" sz="1400" dirty="0" smtClean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2473571" y="5814008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funct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3220367" y="5814008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shamt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3963912" y="5814008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rd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4708547" y="5814008"/>
            <a:ext cx="628007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rt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5339702" y="5814008"/>
            <a:ext cx="744636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300" dirty="0" err="1" smtClean="0">
                <a:latin typeface="Consolas" pitchFamily="49" charset="0"/>
                <a:cs typeface="Consolas" pitchFamily="49" charset="0"/>
              </a:rPr>
              <a:t>rs</a:t>
            </a:r>
            <a:endParaRPr lang="en-US" sz="13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6084336" y="5814008"/>
            <a:ext cx="659363" cy="277482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opcode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416494" y="5723112"/>
            <a:ext cx="583797" cy="623977"/>
            <a:chOff x="1195971" y="4307840"/>
            <a:chExt cx="583797" cy="623977"/>
          </a:xfrm>
        </p:grpSpPr>
        <p:sp>
          <p:nvSpPr>
            <p:cNvPr id="49" name="TextBox 4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16</a:t>
              </a:r>
            </a:p>
          </p:txBody>
        </p:sp>
        <p:cxnSp>
          <p:nvCxnSpPr>
            <p:cNvPr id="50" name="Straight Arrow Connector 49"/>
            <p:cNvCxnSpPr>
              <a:stCxn id="4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3628186"/>
      </p:ext>
    </p:extLst>
  </p:cSld>
  <p:clrMapOvr>
    <a:masterClrMapping/>
  </p:clrMapOvr>
  <p:transition advTm="6498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0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29" grpId="0"/>
      <p:bldP spid="34" grpId="0" animBg="1"/>
      <p:bldP spid="35" grpId="0" animBg="1"/>
      <p:bldP spid="46" grpId="0"/>
      <p:bldP spid="47" grpId="0"/>
      <p:bldP spid="71" grpId="0" animBg="1"/>
      <p:bldP spid="72" grpId="0" animBg="1"/>
      <p:bldP spid="73" grpId="0" animBg="1"/>
      <p:bldP spid="74" grpId="0" animBg="1"/>
      <p:bldP spid="75" grpId="0"/>
      <p:bldP spid="80" grpId="0"/>
      <p:bldP spid="98" grpId="0" animBg="1"/>
      <p:bldP spid="100" grpId="0"/>
      <p:bldP spid="101" grpId="0"/>
      <p:bldP spid="102" grpId="0"/>
      <p:bldP spid="103" grpId="0"/>
      <p:bldP spid="104" grpId="0"/>
      <p:bldP spid="105" grpId="0"/>
    </p:bldLst>
  </p:timing>
  <p:extLst>
    <p:ext uri="{3A86A75C-4F4B-4683-9AE1-C65F6400EC91}">
      <p14:laserTraceLst xmlns:p14="http://schemas.microsoft.com/office/powerpoint/2010/main">
        <p14:tracePtLst>
          <p14:tracePt t="15490" x="4133850" y="2190750"/>
          <p14:tracePt t="15499" x="4127500" y="2190750"/>
          <p14:tracePt t="15501" x="4114800" y="2197100"/>
          <p14:tracePt t="15511" x="4095750" y="2197100"/>
          <p14:tracePt t="15527" x="4076700" y="2203450"/>
          <p14:tracePt t="15544" x="4051300" y="2209800"/>
          <p14:tracePt t="15561" x="4038600" y="2209800"/>
          <p14:tracePt t="15577" x="4006850" y="2209800"/>
          <p14:tracePt t="15611" x="3987800" y="2209800"/>
          <p14:tracePt t="15612" x="3956050" y="2209800"/>
          <p14:tracePt t="15644" x="3924300" y="2209800"/>
          <p14:tracePt t="15650" x="3892550" y="2209800"/>
          <p14:tracePt t="15660" x="3867150" y="2209800"/>
          <p14:tracePt t="15682" x="3841750" y="2209800"/>
          <p14:tracePt t="15698" x="3829050" y="2209800"/>
          <p14:tracePt t="15714" x="3803650" y="2209800"/>
          <p14:tracePt t="15730" x="3790950" y="2209800"/>
          <p14:tracePt t="15746" x="3771900" y="2209800"/>
          <p14:tracePt t="15762" x="3752850" y="2216150"/>
          <p14:tracePt t="15786" x="3733800" y="2222500"/>
          <p14:tracePt t="15794" x="3721100" y="2235200"/>
          <p14:tracePt t="15827" x="3708400" y="2241550"/>
          <p14:tracePt t="15830" x="3689350" y="2254250"/>
          <p14:tracePt t="15844" x="3676650" y="2266950"/>
          <p14:tracePt t="15861" x="3663950" y="2279650"/>
          <p14:tracePt t="15878" x="3657600" y="2298700"/>
          <p14:tracePt t="15894" x="3651250" y="2311400"/>
          <p14:tracePt t="15911" x="3638550" y="2343150"/>
          <p14:tracePt t="15927" x="3632200" y="2368550"/>
          <p14:tracePt t="15944" x="3625850" y="2400300"/>
          <p14:tracePt t="15961" x="3625850" y="2438400"/>
          <p14:tracePt t="15977" x="3625850" y="2501900"/>
          <p14:tracePt t="15995" x="3625850" y="2533650"/>
          <p14:tracePt t="16011" x="3638550" y="2565400"/>
          <p14:tracePt t="16028" x="3657600" y="2584450"/>
          <p14:tracePt t="16044" x="3676650" y="2609850"/>
          <p14:tracePt t="16061" x="3708400" y="2616200"/>
          <p14:tracePt t="16078" x="3746500" y="2628900"/>
          <p14:tracePt t="16094" x="3797300" y="2635250"/>
          <p14:tracePt t="16111" x="3848100" y="2641600"/>
          <p14:tracePt t="16127" x="3917950" y="2654300"/>
          <p14:tracePt t="16144" x="4013200" y="2654300"/>
          <p14:tracePt t="16161" x="4102100" y="2654300"/>
          <p14:tracePt t="16177" x="4279900" y="2654300"/>
          <p14:tracePt t="16211" x="4330700" y="2654300"/>
          <p14:tracePt t="16228" x="4381500" y="2654300"/>
          <p14:tracePt t="16244" x="4419600" y="2654300"/>
          <p14:tracePt t="16260" x="4457700" y="2641600"/>
          <p14:tracePt t="16278" x="4489450" y="2635250"/>
          <p14:tracePt t="16294" x="4527550" y="2628900"/>
          <p14:tracePt t="16311" x="4552950" y="2622550"/>
          <p14:tracePt t="16327" x="4578350" y="2616200"/>
          <p14:tracePt t="16345" x="4597400" y="2616200"/>
          <p14:tracePt t="16361" x="4610100" y="2609850"/>
          <p14:tracePt t="16377" x="4635500" y="2597150"/>
          <p14:tracePt t="16395" x="4641850" y="2597150"/>
          <p14:tracePt t="16411" x="4648200" y="2584450"/>
          <p14:tracePt t="16428" x="4648200" y="2578100"/>
          <p14:tracePt t="16444" x="4648200" y="2565400"/>
          <p14:tracePt t="16461" x="4654550" y="2546350"/>
          <p14:tracePt t="16477" x="4654550" y="2514600"/>
          <p14:tracePt t="16494" x="4648200" y="2495550"/>
          <p14:tracePt t="16511" x="4641850" y="2476500"/>
          <p14:tracePt t="16527" x="4629150" y="2457450"/>
          <p14:tracePt t="16544" x="4616450" y="2432050"/>
          <p14:tracePt t="16561" x="4597400" y="2413000"/>
          <p14:tracePt t="16577" x="4552950" y="2374900"/>
          <p14:tracePt t="16595" x="4533900" y="2362200"/>
          <p14:tracePt t="16610" x="4502150" y="2355850"/>
          <p14:tracePt t="16628" x="4470400" y="2343150"/>
          <p14:tracePt t="16644" x="4425950" y="2336800"/>
          <p14:tracePt t="16661" x="4394200" y="2330450"/>
          <p14:tracePt t="16678" x="4368800" y="2330450"/>
          <p14:tracePt t="16694" x="4356100" y="2330450"/>
          <p14:tracePt t="16711" x="4337050" y="2330450"/>
          <p14:tracePt t="16727" x="4337050" y="2336800"/>
          <p14:tracePt t="16744" x="4330700" y="2343150"/>
          <p14:tracePt t="16761" x="4324350" y="2349500"/>
          <p14:tracePt t="16777" x="4318000" y="2368550"/>
          <p14:tracePt t="16794" x="4311650" y="2387600"/>
          <p14:tracePt t="16810" x="4305300" y="2406650"/>
          <p14:tracePt t="16828" x="4305300" y="2419350"/>
          <p14:tracePt t="16844" x="4305300" y="2444750"/>
          <p14:tracePt t="16860" x="4305300" y="2470150"/>
          <p14:tracePt t="16878" x="4305300" y="2489200"/>
          <p14:tracePt t="16894" x="4305300" y="2508250"/>
          <p14:tracePt t="16911" x="4305300" y="2527300"/>
          <p14:tracePt t="16927" x="4305300" y="2533650"/>
          <p14:tracePt t="16944" x="4305300" y="2546350"/>
          <p14:tracePt t="16961" x="4311650" y="2559050"/>
          <p14:tracePt t="16977" x="4343400" y="2584450"/>
          <p14:tracePt t="16995" x="4356100" y="2609850"/>
          <p14:tracePt t="17011" x="4381500" y="2628900"/>
          <p14:tracePt t="17027" x="4406900" y="2641600"/>
          <p14:tracePt t="17044" x="4432300" y="2654300"/>
          <p14:tracePt t="17060" x="4464050" y="2667000"/>
          <p14:tracePt t="17078" x="4489450" y="2673350"/>
          <p14:tracePt t="17094" x="4521200" y="2673350"/>
          <p14:tracePt t="17111" x="4546600" y="2673350"/>
          <p14:tracePt t="17127" x="4572000" y="2673350"/>
          <p14:tracePt t="17144" x="4610100" y="2660650"/>
          <p14:tracePt t="17162" x="4629150" y="2641600"/>
          <p14:tracePt t="17177" x="4641850" y="2603500"/>
          <p14:tracePt t="17211" x="4641850" y="2590800"/>
          <p14:tracePt t="17227" x="4641850" y="2584450"/>
          <p14:tracePt t="17244" x="4641850" y="2578100"/>
          <p14:tracePt t="17261" x="4635500" y="2565400"/>
          <p14:tracePt t="17277" x="4629150" y="2559050"/>
          <p14:tracePt t="17294" x="4629150" y="2546350"/>
          <p14:tracePt t="17311" x="4622800" y="2533650"/>
          <p14:tracePt t="17328" x="4622800" y="2527300"/>
          <p14:tracePt t="17344" x="4622800" y="2520950"/>
          <p14:tracePt t="17361" x="4616450" y="2514600"/>
          <p14:tracePt t="17377" x="4610100" y="2508250"/>
          <p14:tracePt t="17394" x="4603750" y="2508250"/>
          <p14:tracePt t="17498" x="4603750" y="2501900"/>
          <p14:tracePt t="17514" x="4597400" y="2501900"/>
          <p14:tracePt t="17519" x="4591050" y="2501900"/>
          <p14:tracePt t="17539" x="4584700" y="2495550"/>
          <p14:tracePt t="17546" x="4578350" y="2495550"/>
          <p14:tracePt t="17554" x="4572000" y="2495550"/>
          <p14:tracePt t="17562" x="4565650" y="2495550"/>
          <p14:tracePt t="17577" x="4540250" y="2495550"/>
          <p14:tracePt t="17594" x="4533900" y="2495550"/>
          <p14:tracePt t="17611" x="4514850" y="2501900"/>
          <p14:tracePt t="17627" x="4508500" y="2501900"/>
          <p14:tracePt t="17645" x="4489450" y="2508250"/>
          <p14:tracePt t="17660" x="4476750" y="2514600"/>
          <p14:tracePt t="17677" x="4464050" y="2520950"/>
          <p14:tracePt t="17694" x="4445000" y="2520950"/>
          <p14:tracePt t="17710" x="4432300" y="2520950"/>
          <p14:tracePt t="17728" x="4413250" y="2520950"/>
          <p14:tracePt t="17744" x="4400550" y="2520950"/>
          <p14:tracePt t="17761" x="4387850" y="2520950"/>
          <p14:tracePt t="17796" x="4381500" y="2520950"/>
          <p14:tracePt t="17986" x="4381500" y="2533650"/>
          <p14:tracePt t="17994" x="4381500" y="2546350"/>
          <p14:tracePt t="18010" x="4381500" y="2552700"/>
          <p14:tracePt t="18012" x="4381500" y="2559050"/>
          <p14:tracePt t="18027" x="4381500" y="2565400"/>
          <p14:tracePt t="18044" x="4381500" y="2571750"/>
          <p14:tracePt t="18114" x="4375150" y="2571750"/>
          <p14:tracePt t="18178" x="4368800" y="2565400"/>
          <p14:tracePt t="18186" x="4368800" y="2559050"/>
          <p14:tracePt t="18195" x="4368800" y="2540000"/>
          <p14:tracePt t="18202" x="4362450" y="2501900"/>
          <p14:tracePt t="18211" x="4349750" y="2451100"/>
          <p14:tracePt t="18227" x="4349750" y="2406650"/>
          <p14:tracePt t="18244" x="4349750" y="2387600"/>
          <p14:tracePt t="18261" x="4349750" y="2381250"/>
          <p14:tracePt t="18277" x="4356100" y="2374900"/>
          <p14:tracePt t="18294" x="4362450" y="2374900"/>
          <p14:tracePt t="18311" x="4381500" y="2374900"/>
          <p14:tracePt t="18327" x="4387850" y="2381250"/>
          <p14:tracePt t="18344" x="4406900" y="2413000"/>
          <p14:tracePt t="18361" x="4419600" y="2444750"/>
          <p14:tracePt t="18377" x="4432300" y="2482850"/>
          <p14:tracePt t="18394" x="4438650" y="2540000"/>
          <p14:tracePt t="18411" x="4438650" y="2552700"/>
          <p14:tracePt t="18427" x="4445000" y="2559050"/>
          <p14:tracePt t="18498" x="4445000" y="2552700"/>
          <p14:tracePt t="18507" x="4445000" y="2540000"/>
          <p14:tracePt t="18514" x="4445000" y="2527300"/>
          <p14:tracePt t="18522" x="4445000" y="2520950"/>
          <p14:tracePt t="18530" x="4445000" y="2495550"/>
          <p14:tracePt t="18544" x="4445000" y="2470150"/>
          <p14:tracePt t="18560" x="4445000" y="2451100"/>
          <p14:tracePt t="18578" x="4445000" y="2432050"/>
          <p14:tracePt t="18594" x="4445000" y="2419350"/>
          <p14:tracePt t="18611" x="4445000" y="2413000"/>
          <p14:tracePt t="18651" x="4445000" y="2406650"/>
          <p14:tracePt t="18668" x="4445000" y="2400300"/>
          <p14:tracePt t="18682" x="4445000" y="2393950"/>
          <p14:tracePt t="18714" x="4445000" y="2387600"/>
          <p14:tracePt t="18738" x="4445000" y="2381250"/>
          <p14:tracePt t="19002" x="4445000" y="2387600"/>
          <p14:tracePt t="19010" x="4445000" y="2406650"/>
          <p14:tracePt t="19027" x="4445000" y="2413000"/>
          <p14:tracePt t="19029" x="4445000" y="2425700"/>
          <p14:tracePt t="19044" x="4445000" y="2444750"/>
          <p14:tracePt t="19061" x="4445000" y="2457450"/>
          <p14:tracePt t="19077" x="4445000" y="2463800"/>
          <p14:tracePt t="19250" x="4445000" y="2457450"/>
          <p14:tracePt t="19264" x="4445000" y="2451100"/>
          <p14:tracePt t="19274" x="4445000" y="2444750"/>
          <p14:tracePt t="19290" x="4445000" y="2438400"/>
          <p14:tracePt t="19293" x="4445000" y="2432050"/>
          <p14:tracePt t="19311" x="4445000" y="2425700"/>
          <p14:tracePt t="19312" x="4445000" y="2419350"/>
          <p14:tracePt t="19327" x="4445000" y="2413000"/>
          <p14:tracePt t="19344" x="4445000" y="2406650"/>
          <p14:tracePt t="19361" x="4445000" y="2393950"/>
          <p14:tracePt t="19378" x="4445000" y="2387600"/>
          <p14:tracePt t="19394" x="4445000" y="2374900"/>
          <p14:tracePt t="19411" x="4445000" y="2368550"/>
          <p14:tracePt t="19427" x="4445000" y="2362200"/>
          <p14:tracePt t="19587" x="4445000" y="2368550"/>
          <p14:tracePt t="19602" x="4445000" y="2381250"/>
          <p14:tracePt t="19611" x="4438650" y="2393950"/>
          <p14:tracePt t="19615" x="4438650" y="2406650"/>
          <p14:tracePt t="19627" x="4432300" y="2413000"/>
          <p14:tracePt t="19644" x="4432300" y="2438400"/>
          <p14:tracePt t="19662" x="4432300" y="2451100"/>
          <p14:tracePt t="19677" x="4432300" y="2470150"/>
          <p14:tracePt t="19694" x="4432300" y="2495550"/>
          <p14:tracePt t="19711" x="4432300" y="2520950"/>
          <p14:tracePt t="19727" x="4432300" y="2546350"/>
          <p14:tracePt t="19744" x="4432300" y="2565400"/>
          <p14:tracePt t="19760" x="4432300" y="2571750"/>
          <p14:tracePt t="19778" x="4425950" y="2578100"/>
          <p14:tracePt t="19923" x="4425950" y="2584450"/>
          <p14:tracePt t="20019" x="4432300" y="2584450"/>
          <p14:tracePt t="20027" x="4438650" y="2584450"/>
          <p14:tracePt t="20052" x="4445000" y="2584450"/>
          <p14:tracePt t="20060" x="4457700" y="2584450"/>
          <p14:tracePt t="20061" x="4470400" y="2590800"/>
          <p14:tracePt t="20077" x="4495800" y="2597150"/>
          <p14:tracePt t="20094" x="4527550" y="2609850"/>
          <p14:tracePt t="20111" x="4559300" y="2616200"/>
          <p14:tracePt t="20127" x="4584700" y="2622550"/>
          <p14:tracePt t="20144" x="4603750" y="2622550"/>
          <p14:tracePt t="20160" x="4616450" y="2622550"/>
          <p14:tracePt t="20178" x="4629150" y="2590800"/>
          <p14:tracePt t="20210" x="4629150" y="2571750"/>
          <p14:tracePt t="20228" x="4629150" y="2533650"/>
          <p14:tracePt t="20244" x="4629150" y="2508250"/>
          <p14:tracePt t="20261" x="4629150" y="2495550"/>
          <p14:tracePt t="20307" x="4629150" y="2489200"/>
          <p14:tracePt t="20370" x="4629150" y="2482850"/>
          <p14:tracePt t="20426" x="4629150" y="2476500"/>
          <p14:tracePt t="20428" x="4629150" y="2470150"/>
          <p14:tracePt t="20443" x="4629150" y="2463800"/>
          <p14:tracePt t="20445" x="4629150" y="2444750"/>
          <p14:tracePt t="20460" x="4622800" y="2432050"/>
          <p14:tracePt t="20477" x="4622800" y="2413000"/>
          <p14:tracePt t="20494" x="4622800" y="2393950"/>
          <p14:tracePt t="20578" x="4616450" y="2393950"/>
          <p14:tracePt t="20594" x="4603750" y="2393950"/>
          <p14:tracePt t="20603" x="4597400" y="2393950"/>
          <p14:tracePt t="20605" x="4584700" y="2393950"/>
          <p14:tracePt t="20618" x="4552950" y="2400300"/>
          <p14:tracePt t="20627" x="4521200" y="2413000"/>
          <p14:tracePt t="20643" x="4495800" y="2425700"/>
          <p14:tracePt t="20660" x="4476750" y="2432050"/>
          <p14:tracePt t="20678" x="4457700" y="2438400"/>
          <p14:tracePt t="20693" x="4445000" y="2444750"/>
          <p14:tracePt t="20711" x="4438650" y="2457450"/>
          <p14:tracePt t="20727" x="4425950" y="2457450"/>
          <p14:tracePt t="20744" x="4419600" y="2463800"/>
          <p14:tracePt t="20760" x="4419600" y="2470150"/>
          <p14:tracePt t="20859" x="4419600" y="2463800"/>
          <p14:tracePt t="20875" x="4419600" y="2451100"/>
          <p14:tracePt t="20886" x="4425950" y="2438400"/>
          <p14:tracePt t="20893" x="4425950" y="2425700"/>
          <p14:tracePt t="20895" x="4451350" y="2381250"/>
          <p14:tracePt t="20910" x="4470400" y="2324100"/>
          <p14:tracePt t="20927" x="4495800" y="2273300"/>
          <p14:tracePt t="20944" x="4508500" y="2222500"/>
          <p14:tracePt t="20960" x="4521200" y="2171700"/>
          <p14:tracePt t="20977" x="4521200" y="2120900"/>
          <p14:tracePt t="20995" x="4521200" y="2095500"/>
          <p14:tracePt t="21011" x="4521200" y="2082800"/>
          <p14:tracePt t="21027" x="4521200" y="2076450"/>
          <p14:tracePt t="21098" x="4521200" y="2082800"/>
          <p14:tracePt t="21105" x="4521200" y="2089150"/>
          <p14:tracePt t="21114" x="4514850" y="2108200"/>
          <p14:tracePt t="21116" x="4514850" y="2127250"/>
          <p14:tracePt t="21127" x="4514850" y="2165350"/>
          <p14:tracePt t="21144" x="4514850" y="2209800"/>
          <p14:tracePt t="21160" x="4514850" y="2241550"/>
          <p14:tracePt t="21177" x="4533900" y="2286000"/>
          <p14:tracePt t="21195" x="4546600" y="2305050"/>
          <p14:tracePt t="21210" x="4552950" y="2317750"/>
          <p14:tracePt t="21227" x="4559300" y="2317750"/>
          <p14:tracePt t="21244" x="4565650" y="2317750"/>
          <p14:tracePt t="21260" x="4578350" y="2317750"/>
          <p14:tracePt t="21277" x="4591050" y="2317750"/>
          <p14:tracePt t="21294" x="4603750" y="2305050"/>
          <p14:tracePt t="21310" x="4622800" y="2273300"/>
          <p14:tracePt t="21327" x="4648200" y="2241550"/>
          <p14:tracePt t="21343" x="4648200" y="2209800"/>
          <p14:tracePt t="21361" x="4654550" y="2190750"/>
          <p14:tracePt t="21377" x="4654550" y="2184400"/>
          <p14:tracePt t="21448" x="4654550" y="2197100"/>
          <p14:tracePt t="21458" x="4654550" y="2209800"/>
          <p14:tracePt t="21470" x="4654550" y="2222500"/>
          <p14:tracePt t="21474" x="4654550" y="2241550"/>
          <p14:tracePt t="21477" x="4654550" y="2266950"/>
          <p14:tracePt t="21493" x="4667250" y="2292350"/>
          <p14:tracePt t="21510" x="4679950" y="2311400"/>
          <p14:tracePt t="21528" x="4699000" y="2324100"/>
          <p14:tracePt t="21544" x="4724400" y="2343150"/>
          <p14:tracePt t="21561" x="4756150" y="2355850"/>
          <p14:tracePt t="21577" x="4781550" y="2355850"/>
          <p14:tracePt t="21594" x="4813300" y="2362200"/>
          <p14:tracePt t="21611" x="4838700" y="2368550"/>
          <p14:tracePt t="21627" x="4851400" y="2374900"/>
          <p14:tracePt t="21644" x="4870450" y="2374900"/>
          <p14:tracePt t="21660" x="4889500" y="2381250"/>
          <p14:tracePt t="21677" x="4902200" y="2381250"/>
          <p14:tracePt t="21694" x="4921250" y="2381250"/>
          <p14:tracePt t="21710" x="4940300" y="2387600"/>
          <p14:tracePt t="21727" x="4953000" y="2387600"/>
          <p14:tracePt t="21744" x="4965700" y="2393950"/>
          <p14:tracePt t="21761" x="4984750" y="2393950"/>
          <p14:tracePt t="21777" x="4997450" y="2400300"/>
          <p14:tracePt t="21819" x="5003800" y="2406650"/>
          <p14:tracePt t="21851" x="5003800" y="2413000"/>
          <p14:tracePt t="21858" x="5003800" y="2419350"/>
          <p14:tracePt t="21866" x="5003800" y="2425700"/>
          <p14:tracePt t="21877" x="5003800" y="2432050"/>
          <p14:tracePt t="21893" x="5003800" y="2438400"/>
          <p14:tracePt t="21910" x="5003800" y="2444750"/>
          <p14:tracePt t="21927" x="5003800" y="2451100"/>
          <p14:tracePt t="21944" x="5003800" y="2457450"/>
          <p14:tracePt t="21961" x="5003800" y="2463800"/>
          <p14:tracePt t="21977" x="5003800" y="2470150"/>
          <p14:tracePt t="21993" x="5003800" y="2476500"/>
          <p14:tracePt t="22011" x="5003800" y="2482850"/>
          <p14:tracePt t="22027" x="5016500" y="2489200"/>
          <p14:tracePt t="22066" x="5022850" y="2489200"/>
          <p14:tracePt t="22068" x="5029200" y="2489200"/>
          <p14:tracePt t="22077" x="5041900" y="2489200"/>
          <p14:tracePt t="22093" x="5060950" y="2489200"/>
          <p14:tracePt t="22110" x="5092700" y="2489200"/>
          <p14:tracePt t="22127" x="5124450" y="2489200"/>
          <p14:tracePt t="22143" x="5168900" y="2476500"/>
          <p14:tracePt t="22161" x="5194300" y="2470150"/>
          <p14:tracePt t="22177" x="5226050" y="2457450"/>
          <p14:tracePt t="22194" x="5251450" y="2438400"/>
          <p14:tracePt t="22211" x="5264150" y="2419350"/>
          <p14:tracePt t="22251" x="5264150" y="2413000"/>
          <p14:tracePt t="22260" x="5264150" y="2406650"/>
          <p14:tracePt t="22362" x="5264150" y="2413000"/>
          <p14:tracePt t="22364" x="5264150" y="2432050"/>
          <p14:tracePt t="22379" x="5264150" y="2444750"/>
          <p14:tracePt t="22381" x="5264150" y="2457450"/>
          <p14:tracePt t="22394" x="5276850" y="2482850"/>
          <p14:tracePt t="22411" x="5289550" y="2495550"/>
          <p14:tracePt t="22427" x="5314950" y="2501900"/>
          <p14:tracePt t="22444" x="5340350" y="2501900"/>
          <p14:tracePt t="22460" x="5384800" y="2508250"/>
          <p14:tracePt t="22477" x="5435600" y="2508250"/>
          <p14:tracePt t="22494" x="5492750" y="2501900"/>
          <p14:tracePt t="22510" x="5556250" y="2482850"/>
          <p14:tracePt t="22527" x="5638800" y="2457450"/>
          <p14:tracePt t="22543" x="5689600" y="2451100"/>
          <p14:tracePt t="22561" x="5734050" y="2438400"/>
          <p14:tracePt t="22577" x="5765800" y="2438400"/>
          <p14:tracePt t="22594" x="5772150" y="2438400"/>
          <p14:tracePt t="22658" x="5778500" y="2438400"/>
          <p14:tracePt t="22666" x="5784850" y="2438400"/>
          <p14:tracePt t="22680" x="5797550" y="2438400"/>
          <p14:tracePt t="22693" x="5810250" y="2438400"/>
          <p14:tracePt t="22695" x="5829300" y="2444750"/>
          <p14:tracePt t="22710" x="5848350" y="2451100"/>
          <p14:tracePt t="22728" x="5886450" y="2457450"/>
          <p14:tracePt t="22743" x="5918200" y="2463800"/>
          <p14:tracePt t="22761" x="5949950" y="2470150"/>
          <p14:tracePt t="22777" x="5975350" y="2470150"/>
          <p14:tracePt t="22793" x="6013450" y="2470150"/>
          <p14:tracePt t="22811" x="6026150" y="2470150"/>
          <p14:tracePt t="22827" x="6045200" y="2463800"/>
          <p14:tracePt t="22844" x="6051550" y="2457450"/>
          <p14:tracePt t="22860" x="6057900" y="2451100"/>
          <p14:tracePt t="22877" x="6057900" y="2444750"/>
          <p14:tracePt t="22894" x="6057900" y="2438400"/>
          <p14:tracePt t="22910" x="6064250" y="2432050"/>
          <p14:tracePt t="22927" x="6070600" y="2425700"/>
          <p14:tracePt t="23009" x="6070600" y="2419350"/>
          <p14:tracePt t="23034" x="6070600" y="2413000"/>
          <p14:tracePt t="23041" x="6070600" y="2406650"/>
          <p14:tracePt t="23044" x="6070600" y="2400300"/>
          <p14:tracePt t="23060" x="6070600" y="2393950"/>
          <p14:tracePt t="23077" x="6064250" y="2381250"/>
          <p14:tracePt t="23115" x="6064250" y="2374900"/>
          <p14:tracePt t="23131" x="6057900" y="2374900"/>
          <p14:tracePt t="23164" x="6051550" y="2368550"/>
          <p14:tracePt t="23186" x="6045200" y="2368550"/>
          <p14:tracePt t="23194" x="6026150" y="2381250"/>
          <p14:tracePt t="23209" x="6019800" y="2400300"/>
          <p14:tracePt t="23221" x="6007100" y="2419350"/>
          <p14:tracePt t="23223" x="5988050" y="2457450"/>
          <p14:tracePt t="23238" x="5981700" y="2495550"/>
          <p14:tracePt t="23255" x="5981700" y="2508250"/>
          <p14:tracePt t="23271" x="5988050" y="2514600"/>
          <p14:tracePt t="23289" x="5994400" y="2514600"/>
          <p14:tracePt t="23304" x="6000750" y="2514600"/>
          <p14:tracePt t="23321" x="6019800" y="2501900"/>
          <p14:tracePt t="23339" x="6038850" y="2489200"/>
          <p14:tracePt t="23354" x="6045200" y="2470150"/>
          <p14:tracePt t="23372" x="6070600" y="2444750"/>
          <p14:tracePt t="23388" x="6083300" y="2419350"/>
          <p14:tracePt t="23404" x="6096000" y="2413000"/>
          <p14:tracePt t="23422" x="6102350" y="2406650"/>
          <p14:tracePt t="23438" x="6108700" y="2400300"/>
          <p14:tracePt t="23455" x="6115050" y="2400300"/>
          <p14:tracePt t="23471" x="6121400" y="2400300"/>
          <p14:tracePt t="23506" x="6127750" y="2400300"/>
          <p14:tracePt t="23508" x="6134100" y="2400300"/>
          <p14:tracePt t="23521" x="6140450" y="2406650"/>
          <p14:tracePt t="23539" x="6165850" y="2432050"/>
          <p14:tracePt t="23554" x="6178550" y="2463800"/>
          <p14:tracePt t="23572" x="6184900" y="2482850"/>
          <p14:tracePt t="23589" x="6184900" y="2495550"/>
          <p14:tracePt t="23604" x="6172200" y="2514600"/>
          <p14:tracePt t="23622" x="6159500" y="2520950"/>
          <p14:tracePt t="23638" x="6121400" y="2540000"/>
          <p14:tracePt t="23655" x="6102350" y="2559050"/>
          <p14:tracePt t="23671" x="6076950" y="2571750"/>
          <p14:tracePt t="23689" x="6070600" y="2584450"/>
          <p14:tracePt t="23704" x="6070600" y="2597150"/>
          <p14:tracePt t="23722" x="6070600" y="2616200"/>
          <p14:tracePt t="23739" x="6076950" y="2628900"/>
          <p14:tracePt t="23754" x="6083300" y="2635250"/>
          <p14:tracePt t="23772" x="6102350" y="2641600"/>
          <p14:tracePt t="23788" x="6108700" y="2641600"/>
          <p14:tracePt t="23804" x="6121400" y="2641600"/>
          <p14:tracePt t="23822" x="6134100" y="2641600"/>
          <p14:tracePt t="23839" x="6140450" y="2635250"/>
          <p14:tracePt t="23855" x="6153150" y="2616200"/>
          <p14:tracePt t="23872" x="6153150" y="2597150"/>
          <p14:tracePt t="23888" x="6146800" y="2584450"/>
          <p14:tracePt t="23905" x="6134100" y="2571750"/>
          <p14:tracePt t="23922" x="6121400" y="2552700"/>
          <p14:tracePt t="23939" x="6096000" y="2527300"/>
          <p14:tracePt t="23954" x="6070600" y="2520950"/>
          <p14:tracePt t="23972" x="6026150" y="2514600"/>
          <p14:tracePt t="23988" x="6000750" y="2514600"/>
          <p14:tracePt t="24004" x="5949950" y="2514600"/>
          <p14:tracePt t="24022" x="5899150" y="2514600"/>
          <p14:tracePt t="24038" x="5848350" y="2540000"/>
          <p14:tracePt t="24055" x="5810250" y="2565400"/>
          <p14:tracePt t="24071" x="5784850" y="2578100"/>
          <p14:tracePt t="24088" x="5772150" y="2590800"/>
          <p14:tracePt t="24105" x="5765800" y="2597150"/>
          <p14:tracePt t="24121" x="5765800" y="2609850"/>
          <p14:tracePt t="24139" x="5772150" y="2616200"/>
          <p14:tracePt t="24154" x="5778500" y="2622550"/>
          <p14:tracePt t="24172" x="5784850" y="2622550"/>
          <p14:tracePt t="24188" x="5791200" y="2622550"/>
          <p14:tracePt t="24225" x="5797550" y="2622550"/>
          <p14:tracePt t="24241" x="5810250" y="2616200"/>
          <p14:tracePt t="24254" x="5810250" y="2609850"/>
          <p14:tracePt t="24256" x="5816600" y="2584450"/>
          <p14:tracePt t="24271" x="5822950" y="2559050"/>
          <p14:tracePt t="24288" x="5822950" y="2527300"/>
          <p14:tracePt t="24305" x="5822950" y="2501900"/>
          <p14:tracePt t="24321" x="5822950" y="2470150"/>
          <p14:tracePt t="24339" x="5822950" y="2463800"/>
          <p14:tracePt t="24354" x="5835650" y="2457450"/>
          <p14:tracePt t="24371" x="5854700" y="2444750"/>
          <p14:tracePt t="24388" x="5892800" y="2438400"/>
          <p14:tracePt t="24404" x="5924550" y="2438400"/>
          <p14:tracePt t="24422" x="5962650" y="2438400"/>
          <p14:tracePt t="24438" x="5981700" y="2451100"/>
          <p14:tracePt t="24455" x="6007100" y="2457450"/>
          <p14:tracePt t="24471" x="6013450" y="2470150"/>
          <p14:tracePt t="24530" x="6013450" y="2476500"/>
          <p14:tracePt t="24536" x="6007100" y="2482850"/>
          <p14:tracePt t="24539" x="6000750" y="2482850"/>
          <p14:tracePt t="24555" x="5994400" y="2482850"/>
          <p14:tracePt t="24571" x="5981700" y="2482850"/>
          <p14:tracePt t="24588" x="5956300" y="2482850"/>
          <p14:tracePt t="24605" x="5924550" y="2482850"/>
          <p14:tracePt t="24622" x="5892800" y="2482850"/>
          <p14:tracePt t="24638" x="5867400" y="2476500"/>
          <p14:tracePt t="24654" x="5822950" y="2457450"/>
          <p14:tracePt t="24671" x="5759450" y="2438400"/>
          <p14:tracePt t="24689" x="5676900" y="2413000"/>
          <p14:tracePt t="24705" x="5607050" y="2400300"/>
          <p14:tracePt t="24721" x="5492750" y="2393950"/>
          <p14:tracePt t="24739" x="5448300" y="2387600"/>
          <p14:tracePt t="24755" x="5397500" y="2381250"/>
          <p14:tracePt t="24771" x="5372100" y="2374900"/>
          <p14:tracePt t="24789" x="5334000" y="2368550"/>
          <p14:tracePt t="24804" x="5295900" y="2362200"/>
          <p14:tracePt t="24822" x="5264150" y="2355850"/>
          <p14:tracePt t="24838" x="5219700" y="2349500"/>
          <p14:tracePt t="24855" x="5187950" y="2349500"/>
          <p14:tracePt t="24871" x="5162550" y="2349500"/>
          <p14:tracePt t="24888" x="5137150" y="2374900"/>
          <p14:tracePt t="24905" x="5086350" y="2413000"/>
          <p14:tracePt t="24921" x="5060950" y="2482850"/>
          <p14:tracePt t="24939" x="5060950" y="2520950"/>
          <p14:tracePt t="24955" x="5060950" y="2559050"/>
          <p14:tracePt t="24971" x="5060950" y="2609850"/>
          <p14:tracePt t="24989" x="5073650" y="2635250"/>
          <p14:tracePt t="25004" x="5092700" y="2654300"/>
          <p14:tracePt t="25038" x="5105400" y="2667000"/>
          <p14:tracePt t="25041" x="5130800" y="2673350"/>
          <p14:tracePt t="25054" x="5149850" y="2679700"/>
          <p14:tracePt t="25071" x="5175250" y="2686050"/>
          <p14:tracePt t="25087" x="5238750" y="2692400"/>
          <p14:tracePt t="25104" x="5302250" y="2692400"/>
          <p14:tracePt t="25120" x="5384800" y="2679700"/>
          <p14:tracePt t="25120" x="5422900" y="2654300"/>
          <p14:tracePt t="25138" x="5448300" y="2635250"/>
          <p14:tracePt t="25153" x="5549900" y="2552700"/>
          <p14:tracePt t="25170" x="5581650" y="2476500"/>
          <p14:tracePt t="25188" x="5581650" y="2425700"/>
          <p14:tracePt t="25204" x="5581650" y="2387600"/>
          <p14:tracePt t="25222" x="5556250" y="2349500"/>
          <p14:tracePt t="25238" x="5524500" y="2305050"/>
          <p14:tracePt t="25255" x="5467350" y="2273300"/>
          <p14:tracePt t="25271" x="5397500" y="2247900"/>
          <p14:tracePt t="25288" x="5327650" y="2235200"/>
          <p14:tracePt t="25305" x="5207000" y="2235200"/>
          <p14:tracePt t="25322" x="5137150" y="2235200"/>
          <p14:tracePt t="25339" x="5080000" y="2235200"/>
          <p14:tracePt t="25354" x="5029200" y="2241550"/>
          <p14:tracePt t="25371" x="5003800" y="2247900"/>
          <p14:tracePt t="25388" x="4984750" y="2273300"/>
          <p14:tracePt t="25404" x="4972050" y="2286000"/>
          <p14:tracePt t="25422" x="4965700" y="2305050"/>
          <p14:tracePt t="25439" x="4965700" y="2324100"/>
          <p14:tracePt t="25455" x="4965700" y="2330450"/>
          <p14:tracePt t="25473" x="4965700" y="2349500"/>
          <p14:tracePt t="25514" x="4965700" y="2355850"/>
          <p14:tracePt t="25842" x="4972050" y="2362200"/>
          <p14:tracePt t="25853" x="4984750" y="2374900"/>
          <p14:tracePt t="25858" x="4997450" y="2374900"/>
          <p14:tracePt t="25861" x="5016500" y="2393950"/>
          <p14:tracePt t="25876" x="5041900" y="2406650"/>
          <p14:tracePt t="25893" x="5067300" y="2413000"/>
          <p14:tracePt t="25910" x="5099050" y="2413000"/>
          <p14:tracePt t="25926" x="5105400" y="2413000"/>
          <p14:tracePt t="25943" x="5111750" y="2406650"/>
          <p14:tracePt t="25960" x="5111750" y="2393950"/>
          <p14:tracePt t="25976" x="5118100" y="2362200"/>
          <p14:tracePt t="25993" x="5118100" y="2305050"/>
          <p14:tracePt t="26010" x="5105400" y="2279650"/>
          <p14:tracePt t="26027" x="5086350" y="2254250"/>
          <p14:tracePt t="26043" x="5067300" y="2241550"/>
          <p14:tracePt t="26060" x="5048250" y="2235200"/>
          <p14:tracePt t="26076" x="5029200" y="2235200"/>
          <p14:tracePt t="26093" x="4997450" y="2235200"/>
          <p14:tracePt t="26110" x="4978400" y="2247900"/>
          <p14:tracePt t="26126" x="4946650" y="2279650"/>
          <p14:tracePt t="26143" x="4921250" y="2324100"/>
          <p14:tracePt t="26160" x="4902200" y="2374900"/>
          <p14:tracePt t="26176" x="4902200" y="2425700"/>
          <p14:tracePt t="26176" x="4902200" y="2451100"/>
          <p14:tracePt t="26194" x="4908550" y="2501900"/>
          <p14:tracePt t="26210" x="4927600" y="2552700"/>
          <p14:tracePt t="26226" x="4953000" y="2603500"/>
          <p14:tracePt t="26243" x="4997450" y="2654300"/>
          <p14:tracePt t="26260" x="5029200" y="2686050"/>
          <p14:tracePt t="26276" x="5086350" y="2705100"/>
          <p14:tracePt t="26293" x="5143500" y="2717800"/>
          <p14:tracePt t="26310" x="5226050" y="2730500"/>
          <p14:tracePt t="26326" x="5302250" y="2730500"/>
          <p14:tracePt t="26343" x="5378450" y="2730500"/>
          <p14:tracePt t="26360" x="5448300" y="2724150"/>
          <p14:tracePt t="26376" x="5524500" y="2698750"/>
          <p14:tracePt t="26393" x="5575300" y="2660650"/>
          <p14:tracePt t="26410" x="5600700" y="2635250"/>
          <p14:tracePt t="26426" x="5613400" y="2590800"/>
          <p14:tracePt t="26443" x="5619750" y="2559050"/>
          <p14:tracePt t="26460" x="5619750" y="2508250"/>
          <p14:tracePt t="26476" x="5594350" y="2438400"/>
          <p14:tracePt t="26493" x="5562600" y="2362200"/>
          <p14:tracePt t="26510" x="5537200" y="2324100"/>
          <p14:tracePt t="26527" x="5511800" y="2292350"/>
          <p14:tracePt t="26543" x="5473700" y="2260600"/>
          <p14:tracePt t="26560" x="5454650" y="2241550"/>
          <p14:tracePt t="26576" x="5416550" y="2216150"/>
          <p14:tracePt t="26593" x="5346700" y="2197100"/>
          <p14:tracePt t="26610" x="5289550" y="2190750"/>
          <p14:tracePt t="26626" x="5219700" y="2190750"/>
          <p14:tracePt t="26643" x="5149850" y="2203450"/>
          <p14:tracePt t="26660" x="5060950" y="2247900"/>
          <p14:tracePt t="26677" x="5010150" y="2279650"/>
          <p14:tracePt t="26693" x="4978400" y="2317750"/>
          <p14:tracePt t="26710" x="4946650" y="2355850"/>
          <p14:tracePt t="26726" x="4933950" y="2381250"/>
          <p14:tracePt t="26743" x="4927600" y="2419350"/>
          <p14:tracePt t="26760" x="4927600" y="2463800"/>
          <p14:tracePt t="26776" x="4927600" y="2495550"/>
          <p14:tracePt t="26793" x="4940300" y="2565400"/>
          <p14:tracePt t="26810" x="4959350" y="2597150"/>
          <p14:tracePt t="26826" x="4991100" y="2622550"/>
          <p14:tracePt t="26843" x="5029200" y="2660650"/>
          <p14:tracePt t="26860" x="5080000" y="2698750"/>
          <p14:tracePt t="26877" x="5143500" y="2724150"/>
          <p14:tracePt t="26893" x="5207000" y="2730500"/>
          <p14:tracePt t="26910" x="5283200" y="2736850"/>
          <p14:tracePt t="26927" x="5353050" y="2736850"/>
          <p14:tracePt t="26943" x="5384800" y="2724150"/>
          <p14:tracePt t="26960" x="5416550" y="2711450"/>
          <p14:tracePt t="26976" x="5429250" y="2679700"/>
          <p14:tracePt t="26993" x="5429250" y="2628900"/>
          <p14:tracePt t="27010" x="5422900" y="2578100"/>
          <p14:tracePt t="27026" x="5403850" y="2533650"/>
          <p14:tracePt t="27043" x="5384800" y="2489200"/>
          <p14:tracePt t="27060" x="5359400" y="2444750"/>
          <p14:tracePt t="27076" x="5340350" y="2413000"/>
          <p14:tracePt t="27093" x="5308600" y="2374900"/>
          <p14:tracePt t="27110" x="5270500" y="2343150"/>
          <p14:tracePt t="27127" x="5219700" y="2305050"/>
          <p14:tracePt t="27145" x="5130800" y="2260600"/>
          <p14:tracePt t="27160" x="5041900" y="2235200"/>
          <p14:tracePt t="27176" x="4959350" y="2228850"/>
          <p14:tracePt t="27193" x="4826000" y="2228850"/>
          <p14:tracePt t="27211" x="4781550" y="2228850"/>
          <p14:tracePt t="27226" x="4743450" y="2247900"/>
          <p14:tracePt t="27244" x="4724400" y="2279650"/>
          <p14:tracePt t="27260" x="4711700" y="2317750"/>
          <p14:tracePt t="27277" x="4711700" y="2368550"/>
          <p14:tracePt t="27294" x="4724400" y="2419350"/>
          <p14:tracePt t="27310" x="4762500" y="2476500"/>
          <p14:tracePt t="27327" x="4800600" y="2514600"/>
          <p14:tracePt t="27343" x="4857750" y="2565400"/>
          <p14:tracePt t="27361" x="4921250" y="2609850"/>
          <p14:tracePt t="27376" x="4997450" y="2654300"/>
          <p14:tracePt t="27393" x="5118100" y="2679700"/>
          <p14:tracePt t="27410" x="5194300" y="2679700"/>
          <p14:tracePt t="27426" x="5283200" y="2679700"/>
          <p14:tracePt t="27444" x="5365750" y="2660650"/>
          <p14:tracePt t="27460" x="5441950" y="2622550"/>
          <p14:tracePt t="27476" x="5505450" y="2559050"/>
          <p14:tracePt t="27493" x="5549900" y="2501900"/>
          <p14:tracePt t="27509" x="5568950" y="2444750"/>
          <p14:tracePt t="27527" x="5568950" y="2393950"/>
          <p14:tracePt t="27543" x="5562600" y="2355850"/>
          <p14:tracePt t="27560" x="5530850" y="2324100"/>
          <p14:tracePt t="27576" x="5505450" y="2298700"/>
          <p14:tracePt t="27593" x="5473700" y="2279650"/>
          <p14:tracePt t="27610" x="5454650" y="2279650"/>
          <p14:tracePt t="27626" x="5429250" y="2279650"/>
          <p14:tracePt t="27644" x="5410200" y="2279650"/>
          <p14:tracePt t="27660" x="5384800" y="2286000"/>
          <p14:tracePt t="27676" x="5372100" y="2292350"/>
          <p14:tracePt t="27694" x="5359400" y="2298700"/>
          <p14:tracePt t="27710" x="5340350" y="2311400"/>
          <p14:tracePt t="27727" x="5334000" y="2349500"/>
          <p14:tracePt t="27743" x="5334000" y="2381250"/>
          <p14:tracePt t="27760" x="5334000" y="2419350"/>
          <p14:tracePt t="27777" x="5334000" y="2451100"/>
          <p14:tracePt t="27793" x="5378450" y="2527300"/>
          <p14:tracePt t="27810" x="5429250" y="2565400"/>
          <p14:tracePt t="27826" x="5480050" y="2603500"/>
          <p14:tracePt t="27844" x="5543550" y="2628900"/>
          <p14:tracePt t="27860" x="5632450" y="2635250"/>
          <p14:tracePt t="27876" x="5765800" y="2654300"/>
          <p14:tracePt t="27894" x="5873750" y="2654300"/>
          <p14:tracePt t="27910" x="5981700" y="2635250"/>
          <p14:tracePt t="27927" x="6064250" y="2597150"/>
          <p14:tracePt t="27943" x="6115050" y="2546350"/>
          <p14:tracePt t="27960" x="6153150" y="2476500"/>
          <p14:tracePt t="27977" x="6165850" y="2413000"/>
          <p14:tracePt t="27993" x="6153150" y="2336800"/>
          <p14:tracePt t="28010" x="6121400" y="2305050"/>
          <p14:tracePt t="28027" x="6102350" y="2279650"/>
          <p14:tracePt t="28044" x="6070600" y="2266950"/>
          <p14:tracePt t="28060" x="6051550" y="2266950"/>
          <p14:tracePt t="28076" x="6026150" y="2266950"/>
          <p14:tracePt t="28093" x="6007100" y="2279650"/>
          <p14:tracePt t="28110" x="5981700" y="2305050"/>
          <p14:tracePt t="28127" x="5962650" y="2336800"/>
          <p14:tracePt t="28143" x="5956300" y="2374900"/>
          <p14:tracePt t="28160" x="5949950" y="2400300"/>
          <p14:tracePt t="28177" x="5949950" y="2425700"/>
          <p14:tracePt t="28193" x="5975350" y="2482850"/>
          <p14:tracePt t="28211" x="6007100" y="2520950"/>
          <p14:tracePt t="28226" x="6045200" y="2552700"/>
          <p14:tracePt t="28244" x="6096000" y="2590800"/>
          <p14:tracePt t="28259" x="6134100" y="2603500"/>
          <p14:tracePt t="28276" x="6172200" y="2622550"/>
          <p14:tracePt t="28294" x="6223000" y="2622550"/>
          <p14:tracePt t="28309" x="6261100" y="2616200"/>
          <p14:tracePt t="28327" x="6286500" y="2590800"/>
          <p14:tracePt t="28343" x="6318250" y="2546350"/>
          <p14:tracePt t="28359" x="6318250" y="2501900"/>
          <p14:tracePt t="28377" x="6318250" y="2438400"/>
          <p14:tracePt t="28393" x="6280150" y="2355850"/>
          <p14:tracePt t="28410" x="6242050" y="2317750"/>
          <p14:tracePt t="28426" x="6197600" y="2292350"/>
          <p14:tracePt t="28443" x="6134100" y="2273300"/>
          <p14:tracePt t="28460" x="6064250" y="2266950"/>
          <p14:tracePt t="28476" x="6000750" y="2266950"/>
          <p14:tracePt t="28494" x="5930900" y="2273300"/>
          <p14:tracePt t="28510" x="5873750" y="2298700"/>
          <p14:tracePt t="28527" x="5842000" y="2330450"/>
          <p14:tracePt t="28543" x="5829300" y="2355850"/>
          <p14:tracePt t="28560" x="5822950" y="2374900"/>
          <p14:tracePt t="28577" x="5822950" y="2400300"/>
          <p14:tracePt t="28593" x="5822950" y="2444750"/>
          <p14:tracePt t="28610" x="5822950" y="2476500"/>
          <p14:tracePt t="28626" x="5822950" y="2495550"/>
          <p14:tracePt t="28643" x="5822950" y="2514600"/>
          <p14:tracePt t="28660" x="5816600" y="2540000"/>
          <p14:tracePt t="28676" x="5778500" y="2565400"/>
          <p14:tracePt t="28694" x="5715000" y="2603500"/>
          <p14:tracePt t="28710" x="5613400" y="2635250"/>
          <p14:tracePt t="28727" x="5480050" y="2654300"/>
          <p14:tracePt t="28743" x="5314950" y="2654300"/>
          <p14:tracePt t="28760" x="5187950" y="2654300"/>
          <p14:tracePt t="28777" x="5041900" y="2647950"/>
          <p14:tracePt t="28777" x="4978400" y="2647950"/>
          <p14:tracePt t="28793" x="4864100" y="2635250"/>
          <p14:tracePt t="28811" x="4775200" y="2609850"/>
          <p14:tracePt t="28826" x="4699000" y="2590800"/>
          <p14:tracePt t="28843" x="4654550" y="2584450"/>
          <p14:tracePt t="28860" x="4622800" y="2578100"/>
          <p14:tracePt t="28876" x="4616450" y="2578100"/>
          <p14:tracePt t="28894" x="4610100" y="2578100"/>
          <p14:tracePt t="28936" x="4603750" y="2578100"/>
          <p14:tracePt t="29009" x="4597400" y="2578100"/>
          <p14:tracePt t="29505" x="4610100" y="2578100"/>
          <p14:tracePt t="29513" x="4622800" y="2571750"/>
          <p14:tracePt t="29522" x="4629150" y="2571750"/>
          <p14:tracePt t="29529" x="4660900" y="2571750"/>
          <p14:tracePt t="29543" x="4692650" y="2571750"/>
          <p14:tracePt t="29560" x="4730750" y="2571750"/>
          <p14:tracePt t="29577" x="4762500" y="2565400"/>
          <p14:tracePt t="29593" x="4787900" y="2565400"/>
          <p14:tracePt t="29611" x="4800600" y="2559050"/>
          <p14:tracePt t="29689" x="4800600" y="2552700"/>
          <p14:tracePt t="29706" x="4800600" y="2546350"/>
          <p14:tracePt t="29738" x="4800600" y="2540000"/>
          <p14:tracePt t="29785" x="4794250" y="2540000"/>
          <p14:tracePt t="29793" x="4787900" y="2533650"/>
          <p14:tracePt t="29849" x="4781550" y="2533650"/>
          <p14:tracePt t="29873" x="4775200" y="2533650"/>
          <p14:tracePt t="29899" x="4768850" y="2533650"/>
          <p14:tracePt t="29921" x="4762500" y="2533650"/>
          <p14:tracePt t="29938" x="4756150" y="2533650"/>
          <p14:tracePt t="30073" x="4756150" y="2527300"/>
          <p14:tracePt t="30081" x="4749800" y="2527300"/>
          <p14:tracePt t="30209" x="4743450" y="2527300"/>
          <p14:tracePt t="30226" x="4737100" y="2527300"/>
          <p14:tracePt t="30321" x="4737100" y="2520950"/>
          <p14:tracePt t="30338" x="4737100" y="2508250"/>
          <p14:tracePt t="30347" x="4737100" y="2495550"/>
          <p14:tracePt t="30349" x="4737100" y="2482850"/>
          <p14:tracePt t="30360" x="4737100" y="2457450"/>
          <p14:tracePt t="30376" x="4737100" y="2419350"/>
          <p14:tracePt t="30393" x="4730750" y="2355850"/>
          <p14:tracePt t="30410" x="4686300" y="2305050"/>
          <p14:tracePt t="30427" x="4629150" y="2254250"/>
          <p14:tracePt t="30443" x="4572000" y="2216150"/>
          <p14:tracePt t="30460" x="4514850" y="2178050"/>
          <p14:tracePt t="30477" x="4464050" y="2159000"/>
          <p14:tracePt t="30493" x="4419600" y="2139950"/>
          <p14:tracePt t="30510" x="4368800" y="2133600"/>
          <p14:tracePt t="30526" x="4324350" y="2133600"/>
          <p14:tracePt t="30543" x="4279900" y="2133600"/>
          <p14:tracePt t="30560" x="4254500" y="2139950"/>
          <p14:tracePt t="30576" x="4222750" y="2152650"/>
          <p14:tracePt t="30576" x="4210050" y="2159000"/>
          <p14:tracePt t="30594" x="4191000" y="2165350"/>
          <p14:tracePt t="30609" x="4171950" y="2184400"/>
          <p14:tracePt t="30627" x="4171950" y="2197100"/>
          <p14:tracePt t="30643" x="4159250" y="2228850"/>
          <p14:tracePt t="30659" x="4159250" y="2273300"/>
          <p14:tracePt t="30677" x="4152900" y="2324100"/>
          <p14:tracePt t="30693" x="4152900" y="2374900"/>
          <p14:tracePt t="30710" x="4152900" y="2419350"/>
          <p14:tracePt t="30726" x="4152900" y="2470150"/>
          <p14:tracePt t="30743" x="4165600" y="2520950"/>
          <p14:tracePt t="30760" x="4191000" y="2571750"/>
          <p14:tracePt t="30776" x="4222750" y="2628900"/>
          <p14:tracePt t="30776" x="4241800" y="2647950"/>
          <p14:tracePt t="30793" x="4279900" y="2679700"/>
          <p14:tracePt t="30809" x="4324350" y="2698750"/>
          <p14:tracePt t="30827" x="4362450" y="2717800"/>
          <p14:tracePt t="30843" x="4400550" y="2724150"/>
          <p14:tracePt t="30860" x="4438650" y="2724150"/>
          <p14:tracePt t="30877" x="4476750" y="2724150"/>
          <p14:tracePt t="30893" x="4527550" y="2717800"/>
          <p14:tracePt t="30910" x="4584700" y="2686050"/>
          <p14:tracePt t="30926" x="4635500" y="2660650"/>
          <p14:tracePt t="30943" x="4686300" y="2635250"/>
          <p14:tracePt t="30960" x="4724400" y="2597150"/>
          <p14:tracePt t="30976" x="4749800" y="2559050"/>
          <p14:tracePt t="30976" x="4756150" y="2540000"/>
          <p14:tracePt t="30994" x="4756150" y="2501900"/>
          <p14:tracePt t="31009" x="4756150" y="2451100"/>
          <p14:tracePt t="31027" x="4743450" y="2419350"/>
          <p14:tracePt t="31043" x="4724400" y="2381250"/>
          <p14:tracePt t="31060" x="4699000" y="2349500"/>
          <p14:tracePt t="31077" x="4673600" y="2343150"/>
          <p14:tracePt t="31093" x="4660900" y="2336800"/>
          <p14:tracePt t="31110" x="4648200" y="2336800"/>
          <p14:tracePt t="31769" x="4648200" y="2343150"/>
          <p14:tracePt t="31785" x="4648200" y="2355850"/>
          <p14:tracePt t="31794" x="4641850" y="2362200"/>
          <p14:tracePt t="31796" x="4641850" y="2374900"/>
          <p14:tracePt t="31809" x="4641850" y="2381250"/>
          <p14:tracePt t="31850" x="4641850" y="2387600"/>
          <p14:tracePt t="31866" x="4641850" y="2393950"/>
          <p14:tracePt t="31881" x="4635500" y="2400300"/>
          <p14:tracePt t="31883" x="4635500" y="2406650"/>
          <p14:tracePt t="31893" x="4635500" y="2419350"/>
          <p14:tracePt t="31910" x="4629150" y="2425700"/>
          <p14:tracePt t="31926" x="4629150" y="2432050"/>
          <p14:tracePt t="32098" x="4629150" y="2438400"/>
          <p14:tracePt t="32109" x="4629150" y="2444750"/>
          <p14:tracePt t="32131" x="4629150" y="2457450"/>
          <p14:tracePt t="32133" x="4629150" y="2463800"/>
          <p14:tracePt t="32144" x="4629150" y="2476500"/>
          <p14:tracePt t="32161" x="4629150" y="2482850"/>
          <p14:tracePt t="32177" x="4629150" y="2533650"/>
          <p14:tracePt t="32211" x="4629150" y="2552700"/>
          <p14:tracePt t="32227" x="4622800" y="2565400"/>
          <p14:tracePt t="32244" x="4616450" y="2578100"/>
          <p14:tracePt t="32260" x="4603750" y="2603500"/>
          <p14:tracePt t="32278" x="4584700" y="2641600"/>
          <p14:tracePt t="32294" x="4584700" y="2673350"/>
          <p14:tracePt t="32311" x="4565650" y="2705100"/>
          <p14:tracePt t="32327" x="4546600" y="2730500"/>
          <p14:tracePt t="32344" x="4533900" y="2755900"/>
          <p14:tracePt t="32361" x="4527550" y="2762250"/>
          <p14:tracePt t="32452" x="4521200" y="2762250"/>
          <p14:tracePt t="32470" x="4521200" y="2768600"/>
          <p14:tracePt t="32477" x="4514850" y="2768600"/>
          <p14:tracePt t="32554" x="4514850" y="2774950"/>
          <p14:tracePt t="32954" x="4508500" y="2781300"/>
          <p14:tracePt t="32961" x="4502150" y="2781300"/>
          <p14:tracePt t="32987" x="4495800" y="2781300"/>
          <p14:tracePt t="33034" x="4495800" y="2787650"/>
          <p14:tracePt t="33066" x="4495800" y="2794000"/>
          <p14:tracePt t="33098" x="4489450" y="2794000"/>
          <p14:tracePt t="34251" x="4489450" y="2787650"/>
          <p14:tracePt t="34282" x="4489450" y="2781300"/>
          <p14:tracePt t="34299" x="4495800" y="2774950"/>
          <p14:tracePt t="34314" x="4495800" y="2768600"/>
          <p14:tracePt t="34371" x="4502150" y="2768600"/>
          <p14:tracePt t="34394" x="4502150" y="2762250"/>
          <p14:tracePt t="34442" x="4502150" y="2755900"/>
          <p14:tracePt t="34634" x="4502150" y="2749550"/>
          <p14:tracePt t="34699" x="4502150" y="2743200"/>
          <p14:tracePt t="34722" x="4502150" y="2736850"/>
          <p14:tracePt t="34738" x="4502150" y="2724150"/>
          <p14:tracePt t="34747" x="4502150" y="2717800"/>
          <p14:tracePt t="34762" x="4502150" y="2705100"/>
          <p14:tracePt t="34779" x="4502150" y="2698750"/>
          <p14:tracePt t="34803" x="4502150" y="2692400"/>
          <p14:tracePt t="34811" x="4502150" y="2686050"/>
          <p14:tracePt t="34812" x="4502150" y="2679700"/>
          <p14:tracePt t="34874" x="4502150" y="2673350"/>
          <p14:tracePt t="36298" x="4495800" y="2673350"/>
          <p14:tracePt t="36307" x="4495800" y="2679700"/>
          <p14:tracePt t="36316" x="4495800" y="2686050"/>
          <p14:tracePt t="36327" x="4489450" y="2698750"/>
          <p14:tracePt t="36343" x="4489450" y="2705100"/>
          <p14:tracePt t="36346" x="4483100" y="2717800"/>
          <p14:tracePt t="36361" x="4476750" y="2724150"/>
          <p14:tracePt t="36377" x="4476750" y="2730500"/>
          <p14:tracePt t="36377" x="4476750" y="2736850"/>
          <p14:tracePt t="36562" x="4470400" y="2736850"/>
          <p14:tracePt t="36834" x="4470400" y="2730500"/>
          <p14:tracePt t="36843" x="4470400" y="2724150"/>
          <p14:tracePt t="36890" x="4470400" y="2717800"/>
          <p14:tracePt t="36915" x="4476750" y="2717800"/>
          <p14:tracePt t="37170" x="4483100" y="2717800"/>
          <p14:tracePt t="37178" x="4502150" y="2717800"/>
          <p14:tracePt t="37196" x="4527550" y="2724150"/>
          <p14:tracePt t="37198" x="4565650" y="2730500"/>
          <p14:tracePt t="37210" x="4610100" y="2730500"/>
          <p14:tracePt t="37227" x="4705350" y="2730500"/>
          <p14:tracePt t="37243" x="4826000" y="2730500"/>
          <p14:tracePt t="37260" x="4940300" y="2724150"/>
          <p14:tracePt t="37277" x="5060950" y="2724150"/>
          <p14:tracePt t="37293" x="5168900" y="2717800"/>
          <p14:tracePt t="37311" x="5232400" y="2717800"/>
          <p14:tracePt t="37327" x="5270500" y="2711450"/>
          <p14:tracePt t="37343" x="5283200" y="2711450"/>
          <p14:tracePt t="37387" x="5283200" y="2705100"/>
          <p14:tracePt t="37411" x="5283200" y="2698750"/>
          <p14:tracePt t="37426" x="5283200" y="2692400"/>
          <p14:tracePt t="37498" x="5289550" y="2692400"/>
          <p14:tracePt t="37515" x="5295900" y="2692400"/>
          <p14:tracePt t="37523" x="5302250" y="2692400"/>
          <p14:tracePt t="37546" x="5308600" y="2692400"/>
          <p14:tracePt t="37549" x="5314950" y="2692400"/>
          <p14:tracePt t="37562" x="5321300" y="2692400"/>
          <p14:tracePt t="37579" x="5327650" y="2692400"/>
          <p14:tracePt t="37593" x="5340350" y="2692400"/>
          <p14:tracePt t="37634" x="5346700" y="2692400"/>
          <p14:tracePt t="37641" x="5346700" y="2705100"/>
          <p14:tracePt t="37653" x="5353050" y="2705100"/>
          <p14:tracePt t="37655" x="5359400" y="2711450"/>
          <p14:tracePt t="37666" x="5365750" y="2717800"/>
          <p14:tracePt t="37677" x="5372100" y="2724150"/>
          <p14:tracePt t="37693" x="5397500" y="2730500"/>
          <p14:tracePt t="37710" x="5416550" y="2730500"/>
          <p14:tracePt t="37727" x="5448300" y="2730500"/>
          <p14:tracePt t="37743" x="5499100" y="2730500"/>
          <p14:tracePt t="37761" x="5549900" y="2730500"/>
          <p14:tracePt t="37777" x="5594350" y="2724150"/>
          <p14:tracePt t="37794" x="5638800" y="2717800"/>
          <p14:tracePt t="37810" x="5645150" y="2717800"/>
          <p14:tracePt t="37827" x="5651500" y="2717800"/>
          <p14:tracePt t="37898" x="5657850" y="2717800"/>
          <p14:tracePt t="37906" x="5664200" y="2717800"/>
          <p14:tracePt t="37931" x="5670550" y="2717800"/>
          <p14:tracePt t="37932" x="5676900" y="2717800"/>
          <p14:tracePt t="37943" x="5683250" y="2717800"/>
          <p14:tracePt t="37961" x="5689600" y="2717800"/>
          <p14:tracePt t="37977" x="5702300" y="2717800"/>
          <p14:tracePt t="37994" x="5727700" y="2717800"/>
          <p14:tracePt t="38010" x="5753100" y="2717800"/>
          <p14:tracePt t="38027" x="5778500" y="2717800"/>
          <p14:tracePt t="38043" x="5803900" y="2717800"/>
          <p14:tracePt t="38060" x="5842000" y="2717800"/>
          <p14:tracePt t="38077" x="5867400" y="2717800"/>
          <p14:tracePt t="38093" x="5899150" y="2711450"/>
          <p14:tracePt t="38110" x="5918200" y="2705100"/>
          <p14:tracePt t="38127" x="5930900" y="2705100"/>
          <p14:tracePt t="38143" x="5937250" y="2705100"/>
          <p14:tracePt t="38161" x="5943600" y="2705100"/>
          <p14:tracePt t="38177" x="5943600" y="2698750"/>
          <p14:tracePt t="38346" x="5949950" y="2698750"/>
          <p14:tracePt t="38386" x="5956300" y="2698750"/>
          <p14:tracePt t="38403" x="5956300" y="2692400"/>
          <p14:tracePt t="38412" x="5962650" y="2692400"/>
          <p14:tracePt t="38434" x="5962650" y="2686050"/>
          <p14:tracePt t="39650" x="5962650" y="2673350"/>
          <p14:tracePt t="39667" x="5969000" y="2667000"/>
          <p14:tracePt t="39682" x="5969000" y="2660650"/>
          <p14:tracePt t="39693" x="5975350" y="2654300"/>
          <p14:tracePt t="39697" x="5981700" y="2654300"/>
          <p14:tracePt t="39736" x="5981700" y="2647950"/>
          <p14:tracePt t="42140" x="0" y="0"/>
        </p14:tracePtLst>
        <p14:tracePtLst>
          <p14:tracePt t="129074" x="2946400" y="1581150"/>
          <p14:tracePt t="129195" x="2946400" y="1587500"/>
          <p14:tracePt t="129211" x="2946400" y="1593850"/>
          <p14:tracePt t="129221" x="2952750" y="1593850"/>
          <p14:tracePt t="129227" x="2965450" y="1600200"/>
          <p14:tracePt t="129254" x="2978150" y="1600200"/>
          <p14:tracePt t="129259" x="2990850" y="1600200"/>
          <p14:tracePt t="129275" x="3003550" y="1600200"/>
          <p14:tracePt t="129290" x="3009900" y="1600200"/>
          <p14:tracePt t="129299" x="3022600" y="1600200"/>
          <p14:tracePt t="129309" x="3028950" y="1600200"/>
          <p14:tracePt t="129331" x="3041650" y="1600200"/>
          <p14:tracePt t="129355" x="3048000" y="1600200"/>
          <p14:tracePt t="129363" x="3067050" y="1600200"/>
          <p14:tracePt t="129379" x="3098800" y="1600200"/>
          <p14:tracePt t="129395" x="3130550" y="1600200"/>
          <p14:tracePt t="129411" x="3175000" y="1593850"/>
          <p14:tracePt t="129427" x="3232150" y="1574800"/>
          <p14:tracePt t="129443" x="3270250" y="1568450"/>
          <p14:tracePt t="129476" x="3308350" y="1549400"/>
          <p14:tracePt t="129493" x="3327400" y="1524000"/>
          <p14:tracePt t="129510" x="3352800" y="1492250"/>
          <p14:tracePt t="129515" x="3365500" y="1473200"/>
          <p14:tracePt t="129526" x="3365500" y="1441450"/>
          <p14:tracePt t="129544" x="3365500" y="1409700"/>
          <p14:tracePt t="129563" x="3359150" y="1384300"/>
          <p14:tracePt t="129578" x="3333750" y="1346200"/>
          <p14:tracePt t="129593" x="3314700" y="1314450"/>
          <p14:tracePt t="129610" x="3257550" y="1276350"/>
          <p14:tracePt t="129627" x="3206750" y="1244600"/>
          <p14:tracePt t="129643" x="3155950" y="1225550"/>
          <p14:tracePt t="129660" x="3105150" y="1206500"/>
          <p14:tracePt t="129676" x="3054350" y="1193800"/>
          <p14:tracePt t="129693" x="3009900" y="1187450"/>
          <p14:tracePt t="129710" x="2959100" y="1187450"/>
          <p14:tracePt t="129726" x="2927350" y="1193800"/>
          <p14:tracePt t="129743" x="2895600" y="1200150"/>
          <p14:tracePt t="129759" x="2876550" y="1219200"/>
          <p14:tracePt t="129776" x="2851150" y="1250950"/>
          <p14:tracePt t="129793" x="2832100" y="1301750"/>
          <p14:tracePt t="129809" x="2806700" y="1346200"/>
          <p14:tracePt t="129827" x="2774950" y="1409700"/>
          <p14:tracePt t="129843" x="2768600" y="1447800"/>
          <p14:tracePt t="129860" x="2768600" y="1479550"/>
          <p14:tracePt t="129876" x="2768600" y="1511300"/>
          <p14:tracePt t="129893" x="2768600" y="1562100"/>
          <p14:tracePt t="129910" x="2781300" y="1600200"/>
          <p14:tracePt t="129926" x="2794000" y="1625600"/>
          <p14:tracePt t="129943" x="2806700" y="1651000"/>
          <p14:tracePt t="129959" x="2825750" y="1670050"/>
          <p14:tracePt t="129976" x="2838450" y="1682750"/>
          <p14:tracePt t="129993" x="2870200" y="1701800"/>
          <p14:tracePt t="130009" x="2914650" y="1708150"/>
          <p14:tracePt t="130009" x="2933700" y="1708150"/>
          <p14:tracePt t="130027" x="2984500" y="1708150"/>
          <p14:tracePt t="130044" x="3035300" y="1708150"/>
          <p14:tracePt t="130060" x="3086100" y="1676400"/>
          <p14:tracePt t="130076" x="3143250" y="1651000"/>
          <p14:tracePt t="130093" x="3181350" y="1619250"/>
          <p14:tracePt t="130110" x="3219450" y="1587500"/>
          <p14:tracePt t="130126" x="3251200" y="1562100"/>
          <p14:tracePt t="130143" x="3263900" y="1517650"/>
          <p14:tracePt t="130159" x="3263900" y="1473200"/>
          <p14:tracePt t="130176" x="3225800" y="1397000"/>
          <p14:tracePt t="130210" x="3175000" y="1358900"/>
          <p14:tracePt t="130210" x="3162300" y="1352550"/>
          <p14:tracePt t="130227" x="3111500" y="1333500"/>
          <p14:tracePt t="130243" x="3054350" y="1308100"/>
          <p14:tracePt t="130260" x="2997200" y="1295400"/>
          <p14:tracePt t="130276" x="2959100" y="1289050"/>
          <p14:tracePt t="130293" x="2933700" y="1289050"/>
          <p14:tracePt t="130310" x="2914650" y="1289050"/>
          <p14:tracePt t="130326" x="2908300" y="1289050"/>
          <p14:tracePt t="130343" x="2895600" y="1289050"/>
          <p14:tracePt t="130360" x="2889250" y="1289050"/>
          <p14:tracePt t="130376" x="2870200" y="1308100"/>
          <p14:tracePt t="130393" x="2844800" y="1327150"/>
          <p14:tracePt t="130410" x="2825750" y="1358900"/>
          <p14:tracePt t="130427" x="2813050" y="1390650"/>
          <p14:tracePt t="130443" x="2813050" y="1422400"/>
          <p14:tracePt t="130460" x="2813050" y="1454150"/>
          <p14:tracePt t="130477" x="2813050" y="1492250"/>
          <p14:tracePt t="130493" x="2813050" y="1536700"/>
          <p14:tracePt t="130510" x="2819400" y="1568450"/>
          <p14:tracePt t="130526" x="2838450" y="1606550"/>
          <p14:tracePt t="130544" x="2870200" y="1638300"/>
          <p14:tracePt t="130560" x="2901950" y="1670050"/>
          <p14:tracePt t="130576" x="2946400" y="1689100"/>
          <p14:tracePt t="130593" x="2997200" y="1695450"/>
          <p14:tracePt t="130609" x="3048000" y="1701800"/>
          <p14:tracePt t="130609" x="3067050" y="1701800"/>
          <p14:tracePt t="130627" x="3117850" y="1701800"/>
          <p14:tracePt t="130643" x="3168650" y="1676400"/>
          <p14:tracePt t="130659" x="3225800" y="1644650"/>
          <p14:tracePt t="130677" x="3251200" y="1606550"/>
          <p14:tracePt t="130693" x="3263900" y="1574800"/>
          <p14:tracePt t="130710" x="3263900" y="1536700"/>
          <p14:tracePt t="130726" x="3263900" y="1498600"/>
          <p14:tracePt t="130744" x="3263900" y="1454150"/>
          <p14:tracePt t="130759" x="3244850" y="1409700"/>
          <p14:tracePt t="130776" x="3219450" y="1365250"/>
          <p14:tracePt t="130793" x="3194050" y="1339850"/>
          <p14:tracePt t="130809" x="3168650" y="1314450"/>
          <p14:tracePt t="130827" x="3130550" y="1301750"/>
          <p14:tracePt t="130843" x="3105150" y="1301750"/>
          <p14:tracePt t="130859" x="3086100" y="1301750"/>
          <p14:tracePt t="130877" x="3060700" y="1301750"/>
          <p14:tracePt t="130893" x="3048000" y="1301750"/>
          <p14:tracePt t="130910" x="3041650" y="1301750"/>
          <p14:tracePt t="131010" x="3035300" y="1301750"/>
          <p14:tracePt t="131171" x="3035300" y="1308100"/>
          <p14:tracePt t="131179" x="3035300" y="1320800"/>
          <p14:tracePt t="131187" x="3041650" y="1352550"/>
          <p14:tracePt t="131210" x="3048000" y="1397000"/>
          <p14:tracePt t="131226" x="3130550" y="1517650"/>
          <p14:tracePt t="131243" x="3219450" y="1651000"/>
          <p14:tracePt t="131259" x="3346450" y="1790700"/>
          <p14:tracePt t="131277" x="3467100" y="1936750"/>
          <p14:tracePt t="131293" x="3613150" y="2076450"/>
          <p14:tracePt t="131309" x="3752850" y="2222500"/>
          <p14:tracePt t="131327" x="3898900" y="2343150"/>
          <p14:tracePt t="131343" x="4038600" y="2451100"/>
          <p14:tracePt t="131359" x="4210050" y="2559050"/>
          <p14:tracePt t="131376" x="4381500" y="2628900"/>
          <p14:tracePt t="131393" x="4540250" y="2698750"/>
          <p14:tracePt t="131410" x="4724400" y="2755900"/>
          <p14:tracePt t="131426" x="4965700" y="2781300"/>
          <p14:tracePt t="131443" x="5099050" y="2781300"/>
          <p14:tracePt t="131459" x="5213350" y="2755900"/>
          <p14:tracePt t="131477" x="5314950" y="2705100"/>
          <p14:tracePt t="131493" x="5391150" y="2667000"/>
          <p14:tracePt t="131509" x="5435600" y="2635250"/>
          <p14:tracePt t="131526" x="5480050" y="2609850"/>
          <p14:tracePt t="131543" x="5518150" y="2578100"/>
          <p14:tracePt t="131560" x="5530850" y="2559050"/>
          <p14:tracePt t="131576" x="5549900" y="2540000"/>
          <p14:tracePt t="131620" x="5549900" y="2533650"/>
          <p14:tracePt t="131634" x="5556250" y="2527300"/>
          <p14:tracePt t="131643" x="5562600" y="2527300"/>
          <p14:tracePt t="131645" x="5568950" y="2514600"/>
          <p14:tracePt t="131659" x="5581650" y="2508250"/>
          <p14:tracePt t="131677" x="5594350" y="2489200"/>
          <p14:tracePt t="131693" x="5613400" y="2470150"/>
          <p14:tracePt t="131709" x="5619750" y="2444750"/>
          <p14:tracePt t="131726" x="5626100" y="2432050"/>
          <p14:tracePt t="131743" x="5626100" y="2419350"/>
          <p14:tracePt t="131760" x="5626100" y="2400300"/>
          <p14:tracePt t="131776" x="5626100" y="2374900"/>
          <p14:tracePt t="131793" x="5600700" y="2343150"/>
          <p14:tracePt t="131810" x="5568950" y="2311400"/>
          <p14:tracePt t="131826" x="5511800" y="2286000"/>
          <p14:tracePt t="131843" x="5492750" y="2266950"/>
          <p14:tracePt t="131860" x="5467350" y="2254250"/>
          <p14:tracePt t="131876" x="5448300" y="2235200"/>
          <p14:tracePt t="131893" x="5429250" y="2228850"/>
          <p14:tracePt t="131909" x="5416550" y="2216150"/>
          <p14:tracePt t="131927" x="5397500" y="2209800"/>
          <p14:tracePt t="131943" x="5365750" y="2203450"/>
          <p14:tracePt t="131960" x="5334000" y="2203450"/>
          <p14:tracePt t="131976" x="5302250" y="2203450"/>
          <p14:tracePt t="131993" x="5270500" y="2197100"/>
          <p14:tracePt t="132010" x="5238750" y="2197100"/>
          <p14:tracePt t="132026" x="5194300" y="2197100"/>
          <p14:tracePt t="132044" x="5175250" y="2197100"/>
          <p14:tracePt t="132059" x="5156200" y="2197100"/>
          <p14:tracePt t="132077" x="5130800" y="2197100"/>
          <p14:tracePt t="132093" x="5118100" y="2203450"/>
          <p14:tracePt t="132109" x="5099050" y="2222500"/>
          <p14:tracePt t="132127" x="5086350" y="2235200"/>
          <p14:tracePt t="132143" x="5060950" y="2254250"/>
          <p14:tracePt t="132160" x="5048250" y="2266950"/>
          <p14:tracePt t="132176" x="5022850" y="2298700"/>
          <p14:tracePt t="132210" x="5010150" y="2311400"/>
          <p14:tracePt t="132226" x="5003800" y="2349500"/>
          <p14:tracePt t="132244" x="4997450" y="2362200"/>
          <p14:tracePt t="132259" x="4997450" y="2381250"/>
          <p14:tracePt t="132276" x="4997450" y="2406650"/>
          <p14:tracePt t="132293" x="4991100" y="2425700"/>
          <p14:tracePt t="132310" x="4991100" y="2444750"/>
          <p14:tracePt t="132326" x="4984750" y="2476500"/>
          <p14:tracePt t="132343" x="4984750" y="2495550"/>
          <p14:tracePt t="132359" x="4984750" y="2520950"/>
          <p14:tracePt t="132376" x="4984750" y="2546350"/>
          <p14:tracePt t="132393" x="4991100" y="2571750"/>
          <p14:tracePt t="132410" x="5010150" y="2603500"/>
          <p14:tracePt t="132426" x="5029200" y="2641600"/>
          <p14:tracePt t="132443" x="5041900" y="2654300"/>
          <p14:tracePt t="132459" x="5054600" y="2679700"/>
          <p14:tracePt t="132476" x="5080000" y="2698750"/>
          <p14:tracePt t="132493" x="5105400" y="2717800"/>
          <p14:tracePt t="132510" x="5130800" y="2730500"/>
          <p14:tracePt t="132526" x="5168900" y="2743200"/>
          <p14:tracePt t="132543" x="5194300" y="2743200"/>
          <p14:tracePt t="132559" x="5232400" y="2743200"/>
          <p14:tracePt t="132576" x="5264150" y="2743200"/>
          <p14:tracePt t="132593" x="5295900" y="2743200"/>
          <p14:tracePt t="132610" x="5327650" y="2736850"/>
          <p14:tracePt t="132626" x="5378450" y="2717800"/>
          <p14:tracePt t="132643" x="5403850" y="2698750"/>
          <p14:tracePt t="132659" x="5422900" y="2673350"/>
          <p14:tracePt t="132676" x="5441950" y="2654300"/>
          <p14:tracePt t="132693" x="5454650" y="2628900"/>
          <p14:tracePt t="132709" x="5467350" y="2616200"/>
          <p14:tracePt t="132727" x="5473700" y="2603500"/>
          <p14:tracePt t="132743" x="5486400" y="2578100"/>
          <p14:tracePt t="132759" x="5492750" y="2565400"/>
          <p14:tracePt t="132777" x="5499100" y="2527300"/>
          <p14:tracePt t="132793" x="5499100" y="2501900"/>
          <p14:tracePt t="132810" x="5499100" y="2470150"/>
          <p14:tracePt t="132826" x="5492750" y="2425700"/>
          <p14:tracePt t="132844" x="5486400" y="2393950"/>
          <p14:tracePt t="132859" x="5467350" y="2355850"/>
          <p14:tracePt t="132876" x="5448300" y="2330450"/>
          <p14:tracePt t="132893" x="5429250" y="2305050"/>
          <p14:tracePt t="132909" x="5391150" y="2273300"/>
          <p14:tracePt t="132927" x="5353050" y="2247900"/>
          <p14:tracePt t="132942" x="5314950" y="2228850"/>
          <p14:tracePt t="132959" x="5283200" y="2222500"/>
          <p14:tracePt t="132976" x="5232400" y="2222500"/>
          <p14:tracePt t="132993" x="5194300" y="2216150"/>
          <p14:tracePt t="133010" x="5137150" y="2216150"/>
          <p14:tracePt t="133026" x="5041900" y="2216150"/>
          <p14:tracePt t="133044" x="4978400" y="2216150"/>
          <p14:tracePt t="133059" x="4927600" y="2222500"/>
          <p14:tracePt t="133076" x="4889500" y="2235200"/>
          <p14:tracePt t="133093" x="4870450" y="2247900"/>
          <p14:tracePt t="133109" x="4845050" y="2273300"/>
          <p14:tracePt t="133126" x="4826000" y="2298700"/>
          <p14:tracePt t="133143" x="4806950" y="2330450"/>
          <p14:tracePt t="133159" x="4787900" y="2368550"/>
          <p14:tracePt t="133176" x="4775200" y="2425700"/>
          <p14:tracePt t="133210" x="4775200" y="2457450"/>
          <p14:tracePt t="133226" x="4787900" y="2520950"/>
          <p14:tracePt t="133244" x="4800600" y="2552700"/>
          <p14:tracePt t="133259" x="4819650" y="2584450"/>
          <p14:tracePt t="133276" x="4838700" y="2616200"/>
          <p14:tracePt t="133293" x="4870450" y="2635250"/>
          <p14:tracePt t="133309" x="4908550" y="2654300"/>
          <p14:tracePt t="133326" x="4959350" y="2679700"/>
          <p14:tracePt t="133343" x="5016500" y="2711450"/>
          <p14:tracePt t="133359" x="5067300" y="2730500"/>
          <p14:tracePt t="133377" x="5137150" y="2743200"/>
          <p14:tracePt t="133393" x="5181600" y="2749550"/>
          <p14:tracePt t="133410" x="5213350" y="2749550"/>
          <p14:tracePt t="133426" x="5276850" y="2749550"/>
          <p14:tracePt t="133442" x="5321300" y="2749550"/>
          <p14:tracePt t="133459" x="5365750" y="2749550"/>
          <p14:tracePt t="133476" x="5403850" y="2743200"/>
          <p14:tracePt t="133493" x="5448300" y="2724150"/>
          <p14:tracePt t="133509" x="5473700" y="2711450"/>
          <p14:tracePt t="133527" x="5492750" y="2698750"/>
          <p14:tracePt t="133542" x="5511800" y="2667000"/>
          <p14:tracePt t="133559" x="5524500" y="2647950"/>
          <p14:tracePt t="133576" x="5524500" y="2616200"/>
          <p14:tracePt t="133592" x="5530850" y="2578100"/>
          <p14:tracePt t="133610" x="5530850" y="2546350"/>
          <p14:tracePt t="133626" x="5530850" y="2501900"/>
          <p14:tracePt t="133643" x="5530850" y="2463800"/>
          <p14:tracePt t="133659" x="5524500" y="2432050"/>
          <p14:tracePt t="133676" x="5511800" y="2393950"/>
          <p14:tracePt t="133693" x="5492750" y="2368550"/>
          <p14:tracePt t="133709" x="5480050" y="2336800"/>
          <p14:tracePt t="133726" x="5467350" y="2305050"/>
          <p14:tracePt t="133742" x="5448300" y="2292350"/>
          <p14:tracePt t="133759" x="5435600" y="2273300"/>
          <p14:tracePt t="133777" x="5403850" y="2254250"/>
          <p14:tracePt t="133792" x="5365750" y="2235200"/>
          <p14:tracePt t="133810" x="5327650" y="2216150"/>
          <p14:tracePt t="133826" x="5270500" y="2209800"/>
          <p14:tracePt t="133843" x="5232400" y="2209800"/>
          <p14:tracePt t="133860" x="5194300" y="2203450"/>
          <p14:tracePt t="133876" x="5162550" y="2203450"/>
          <p14:tracePt t="133893" x="5124450" y="2203450"/>
          <p14:tracePt t="133909" x="5092700" y="2203450"/>
          <p14:tracePt t="133926" x="5067300" y="2209800"/>
          <p14:tracePt t="133943" x="5041900" y="2222500"/>
          <p14:tracePt t="133959" x="5010150" y="2235200"/>
          <p14:tracePt t="133976" x="4972050" y="2247900"/>
          <p14:tracePt t="133993" x="4953000" y="2266950"/>
          <p14:tracePt t="134010" x="4927600" y="2292350"/>
          <p14:tracePt t="134026" x="4895850" y="2343150"/>
          <p14:tracePt t="134042" x="4883150" y="2381250"/>
          <p14:tracePt t="134060" x="4870450" y="2432050"/>
          <p14:tracePt t="134076" x="4870450" y="2489200"/>
          <p14:tracePt t="134093" x="4870450" y="2565400"/>
          <p14:tracePt t="134109" x="4883150" y="2609850"/>
          <p14:tracePt t="134126" x="4902200" y="2654300"/>
          <p14:tracePt t="134143" x="4933950" y="2686050"/>
          <p14:tracePt t="134159" x="4965700" y="2717800"/>
          <p14:tracePt t="134176" x="5022850" y="2774950"/>
          <p14:tracePt t="134210" x="5054600" y="2800350"/>
          <p14:tracePt t="134210" x="5073650" y="2813050"/>
          <p14:tracePt t="134226" x="5118100" y="2825750"/>
          <p14:tracePt t="134243" x="5156200" y="2832100"/>
          <p14:tracePt t="134260" x="5207000" y="2838450"/>
          <p14:tracePt t="134276" x="5257800" y="2838450"/>
          <p14:tracePt t="134292" x="5289550" y="2825750"/>
          <p14:tracePt t="134310" x="5334000" y="2806700"/>
          <p14:tracePt t="134326" x="5372100" y="2794000"/>
          <p14:tracePt t="134343" x="5403850" y="2774950"/>
          <p14:tracePt t="134359" x="5422900" y="2755900"/>
          <p14:tracePt t="134376" x="5441950" y="2730500"/>
          <p14:tracePt t="134393" x="5448300" y="2717800"/>
          <p14:tracePt t="134409" x="5448300" y="2698750"/>
          <p14:tracePt t="134426" x="5448300" y="2654300"/>
          <p14:tracePt t="134442" x="5448300" y="2616200"/>
          <p14:tracePt t="134459" x="5448300" y="2597150"/>
          <p14:tracePt t="134476" x="5448300" y="2590800"/>
          <p14:tracePt t="134492" x="5448300" y="2571750"/>
          <p14:tracePt t="134510" x="5448300" y="2559050"/>
          <p14:tracePt t="134526" x="5448300" y="2552700"/>
          <p14:tracePt t="134543" x="5448300" y="2527300"/>
          <p14:tracePt t="134559" x="5435600" y="2508250"/>
          <p14:tracePt t="134576" x="5422900" y="2476500"/>
          <p14:tracePt t="134593" x="5403850" y="2457450"/>
          <p14:tracePt t="134609" x="5403850" y="2438400"/>
          <p14:tracePt t="134609" x="5397500" y="2432050"/>
          <p14:tracePt t="134627" x="5384800" y="2406650"/>
          <p14:tracePt t="134643" x="5353050" y="2374900"/>
          <p14:tracePt t="134659" x="5321300" y="2362200"/>
          <p14:tracePt t="134676" x="5295900" y="2336800"/>
          <p14:tracePt t="134692" x="5264150" y="2317750"/>
          <p14:tracePt t="134710" x="5238750" y="2311400"/>
          <p14:tracePt t="134726" x="5200650" y="2305050"/>
          <p14:tracePt t="134743" x="5175250" y="2298700"/>
          <p14:tracePt t="134759" x="5143500" y="2292350"/>
          <p14:tracePt t="134776" x="5118100" y="2286000"/>
          <p14:tracePt t="134794" x="5086350" y="2286000"/>
          <p14:tracePt t="134809" x="5073650" y="2286000"/>
          <p14:tracePt t="134809" x="5060950" y="2286000"/>
          <p14:tracePt t="134867" x="5054600" y="2286000"/>
          <p14:tracePt t="135482" x="5048250" y="2298700"/>
          <p14:tracePt t="135492" x="5041900" y="2317750"/>
          <p14:tracePt t="135494" x="5029200" y="2336800"/>
          <p14:tracePt t="135509" x="5016500" y="2362200"/>
          <p14:tracePt t="135512" x="4965700" y="2419350"/>
          <p14:tracePt t="135526" x="4914900" y="2476500"/>
          <p14:tracePt t="135542" x="4876800" y="2514600"/>
          <p14:tracePt t="135560" x="4838700" y="2552700"/>
          <p14:tracePt t="135576" x="4813300" y="2578100"/>
          <p14:tracePt t="135592" x="4800600" y="2597150"/>
          <p14:tracePt t="135609" x="4787900" y="2603500"/>
          <p14:tracePt t="135626" x="4775200" y="2622550"/>
          <p14:tracePt t="135643" x="4762500" y="2635250"/>
          <p14:tracePt t="135659" x="4756150" y="2641600"/>
          <p14:tracePt t="135916" x="4749800" y="2647950"/>
          <p14:tracePt t="135923" x="4743450" y="2654300"/>
          <p14:tracePt t="135931" x="4730750" y="2667000"/>
          <p14:tracePt t="135938" x="4711700" y="2679700"/>
          <p14:tracePt t="135946" x="4603750" y="2749550"/>
          <p14:tracePt t="135959" x="4419600" y="2819400"/>
          <p14:tracePt t="135976" x="4057650" y="2940050"/>
          <p14:tracePt t="135992" x="3644900" y="3041650"/>
          <p14:tracePt t="136009" x="3238500" y="3054350"/>
          <p14:tracePt t="136026" x="2711450" y="3092450"/>
          <p14:tracePt t="136043" x="2514600" y="3098800"/>
          <p14:tracePt t="136059" x="2425700" y="3098800"/>
          <p14:tracePt t="136076" x="2393950" y="3098800"/>
          <p14:tracePt t="136092" x="2374900" y="3098800"/>
          <p14:tracePt t="136131" x="2368550" y="3098800"/>
          <p14:tracePt t="136133" x="2355850" y="3098800"/>
          <p14:tracePt t="136142" x="2343150" y="3098800"/>
          <p14:tracePt t="136160" x="2324100" y="3086100"/>
          <p14:tracePt t="136176" x="2298700" y="3067050"/>
          <p14:tracePt t="136176" x="2279650" y="3067050"/>
          <p14:tracePt t="136210" x="2266950" y="3060700"/>
          <p14:tracePt t="136226" x="2203450" y="3048000"/>
          <p14:tracePt t="136243" x="2146300" y="3048000"/>
          <p14:tracePt t="136259" x="2095500" y="3048000"/>
          <p14:tracePt t="136276" x="2051050" y="3048000"/>
          <p14:tracePt t="136292" x="2000250" y="3048000"/>
          <p14:tracePt t="136309" x="1981200" y="3048000"/>
          <p14:tracePt t="136326" x="1955800" y="3048000"/>
          <p14:tracePt t="136342" x="1949450" y="3048000"/>
          <p14:tracePt t="136359" x="1936750" y="3048000"/>
          <p14:tracePt t="136376" x="1936750" y="3041650"/>
          <p14:tracePt t="136411" x="1930400" y="3035300"/>
          <p14:tracePt t="136428" x="1924050" y="3035300"/>
          <p14:tracePt t="136430" x="1917700" y="3028950"/>
          <p14:tracePt t="136443" x="1905000" y="3028950"/>
          <p14:tracePt t="136459" x="1898650" y="3028950"/>
          <p14:tracePt t="136476" x="1879600" y="3028950"/>
          <p14:tracePt t="136493" x="1866900" y="3028950"/>
          <p14:tracePt t="136509" x="1860550" y="3028950"/>
          <p14:tracePt t="136526" x="1835150" y="3028950"/>
          <p14:tracePt t="136542" x="1816100" y="3028950"/>
          <p14:tracePt t="136560" x="1803400" y="3028950"/>
          <p14:tracePt t="136576" x="1790700" y="3028950"/>
          <p14:tracePt t="136592" x="1765300" y="3028950"/>
          <p14:tracePt t="136609" x="1758950" y="3028950"/>
          <p14:tracePt t="136626" x="1746250" y="3028950"/>
          <p14:tracePt t="136762" x="1746250" y="3022600"/>
          <p14:tracePt t="136771" x="1752600" y="3022600"/>
          <p14:tracePt t="136778" x="1758950" y="3016250"/>
          <p14:tracePt t="136794" x="1771650" y="3009900"/>
          <p14:tracePt t="136797" x="1784350" y="3009900"/>
          <p14:tracePt t="136809" x="1809750" y="3009900"/>
          <p14:tracePt t="136826" x="1860550" y="3009900"/>
          <p14:tracePt t="136843" x="1898650" y="3009900"/>
          <p14:tracePt t="136859" x="1930400" y="3009900"/>
          <p14:tracePt t="136877" x="1955800" y="3009900"/>
          <p14:tracePt t="136894" x="1987550" y="3009900"/>
          <p14:tracePt t="136910" x="2012950" y="3009900"/>
          <p14:tracePt t="136927" x="2051050" y="3009900"/>
          <p14:tracePt t="136943" x="2070100" y="3009900"/>
          <p14:tracePt t="136960" x="2076450" y="3009900"/>
          <p14:tracePt t="137452" x="2076450" y="3003550"/>
          <p14:tracePt t="137462" x="2070100" y="2984500"/>
          <p14:tracePt t="137465" x="2057400" y="2946400"/>
          <p14:tracePt t="137483" x="2019300" y="2895600"/>
          <p14:tracePt t="137493" x="1974850" y="2844800"/>
          <p14:tracePt t="137510" x="1930400" y="2813050"/>
          <p14:tracePt t="137527" x="1879600" y="2781300"/>
          <p14:tracePt t="137543" x="1835150" y="2755900"/>
          <p14:tracePt t="137560" x="1784350" y="2730500"/>
          <p14:tracePt t="137577" x="1739900" y="2711450"/>
          <p14:tracePt t="137593" x="1695450" y="2705100"/>
          <p14:tracePt t="137610" x="1663700" y="2705100"/>
          <p14:tracePt t="137627" x="1612900" y="2705100"/>
          <p14:tracePt t="137644" x="1581150" y="2705100"/>
          <p14:tracePt t="137660" x="1555750" y="2705100"/>
          <p14:tracePt t="137677" x="1524000" y="2711450"/>
          <p14:tracePt t="137694" x="1504950" y="2717800"/>
          <p14:tracePt t="137710" x="1479550" y="2736850"/>
          <p14:tracePt t="137727" x="1454150" y="2755900"/>
          <p14:tracePt t="137743" x="1428750" y="2768600"/>
          <p14:tracePt t="137760" x="1403350" y="2794000"/>
          <p14:tracePt t="137777" x="1384300" y="2819400"/>
          <p14:tracePt t="137793" x="1358900" y="2851150"/>
          <p14:tracePt t="137810" x="1352550" y="2863850"/>
          <p14:tracePt t="137826" x="1346200" y="2895600"/>
          <p14:tracePt t="137843" x="1346200" y="2914650"/>
          <p14:tracePt t="137860" x="1365250" y="2940050"/>
          <p14:tracePt t="137876" x="1377950" y="2965450"/>
          <p14:tracePt t="137894" x="1397000" y="2984500"/>
          <p14:tracePt t="137910" x="1409700" y="3009900"/>
          <p14:tracePt t="137927" x="1435100" y="3022600"/>
          <p14:tracePt t="137943" x="1466850" y="3048000"/>
          <p14:tracePt t="137960" x="1504950" y="3067050"/>
          <p14:tracePt t="137977" x="1549400" y="3079750"/>
          <p14:tracePt t="137993" x="1600200" y="3079750"/>
          <p14:tracePt t="138010" x="1644650" y="3079750"/>
          <p14:tracePt t="138026" x="1714500" y="3086100"/>
          <p14:tracePt t="138044" x="1746250" y="3086100"/>
          <p14:tracePt t="138060" x="1784350" y="3079750"/>
          <p14:tracePt t="138076" x="1816100" y="3067050"/>
          <p14:tracePt t="138093" x="1841500" y="3035300"/>
          <p14:tracePt t="138110" x="1860550" y="3009900"/>
          <p14:tracePt t="138126" x="1866900" y="2978150"/>
          <p14:tracePt t="138143" x="1866900" y="2946400"/>
          <p14:tracePt t="138160" x="1860550" y="2901950"/>
          <p14:tracePt t="138177" x="1822450" y="2819400"/>
          <p14:tracePt t="138210" x="1797050" y="2794000"/>
          <p14:tracePt t="138210" x="1778000" y="2787650"/>
          <p14:tracePt t="138227" x="1739900" y="2755900"/>
          <p14:tracePt t="138243" x="1695450" y="2749550"/>
          <p14:tracePt t="138260" x="1651000" y="2743200"/>
          <p14:tracePt t="138276" x="1600200" y="2743200"/>
          <p14:tracePt t="138293" x="1549400" y="2743200"/>
          <p14:tracePt t="138310" x="1517650" y="2743200"/>
          <p14:tracePt t="138327" x="1492250" y="2743200"/>
          <p14:tracePt t="138344" x="1485900" y="2749550"/>
          <p14:tracePt t="138360" x="1466850" y="2755900"/>
          <p14:tracePt t="138377" x="1460500" y="2768600"/>
          <p14:tracePt t="138394" x="1441450" y="2781300"/>
          <p14:tracePt t="138410" x="1435100" y="2813050"/>
          <p14:tracePt t="138410" x="1422400" y="2832100"/>
          <p14:tracePt t="138427" x="1416050" y="2863850"/>
          <p14:tracePt t="138443" x="1416050" y="2882900"/>
          <p14:tracePt t="138460" x="1416050" y="2901950"/>
          <p14:tracePt t="138477" x="1428750" y="2914650"/>
          <p14:tracePt t="138493" x="1441450" y="2940050"/>
          <p14:tracePt t="138510" x="1473200" y="2959100"/>
          <p14:tracePt t="138527" x="1504950" y="2978150"/>
          <p14:tracePt t="138544" x="1549400" y="3003550"/>
          <p14:tracePt t="138560" x="1587500" y="3016250"/>
          <p14:tracePt t="138577" x="1638300" y="3016250"/>
          <p14:tracePt t="138594" x="1682750" y="3016250"/>
          <p14:tracePt t="138610" x="1752600" y="3016250"/>
          <p14:tracePt t="138627" x="1936750" y="3009900"/>
          <p14:tracePt t="138643" x="2101850" y="2990850"/>
          <p14:tracePt t="138660" x="2362200" y="2952750"/>
          <p14:tracePt t="138677" x="2736850" y="2914650"/>
          <p14:tracePt t="138693" x="3117850" y="2844800"/>
          <p14:tracePt t="138710" x="3498850" y="2800350"/>
          <p14:tracePt t="138727" x="3771900" y="2774950"/>
          <p14:tracePt t="138744" x="3924300" y="2768600"/>
          <p14:tracePt t="138760" x="4013200" y="2762250"/>
          <p14:tracePt t="138777" x="4064000" y="2755900"/>
          <p14:tracePt t="138794" x="4083050" y="2749550"/>
          <p14:tracePt t="138810" x="4089400" y="2749550"/>
          <p14:tracePt t="138827" x="4102100" y="2749550"/>
          <p14:tracePt t="138844" x="4114800" y="2749550"/>
          <p14:tracePt t="138860" x="4121150" y="2749550"/>
          <p14:tracePt t="138877" x="4133850" y="2743200"/>
          <p14:tracePt t="138893" x="4146550" y="2743200"/>
          <p14:tracePt t="138911" x="4165600" y="2743200"/>
          <p14:tracePt t="138927" x="4210050" y="2736850"/>
          <p14:tracePt t="138944" x="4260850" y="2736850"/>
          <p14:tracePt t="138960" x="4305300" y="2736850"/>
          <p14:tracePt t="138977" x="4330700" y="2736850"/>
          <p14:tracePt t="139043" x="4330700" y="2730500"/>
          <p14:tracePt t="139051" x="4324350" y="2717800"/>
          <p14:tracePt t="139059" x="4305300" y="2698750"/>
          <p14:tracePt t="139070" x="4286250" y="2692400"/>
          <p14:tracePt t="139076" x="4267200" y="2667000"/>
          <p14:tracePt t="139093" x="4235450" y="2667000"/>
          <p14:tracePt t="139111" x="4222750" y="2660650"/>
          <p14:tracePt t="139126" x="4216400" y="2660650"/>
          <p14:tracePt t="139144" x="4210050" y="2667000"/>
          <p14:tracePt t="139160" x="4210050" y="2679700"/>
          <p14:tracePt t="139176" x="4216400" y="2711450"/>
          <p14:tracePt t="139210" x="4235450" y="2724150"/>
          <p14:tracePt t="139210" x="4241800" y="2730500"/>
          <p14:tracePt t="139227" x="4273550" y="2755900"/>
          <p14:tracePt t="139243" x="4318000" y="2768600"/>
          <p14:tracePt t="139260" x="4362450" y="2768600"/>
          <p14:tracePt t="139277" x="4413250" y="2768600"/>
          <p14:tracePt t="139293" x="4464050" y="2768600"/>
          <p14:tracePt t="139311" x="4514850" y="2768600"/>
          <p14:tracePt t="139326" x="4559300" y="2749550"/>
          <p14:tracePt t="139343" x="4584700" y="2730500"/>
          <p14:tracePt t="139360" x="4603750" y="2717800"/>
          <p14:tracePt t="139376" x="4610100" y="2698750"/>
          <p14:tracePt t="139394" x="4622800" y="2686050"/>
          <p14:tracePt t="139410" x="4629150" y="2667000"/>
          <p14:tracePt t="139427" x="4629150" y="2609850"/>
          <p14:tracePt t="139443" x="4629150" y="2565400"/>
          <p14:tracePt t="139460" x="4629150" y="2533650"/>
          <p14:tracePt t="139477" x="4629150" y="2508250"/>
          <p14:tracePt t="139493" x="4629150" y="2489200"/>
          <p14:tracePt t="139510" x="4629150" y="2470150"/>
          <p14:tracePt t="139526" x="4629150" y="2457450"/>
          <p14:tracePt t="139543" x="4616450" y="2444750"/>
          <p14:tracePt t="139560" x="4616450" y="2425700"/>
          <p14:tracePt t="139576" x="4610100" y="2413000"/>
          <p14:tracePt t="139594" x="4597400" y="2400300"/>
          <p14:tracePt t="139610" x="4584700" y="2381250"/>
          <p14:tracePt t="139610" x="4572000" y="2374900"/>
          <p14:tracePt t="139627" x="4565650" y="2374900"/>
          <p14:tracePt t="139627" x="4565650" y="2368550"/>
          <p14:tracePt t="139643" x="4540250" y="2355850"/>
          <p14:tracePt t="139660" x="4527550" y="2349500"/>
          <p14:tracePt t="139677" x="4521200" y="2336800"/>
          <p14:tracePt t="139693" x="4489450" y="2330450"/>
          <p14:tracePt t="139710" x="4470400" y="2330450"/>
          <p14:tracePt t="139726" x="4432300" y="2324100"/>
          <p14:tracePt t="139743" x="4394200" y="2324100"/>
          <p14:tracePt t="139760" x="4362450" y="2324100"/>
          <p14:tracePt t="139776" x="4337050" y="2324100"/>
          <p14:tracePt t="139794" x="4305300" y="2330450"/>
          <p14:tracePt t="139810" x="4292600" y="2343150"/>
          <p14:tracePt t="139827" x="4260850" y="2362200"/>
          <p14:tracePt t="139843" x="4241800" y="2374900"/>
          <p14:tracePt t="139860" x="4229100" y="2387600"/>
          <p14:tracePt t="139877" x="4222750" y="2406650"/>
          <p14:tracePt t="139893" x="4216400" y="2419350"/>
          <p14:tracePt t="139911" x="4203700" y="2438400"/>
          <p14:tracePt t="139926" x="4197350" y="2457450"/>
          <p14:tracePt t="139943" x="4191000" y="2476500"/>
          <p14:tracePt t="139960" x="4191000" y="2495550"/>
          <p14:tracePt t="139976" x="4191000" y="2520950"/>
          <p14:tracePt t="139994" x="4191000" y="2546350"/>
          <p14:tracePt t="140010" x="4191000" y="2584450"/>
          <p14:tracePt t="140027" x="4203700" y="2622550"/>
          <p14:tracePt t="140043" x="4222750" y="2647950"/>
          <p14:tracePt t="140060" x="4248150" y="2660650"/>
          <p14:tracePt t="140077" x="4279900" y="2679700"/>
          <p14:tracePt t="140093" x="4318000" y="2686050"/>
          <p14:tracePt t="140110" x="4368800" y="2698750"/>
          <p14:tracePt t="140126" x="4425950" y="2705100"/>
          <p14:tracePt t="140143" x="4495800" y="2705100"/>
          <p14:tracePt t="140160" x="4552950" y="2705100"/>
          <p14:tracePt t="140176" x="4648200" y="2686050"/>
          <p14:tracePt t="140211" x="4667250" y="2679700"/>
          <p14:tracePt t="140226" x="4699000" y="2647950"/>
          <p14:tracePt t="140244" x="4699000" y="2628900"/>
          <p14:tracePt t="140260" x="4699000" y="2603500"/>
          <p14:tracePt t="140277" x="4699000" y="2565400"/>
          <p14:tracePt t="140293" x="4692650" y="2520950"/>
          <p14:tracePt t="140310" x="4667250" y="2489200"/>
          <p14:tracePt t="140327" x="4648200" y="2457450"/>
          <p14:tracePt t="140343" x="4622800" y="2432050"/>
          <p14:tracePt t="140360" x="4610100" y="2413000"/>
          <p14:tracePt t="140376" x="4591050" y="2400300"/>
          <p14:tracePt t="140394" x="4572000" y="2387600"/>
          <p14:tracePt t="140410" x="4533900" y="2374900"/>
          <p14:tracePt t="140426" x="4470400" y="2368550"/>
          <p14:tracePt t="140444" x="4419600" y="2368550"/>
          <p14:tracePt t="140460" x="4356100" y="2368550"/>
          <p14:tracePt t="140477" x="4292600" y="2368550"/>
          <p14:tracePt t="140493" x="4248150" y="2368550"/>
          <p14:tracePt t="140510" x="4191000" y="2387600"/>
          <p14:tracePt t="140527" x="4146550" y="2413000"/>
          <p14:tracePt t="140543" x="4121150" y="2432050"/>
          <p14:tracePt t="140560" x="4108450" y="2470150"/>
          <p14:tracePt t="140576" x="4108450" y="2495550"/>
          <p14:tracePt t="140594" x="4108450" y="2527300"/>
          <p14:tracePt t="140610" x="4108450" y="2559050"/>
          <p14:tracePt t="140626" x="4127500" y="2609850"/>
          <p14:tracePt t="140644" x="4140200" y="2641600"/>
          <p14:tracePt t="140660" x="4178300" y="2667000"/>
          <p14:tracePt t="140677" x="4222750" y="2686050"/>
          <p14:tracePt t="140693" x="4254500" y="2705100"/>
          <p14:tracePt t="140710" x="4273550" y="2717800"/>
          <p14:tracePt t="140727" x="4311650" y="2724150"/>
          <p14:tracePt t="140743" x="4349750" y="2724150"/>
          <p14:tracePt t="140760" x="4400550" y="2724150"/>
          <p14:tracePt t="140776" x="4451350" y="2717800"/>
          <p14:tracePt t="140794" x="4502150" y="2686050"/>
          <p14:tracePt t="140810" x="4546600" y="2654300"/>
          <p14:tracePt t="140826" x="4578350" y="2603500"/>
          <p14:tracePt t="140844" x="4578350" y="2571750"/>
          <p14:tracePt t="140860" x="4578350" y="2540000"/>
          <p14:tracePt t="140877" x="4578350" y="2520950"/>
          <p14:tracePt t="140893" x="4578350" y="2495550"/>
          <p14:tracePt t="140910" x="4572000" y="2476500"/>
          <p14:tracePt t="140943" x="4565650" y="2470150"/>
          <p14:tracePt t="140960" x="4559300" y="2457450"/>
          <p14:tracePt t="140976" x="4559300" y="2451100"/>
          <p14:tracePt t="140994" x="4552950" y="2438400"/>
          <p14:tracePt t="141010" x="4540250" y="2425700"/>
          <p14:tracePt t="141026" x="4521200" y="2400300"/>
          <p14:tracePt t="141044" x="4502150" y="2381250"/>
          <p14:tracePt t="141060" x="4470400" y="2362200"/>
          <p14:tracePt t="141077" x="4425950" y="2355850"/>
          <p14:tracePt t="141093" x="4375150" y="2355850"/>
          <p14:tracePt t="141110" x="4330700" y="2355850"/>
          <p14:tracePt t="141127" x="4292600" y="2355850"/>
          <p14:tracePt t="141143" x="4267200" y="2355850"/>
          <p14:tracePt t="141161" x="4241800" y="2355850"/>
          <p14:tracePt t="141176" x="4210050" y="2432050"/>
          <p14:tracePt t="141210" x="4210050" y="2482850"/>
          <p14:tracePt t="141226" x="4222750" y="2559050"/>
          <p14:tracePt t="141243" x="4241800" y="2609850"/>
          <p14:tracePt t="141260" x="4267200" y="2654300"/>
          <p14:tracePt t="141277" x="4292600" y="2692400"/>
          <p14:tracePt t="141293" x="4311650" y="2717800"/>
          <p14:tracePt t="141310" x="4337050" y="2743200"/>
          <p14:tracePt t="141327" x="4368800" y="2762250"/>
          <p14:tracePt t="141343" x="4400550" y="2781300"/>
          <p14:tracePt t="141360" x="4451350" y="2787650"/>
          <p14:tracePt t="141376" x="4502150" y="2787650"/>
          <p14:tracePt t="141393" x="4559300" y="2787650"/>
          <p14:tracePt t="141410" x="4603750" y="2768600"/>
          <p14:tracePt t="141426" x="4635500" y="2730500"/>
          <p14:tracePt t="141443" x="4654550" y="2698750"/>
          <p14:tracePt t="141460" x="4667250" y="2654300"/>
          <p14:tracePt t="141477" x="4667250" y="2603500"/>
          <p14:tracePt t="141493" x="4667250" y="2540000"/>
          <p14:tracePt t="141510" x="4667250" y="2476500"/>
          <p14:tracePt t="141527" x="4667250" y="2451100"/>
          <p14:tracePt t="141543" x="4641850" y="2425700"/>
          <p14:tracePt t="141560" x="4622800" y="2406650"/>
          <p14:tracePt t="141576" x="4591050" y="2393950"/>
          <p14:tracePt t="141593" x="4559300" y="2387600"/>
          <p14:tracePt t="141610" x="4514850" y="2387600"/>
          <p14:tracePt t="141626" x="4457700" y="2387600"/>
          <p14:tracePt t="141644" x="4425950" y="2387600"/>
          <p14:tracePt t="141660" x="4419600" y="2387600"/>
          <p14:tracePt t="141677" x="4413250" y="2387600"/>
          <p14:tracePt t="141907" x="4419600" y="2400300"/>
          <p14:tracePt t="141915" x="4432300" y="2413000"/>
          <p14:tracePt t="141926" x="4451350" y="2432050"/>
          <p14:tracePt t="141928" x="4533900" y="2495550"/>
          <p14:tracePt t="141943" x="4660900" y="2546350"/>
          <p14:tracePt t="141960" x="4800600" y="2597150"/>
          <p14:tracePt t="141976" x="4914900" y="2622550"/>
          <p14:tracePt t="141993" x="4997450" y="2641600"/>
          <p14:tracePt t="142010" x="5054600" y="2647950"/>
          <p14:tracePt t="142026" x="5111750" y="2654300"/>
          <p14:tracePt t="142043" x="5149850" y="2660650"/>
          <p14:tracePt t="142060" x="5181600" y="2660650"/>
          <p14:tracePt t="142076" x="5219700" y="2660650"/>
          <p14:tracePt t="142093" x="5264150" y="2654300"/>
          <p14:tracePt t="142109" x="5295900" y="2641600"/>
          <p14:tracePt t="142127" x="5334000" y="2622550"/>
          <p14:tracePt t="142143" x="5359400" y="2597150"/>
          <p14:tracePt t="142160" x="5384800" y="2578100"/>
          <p14:tracePt t="142176" x="5429250" y="2533650"/>
          <p14:tracePt t="142210" x="5429250" y="2508250"/>
          <p14:tracePt t="142226" x="5429250" y="2470150"/>
          <p14:tracePt t="142244" x="5429250" y="2444750"/>
          <p14:tracePt t="142260" x="5429250" y="2425700"/>
          <p14:tracePt t="142276" x="5429250" y="2413000"/>
          <p14:tracePt t="142293" x="5422900" y="2387600"/>
          <p14:tracePt t="142310" x="5403850" y="2374900"/>
          <p14:tracePt t="142326" x="5397500" y="2355850"/>
          <p14:tracePt t="142343" x="5372100" y="2336800"/>
          <p14:tracePt t="142359" x="5353050" y="2305050"/>
          <p14:tracePt t="142376" x="5321300" y="2286000"/>
          <p14:tracePt t="142393" x="5302250" y="2273300"/>
          <p14:tracePt t="142410" x="5283200" y="2266950"/>
          <p14:tracePt t="142426" x="5270500" y="2260600"/>
          <p14:tracePt t="142426" x="5257800" y="2254250"/>
          <p14:tracePt t="142443" x="5219700" y="2254250"/>
          <p14:tracePt t="142459" x="5187950" y="2254250"/>
          <p14:tracePt t="142476" x="5149850" y="2254250"/>
          <p14:tracePt t="142493" x="5124450" y="2266950"/>
          <p14:tracePt t="142509" x="5092700" y="2286000"/>
          <p14:tracePt t="142527" x="5060950" y="2298700"/>
          <p14:tracePt t="142543" x="5022850" y="2311400"/>
          <p14:tracePt t="142559" x="4997450" y="2330450"/>
          <p14:tracePt t="142576" x="4978400" y="2349500"/>
          <p14:tracePt t="142593" x="4953000" y="2368550"/>
          <p14:tracePt t="142611" x="4940300" y="2387600"/>
          <p14:tracePt t="142626" x="4921250" y="2419350"/>
          <p14:tracePt t="142643" x="4908550" y="2444750"/>
          <p14:tracePt t="142659" x="4902200" y="2463800"/>
          <p14:tracePt t="142676" x="4902200" y="2495550"/>
          <p14:tracePt t="142693" x="4895850" y="2520950"/>
          <p14:tracePt t="142710" x="4895850" y="2540000"/>
          <p14:tracePt t="142727" x="4895850" y="2571750"/>
          <p14:tracePt t="142743" x="4914900" y="2590800"/>
          <p14:tracePt t="142761" x="4927600" y="2622550"/>
          <p14:tracePt t="142776" x="4946650" y="2647950"/>
          <p14:tracePt t="142793" x="4965700" y="2673350"/>
          <p14:tracePt t="142810" x="4978400" y="2686050"/>
          <p14:tracePt t="142826" x="5003800" y="2705100"/>
          <p14:tracePt t="142844" x="5035550" y="2717800"/>
          <p14:tracePt t="142860" x="5054600" y="2730500"/>
          <p14:tracePt t="142876" x="5086350" y="2743200"/>
          <p14:tracePt t="142893" x="5118100" y="2749550"/>
          <p14:tracePt t="142910" x="5162550" y="2749550"/>
          <p14:tracePt t="142927" x="5194300" y="2749550"/>
          <p14:tracePt t="142943" x="5245100" y="2749550"/>
          <p14:tracePt t="142959" x="5283200" y="2743200"/>
          <p14:tracePt t="142977" x="5308600" y="2736850"/>
          <p14:tracePt t="142993" x="5334000" y="2717800"/>
          <p14:tracePt t="143010" x="5353050" y="2698750"/>
          <p14:tracePt t="143026" x="5384800" y="2673350"/>
          <p14:tracePt t="143043" x="5397500" y="2641600"/>
          <p14:tracePt t="143060" x="5410200" y="2616200"/>
          <p14:tracePt t="143076" x="5416550" y="2584450"/>
          <p14:tracePt t="143093" x="5422900" y="2559050"/>
          <p14:tracePt t="143109" x="5422900" y="2520950"/>
          <p14:tracePt t="143143" x="5422900" y="2514600"/>
          <p14:tracePt t="143146" x="5422900" y="2501900"/>
          <p14:tracePt t="143160" x="5422900" y="2476500"/>
          <p14:tracePt t="143176" x="5422900" y="2432050"/>
          <p14:tracePt t="143208" x="5422900" y="2413000"/>
          <p14:tracePt t="143225" x="5410200" y="2393950"/>
          <p14:tracePt t="143241" x="5397500" y="2374900"/>
          <p14:tracePt t="143258" x="5378450" y="2355850"/>
          <p14:tracePt t="143274" x="5353050" y="2324100"/>
          <p14:tracePt t="143274" x="5334000" y="2317750"/>
          <p14:tracePt t="143291" x="5302250" y="2298700"/>
          <p14:tracePt t="143307" x="5270500" y="2279650"/>
          <p14:tracePt t="143324" x="5226050" y="2266950"/>
          <p14:tracePt t="143342" x="5194300" y="2254250"/>
          <p14:tracePt t="143358" x="5175250" y="2254250"/>
          <p14:tracePt t="143375" x="5149850" y="2254250"/>
          <p14:tracePt t="143392" x="5124450" y="2254250"/>
          <p14:tracePt t="143408" x="5111750" y="2254250"/>
          <p14:tracePt t="143425" x="5099050" y="2260600"/>
          <p14:tracePt t="143442" x="5080000" y="2279650"/>
          <p14:tracePt t="143459" x="5060950" y="2298700"/>
          <p14:tracePt t="143476" x="5054600" y="2305050"/>
          <p14:tracePt t="143493" x="5048250" y="2317750"/>
          <p14:tracePt t="143667" x="5041900" y="2317750"/>
          <p14:tracePt t="143675" x="5041900" y="2324100"/>
          <p14:tracePt t="143686" x="5041900" y="2336800"/>
          <p14:tracePt t="143691" x="5035550" y="2349500"/>
          <p14:tracePt t="143702" x="5035550" y="2368550"/>
          <p14:tracePt t="143709" x="5035550" y="2387600"/>
          <p14:tracePt t="143726" x="5035550" y="2419350"/>
          <p14:tracePt t="143743" x="5035550" y="2451100"/>
          <p14:tracePt t="143759" x="5048250" y="2470150"/>
          <p14:tracePt t="143776" x="5086350" y="2501900"/>
          <p14:tracePt t="143793" x="5130800" y="2533650"/>
          <p14:tracePt t="143809" x="5168900" y="2571750"/>
          <p14:tracePt t="143826" x="5200650" y="2590800"/>
          <p14:tracePt t="143843" x="5238750" y="2622550"/>
          <p14:tracePt t="143860" x="5264150" y="2635250"/>
          <p14:tracePt t="143876" x="5276850" y="2635250"/>
          <p14:tracePt t="143893" x="5283200" y="2635250"/>
          <p14:tracePt t="143910" x="5289550" y="2635250"/>
          <p14:tracePt t="143926" x="5289550" y="2628900"/>
          <p14:tracePt t="143943" x="5289550" y="2622550"/>
          <p14:tracePt t="143959" x="5295900" y="2622550"/>
          <p14:tracePt t="143976" x="5302250" y="2609850"/>
          <p14:tracePt t="144011" x="5308600" y="2609850"/>
          <p14:tracePt t="144013" x="5308600" y="2603500"/>
          <p14:tracePt t="144026" x="5308600" y="2597150"/>
          <p14:tracePt t="144043" x="5308600" y="2590800"/>
          <p14:tracePt t="144132" x="5308600" y="2584450"/>
          <p14:tracePt t="144149" x="5308600" y="2578100"/>
          <p14:tracePt t="144180" x="5302250" y="2571750"/>
          <p14:tracePt t="144188" x="5295900" y="2571750"/>
          <p14:tracePt t="144203" x="5276850" y="2571750"/>
          <p14:tracePt t="144205" x="5257800" y="2571750"/>
          <p14:tracePt t="144220" x="5219700" y="2571750"/>
          <p14:tracePt t="144236" x="5181600" y="2571750"/>
          <p14:tracePt t="144253" x="5137150" y="2578100"/>
          <p14:tracePt t="144270" x="5080000" y="2590800"/>
          <p14:tracePt t="144286" x="5010150" y="2609850"/>
          <p14:tracePt t="144304" x="4902200" y="2641600"/>
          <p14:tracePt t="144319" x="4800600" y="2679700"/>
          <p14:tracePt t="144336" x="4686300" y="2711450"/>
          <p14:tracePt t="144354" x="4572000" y="2736850"/>
          <p14:tracePt t="144370" x="4470400" y="2755900"/>
          <p14:tracePt t="144387" x="4279900" y="2781300"/>
          <p14:tracePt t="144403" x="4152900" y="2787650"/>
          <p14:tracePt t="144421" x="4038600" y="2794000"/>
          <p14:tracePt t="144437" x="3905250" y="2813050"/>
          <p14:tracePt t="144453" x="3784600" y="2844800"/>
          <p14:tracePt t="144469" x="3670300" y="2876550"/>
          <p14:tracePt t="144486" x="3562350" y="2908300"/>
          <p14:tracePt t="144519" x="3473450" y="2959100"/>
          <p14:tracePt t="144523" x="3448050" y="2971800"/>
          <p14:tracePt t="144536" x="3403600" y="2997200"/>
          <p14:tracePt t="144554" x="3365500" y="3009900"/>
          <p14:tracePt t="144570" x="3327400" y="3035300"/>
          <p14:tracePt t="144587" x="3282950" y="3054350"/>
          <p14:tracePt t="144603" x="3251200" y="3060700"/>
          <p14:tracePt t="144620" x="3232150" y="3079750"/>
          <p14:tracePt t="144636" x="3200400" y="3105150"/>
          <p14:tracePt t="144654" x="3168650" y="3124200"/>
          <p14:tracePt t="144670" x="3136900" y="3143250"/>
          <p14:tracePt t="144686" x="3098800" y="3168650"/>
          <p14:tracePt t="144704" x="3054350" y="3194050"/>
          <p14:tracePt t="144719" x="3016250" y="3206750"/>
          <p14:tracePt t="144736" x="2997200" y="3225800"/>
          <p14:tracePt t="144754" x="2984500" y="3232150"/>
          <p14:tracePt t="144859" x="2990850" y="3232150"/>
          <p14:tracePt t="144862" x="3003550" y="3225800"/>
          <p14:tracePt t="144876" x="3022600" y="3219450"/>
          <p14:tracePt t="144893" x="3048000" y="3206750"/>
          <p14:tracePt t="144909" x="3130550" y="3162300"/>
          <p14:tracePt t="144912" x="3263900" y="3105150"/>
          <p14:tracePt t="144926" x="3409950" y="3041650"/>
          <p14:tracePt t="144943" x="3587750" y="2990850"/>
          <p14:tracePt t="144959" x="3778250" y="2914650"/>
          <p14:tracePt t="144976" x="3924300" y="2863850"/>
          <p14:tracePt t="144993" x="4070350" y="2825750"/>
          <p14:tracePt t="145009" x="4203700" y="2806700"/>
          <p14:tracePt t="145026" x="4381500" y="2755900"/>
          <p14:tracePt t="145043" x="4476750" y="2724150"/>
          <p14:tracePt t="145059" x="4559300" y="2692400"/>
          <p14:tracePt t="145076" x="4622800" y="2679700"/>
          <p14:tracePt t="145092" x="4699000" y="2660650"/>
          <p14:tracePt t="145109" x="4781550" y="2635250"/>
          <p14:tracePt t="145126" x="4870450" y="2603500"/>
          <p14:tracePt t="145143" x="4940300" y="2590800"/>
          <p14:tracePt t="145159" x="4978400" y="2584450"/>
          <p14:tracePt t="145176" x="5029200" y="2571750"/>
          <p14:tracePt t="145210" x="5048250" y="2571750"/>
          <p14:tracePt t="145226" x="5067300" y="2565400"/>
          <p14:tracePt t="145243" x="5092700" y="2565400"/>
          <p14:tracePt t="145259" x="5105400" y="2552700"/>
          <p14:tracePt t="145276" x="5118100" y="2552700"/>
          <p14:tracePt t="145292" x="5130800" y="2546350"/>
          <p14:tracePt t="145309" x="5137150" y="2546350"/>
          <p14:tracePt t="145427" x="5124450" y="2559050"/>
          <p14:tracePt t="145429" x="5060950" y="2609850"/>
          <p14:tracePt t="145453" x="5022850" y="2628900"/>
          <p14:tracePt t="145460" x="4921250" y="2647950"/>
          <p14:tracePt t="145476" x="4806950" y="2692400"/>
          <p14:tracePt t="145492" x="4699000" y="2724150"/>
          <p14:tracePt t="145509" x="4565650" y="2749550"/>
          <p14:tracePt t="145526" x="4445000" y="2768600"/>
          <p14:tracePt t="145542" x="4318000" y="2787650"/>
          <p14:tracePt t="145559" x="4197350" y="2813050"/>
          <p14:tracePt t="145576" x="4083050" y="2832100"/>
          <p14:tracePt t="145593" x="3962400" y="2844800"/>
          <p14:tracePt t="145609" x="3854450" y="2844800"/>
          <p14:tracePt t="145626" x="3740150" y="2870200"/>
          <p14:tracePt t="145643" x="3683000" y="2901950"/>
          <p14:tracePt t="145659" x="3638550" y="2933700"/>
          <p14:tracePt t="145676" x="3600450" y="2959100"/>
          <p14:tracePt t="145692" x="3562350" y="2997200"/>
          <p14:tracePt t="145709" x="3511550" y="3022600"/>
          <p14:tracePt t="145726" x="3454400" y="3067050"/>
          <p14:tracePt t="145742" x="3422650" y="3092450"/>
          <p14:tracePt t="145759" x="3397250" y="3105150"/>
          <p14:tracePt t="145776" x="3371850" y="3143250"/>
          <p14:tracePt t="145793" x="3340100" y="3168650"/>
          <p14:tracePt t="145809" x="3302000" y="3200400"/>
          <p14:tracePt t="145826" x="3263900" y="3219450"/>
          <p14:tracePt t="145842" x="3232150" y="3238500"/>
          <p14:tracePt t="145859" x="3219450" y="3244850"/>
          <p14:tracePt t="145876" x="3200400" y="3251200"/>
          <p14:tracePt t="145892" x="3194050" y="3257550"/>
          <p14:tracePt t="145909" x="3181350" y="3263900"/>
          <p14:tracePt t="145926" x="3181350" y="3270250"/>
          <p14:tracePt t="145942" x="3168650" y="3270250"/>
          <p14:tracePt t="146142" x="0" y="0"/>
        </p14:tracePtLst>
        <p14:tracePtLst>
          <p14:tracePt t="183857" x="4089400" y="1460500"/>
          <p14:tracePt t="183907" x="4083050" y="1460500"/>
          <p14:tracePt t="183932" x="4076700" y="1454150"/>
          <p14:tracePt t="183953" x="4064000" y="1447800"/>
          <p14:tracePt t="183963" x="4064000" y="1441450"/>
          <p14:tracePt t="183971" x="4057650" y="1441450"/>
          <p14:tracePt t="183979" x="4051300" y="1441450"/>
          <p14:tracePt t="183995" x="4044950" y="1435100"/>
          <p14:tracePt t="184027" x="4038600" y="1428750"/>
          <p14:tracePt t="184035" x="4032250" y="1422400"/>
          <p14:tracePt t="184043" x="3994150" y="1422400"/>
          <p14:tracePt t="184075" x="3949700" y="1403350"/>
          <p14:tracePt t="184092" x="3905250" y="1390650"/>
          <p14:tracePt t="184108" x="3873500" y="1371600"/>
          <p14:tracePt t="184125" x="3835400" y="1352550"/>
          <p14:tracePt t="184130" x="3784600" y="1327150"/>
          <p14:tracePt t="184142" x="3714750" y="1301750"/>
          <p14:tracePt t="184163" x="3638550" y="1282700"/>
          <p14:tracePt t="184179" x="3467100" y="1250950"/>
          <p14:tracePt t="184209" x="3365500" y="1238250"/>
          <p14:tracePt t="184227" x="3276600" y="1238250"/>
          <p14:tracePt t="184243" x="3117850" y="1238250"/>
          <p14:tracePt t="184267" x="2984500" y="1238250"/>
          <p14:tracePt t="184283" x="2851150" y="1238250"/>
          <p14:tracePt t="184299" x="2736850" y="1238250"/>
          <p14:tracePt t="184315" x="2603500" y="1238250"/>
          <p14:tracePt t="184325" x="2482850" y="1257300"/>
          <p14:tracePt t="184347" x="2368550" y="1276350"/>
          <p14:tracePt t="184359" x="2273300" y="1308100"/>
          <p14:tracePt t="184375" x="2209800" y="1339850"/>
          <p14:tracePt t="184408" x="2095500" y="1416050"/>
          <p14:tracePt t="184411" x="2057400" y="1435100"/>
          <p14:tracePt t="184425" x="1968500" y="1504950"/>
          <p14:tracePt t="184442" x="1828800" y="1619250"/>
          <p14:tracePt t="184459" x="1771650" y="1676400"/>
          <p14:tracePt t="184476" x="1720850" y="1727200"/>
          <p14:tracePt t="184492" x="1701800" y="1771650"/>
          <p14:tracePt t="184509" x="1695450" y="1803400"/>
          <p14:tracePt t="184526" x="1708150" y="1828800"/>
          <p14:tracePt t="184542" x="1739900" y="1847850"/>
          <p14:tracePt t="184559" x="1765300" y="1860550"/>
          <p14:tracePt t="184575" x="1816100" y="1879600"/>
          <p14:tracePt t="184591" x="1911350" y="1885950"/>
          <p14:tracePt t="184607" x="2019300" y="1905000"/>
          <p14:tracePt t="184624" x="2152650" y="1911350"/>
          <p14:tracePt t="184624" x="2228850" y="1924050"/>
          <p14:tracePt t="184642" x="2400300" y="1930400"/>
          <p14:tracePt t="184658" x="2584450" y="1930400"/>
          <p14:tracePt t="184675" x="2819400" y="1930400"/>
          <p14:tracePt t="184691" x="3079750" y="1930400"/>
          <p14:tracePt t="184708" x="3302000" y="1930400"/>
          <p14:tracePt t="184725" x="3536950" y="1930400"/>
          <p14:tracePt t="184741" x="3752850" y="1930400"/>
          <p14:tracePt t="184758" x="3937000" y="1936750"/>
          <p14:tracePt t="184774" x="4133850" y="1936750"/>
          <p14:tracePt t="184791" x="4292600" y="1936750"/>
          <p14:tracePt t="184808" x="4489450" y="1936750"/>
          <p14:tracePt t="184824" x="4679950" y="1936750"/>
          <p14:tracePt t="184841" x="4940300" y="1936750"/>
          <p14:tracePt t="184858" x="5111750" y="1936750"/>
          <p14:tracePt t="184875" x="5321300" y="1936750"/>
          <p14:tracePt t="184891" x="5499100" y="1936750"/>
          <p14:tracePt t="184908" x="5664200" y="1936750"/>
          <p14:tracePt t="184924" x="5816600" y="1936750"/>
          <p14:tracePt t="184941" x="5937250" y="1936750"/>
          <p14:tracePt t="184958" x="6026150" y="1936750"/>
          <p14:tracePt t="184974" x="6121400" y="1936750"/>
          <p14:tracePt t="184991" x="6210300" y="1936750"/>
          <p14:tracePt t="185008" x="6299200" y="1936750"/>
          <p14:tracePt t="185024" x="6407150" y="1936750"/>
          <p14:tracePt t="185024" x="6470650" y="1936750"/>
          <p14:tracePt t="185042" x="6604000" y="1936750"/>
          <p14:tracePt t="185058" x="6724650" y="1936750"/>
          <p14:tracePt t="185075" x="6819900" y="1936750"/>
          <p14:tracePt t="185091" x="6934200" y="1930400"/>
          <p14:tracePt t="185107" x="7042150" y="1930400"/>
          <p14:tracePt t="185125" x="7162800" y="1930400"/>
          <p14:tracePt t="185141" x="7258050" y="1930400"/>
          <p14:tracePt t="185158" x="7359650" y="1924050"/>
          <p14:tracePt t="185175" x="7550150" y="1892300"/>
          <p14:tracePt t="185209" x="7658100" y="1860550"/>
          <p14:tracePt t="185224" x="7747000" y="1835150"/>
          <p14:tracePt t="185224" x="7766050" y="1816100"/>
          <p14:tracePt t="185242" x="7829550" y="1790700"/>
          <p14:tracePt t="185258" x="7880350" y="1746250"/>
          <p14:tracePt t="185274" x="7912100" y="1720850"/>
          <p14:tracePt t="185291" x="7918450" y="1689100"/>
          <p14:tracePt t="185307" x="7931150" y="1663700"/>
          <p14:tracePt t="185325" x="7937500" y="1631950"/>
          <p14:tracePt t="185341" x="7937500" y="1593850"/>
          <p14:tracePt t="185357" x="7937500" y="1568450"/>
          <p14:tracePt t="185376" x="7937500" y="1549400"/>
          <p14:tracePt t="185391" x="7937500" y="1524000"/>
          <p14:tracePt t="185408" x="7937500" y="1511300"/>
          <p14:tracePt t="185424" x="7924800" y="1492250"/>
          <p14:tracePt t="185441" x="7893050" y="1447800"/>
          <p14:tracePt t="185458" x="7874000" y="1428750"/>
          <p14:tracePt t="185474" x="7835900" y="1416050"/>
          <p14:tracePt t="185491" x="7804150" y="1397000"/>
          <p14:tracePt t="185507" x="7753350" y="1384300"/>
          <p14:tracePt t="185525" x="7683500" y="1377950"/>
          <p14:tracePt t="185541" x="7600950" y="1358900"/>
          <p14:tracePt t="185557" x="7499350" y="1352550"/>
          <p14:tracePt t="185574" x="7391400" y="1339850"/>
          <p14:tracePt t="185591" x="7270750" y="1320800"/>
          <p14:tracePt t="185608" x="7181850" y="1320800"/>
          <p14:tracePt t="185624" x="7092950" y="1320800"/>
          <p14:tracePt t="185641" x="6978650" y="1320800"/>
          <p14:tracePt t="185658" x="6902450" y="1320800"/>
          <p14:tracePt t="185674" x="6794500" y="1320800"/>
          <p14:tracePt t="185691" x="6673850" y="1333500"/>
          <p14:tracePt t="185707" x="6508750" y="1333500"/>
          <p14:tracePt t="185725" x="6324600" y="1333500"/>
          <p14:tracePt t="185741" x="6153150" y="1333500"/>
          <p14:tracePt t="185757" x="5981700" y="1333500"/>
          <p14:tracePt t="185775" x="5829300" y="1333500"/>
          <p14:tracePt t="185791" x="5708650" y="1333500"/>
          <p14:tracePt t="185808" x="5600700" y="1339850"/>
          <p14:tracePt t="185824" x="5486400" y="1346200"/>
          <p14:tracePt t="185841" x="5289550" y="1346200"/>
          <p14:tracePt t="185858" x="5162550" y="1346200"/>
          <p14:tracePt t="185874" x="4997450" y="1346200"/>
          <p14:tracePt t="185891" x="4845050" y="1346200"/>
          <p14:tracePt t="185907" x="4730750" y="1346200"/>
          <p14:tracePt t="185925" x="4597400" y="1346200"/>
          <p14:tracePt t="185941" x="4502150" y="1346200"/>
          <p14:tracePt t="185957" x="4387850" y="1346200"/>
          <p14:tracePt t="185974" x="4267200" y="1346200"/>
          <p14:tracePt t="185991" x="4152900" y="1346200"/>
          <p14:tracePt t="186008" x="4019550" y="1346200"/>
          <p14:tracePt t="186024" x="3879850" y="1346200"/>
          <p14:tracePt t="186041" x="3771900" y="1346200"/>
          <p14:tracePt t="186041" x="3702050" y="1346200"/>
          <p14:tracePt t="186057" x="3575050" y="1346200"/>
          <p14:tracePt t="186074" x="3441700" y="1346200"/>
          <p14:tracePt t="186091" x="3321050" y="1346200"/>
          <p14:tracePt t="186107" x="3200400" y="1346200"/>
          <p14:tracePt t="186124" x="3086100" y="1346200"/>
          <p14:tracePt t="186141" x="2971800" y="1346200"/>
          <p14:tracePt t="186157" x="2851150" y="1346200"/>
          <p14:tracePt t="186175" x="2508250" y="1339850"/>
          <p14:tracePt t="186208" x="2324100" y="1339850"/>
          <p14:tracePt t="186224" x="2139950" y="1339850"/>
          <p14:tracePt t="186241" x="1955800" y="1339850"/>
          <p14:tracePt t="186258" x="1847850" y="1339850"/>
          <p14:tracePt t="186274" x="1765300" y="1339850"/>
          <p14:tracePt t="186291" x="1663700" y="1352550"/>
          <p14:tracePt t="186307" x="1581150" y="1371600"/>
          <p14:tracePt t="186324" x="1524000" y="1390650"/>
          <p14:tracePt t="186341" x="1479550" y="1416050"/>
          <p14:tracePt t="186357" x="1422400" y="1447800"/>
          <p14:tracePt t="186375" x="1365250" y="1485900"/>
          <p14:tracePt t="186391" x="1314450" y="1543050"/>
          <p14:tracePt t="186407" x="1282700" y="1587500"/>
          <p14:tracePt t="186424" x="1257300" y="1631950"/>
          <p14:tracePt t="186441" x="1257300" y="1682750"/>
          <p14:tracePt t="186458" x="1257300" y="1714500"/>
          <p14:tracePt t="186474" x="1263650" y="1733550"/>
          <p14:tracePt t="186491" x="1282700" y="1758950"/>
          <p14:tracePt t="186508" x="1301750" y="1765300"/>
          <p14:tracePt t="186524" x="1333500" y="1771650"/>
          <p14:tracePt t="186541" x="1390650" y="1771650"/>
          <p14:tracePt t="186557" x="1485900" y="1771650"/>
          <p14:tracePt t="186575" x="1612900" y="1771650"/>
          <p14:tracePt t="186591" x="1752600" y="1771650"/>
          <p14:tracePt t="186608" x="1873250" y="1778000"/>
          <p14:tracePt t="186624" x="1962150" y="1778000"/>
          <p14:tracePt t="186641" x="2076450" y="1797050"/>
          <p14:tracePt t="186658" x="2133600" y="1797050"/>
          <p14:tracePt t="186674" x="2171700" y="1797050"/>
          <p14:tracePt t="186691" x="2197100" y="1797050"/>
          <p14:tracePt t="186707" x="2228850" y="1797050"/>
          <p14:tracePt t="186753" x="2235200" y="1797050"/>
          <p14:tracePt t="186914" x="2241550" y="1803400"/>
          <p14:tracePt t="186922" x="2254250" y="1822450"/>
          <p14:tracePt t="186929" x="2292350" y="1905000"/>
          <p14:tracePt t="186941" x="2374900" y="2019300"/>
          <p14:tracePt t="186957" x="2501900" y="2197100"/>
          <p14:tracePt t="186975" x="2667000" y="2514600"/>
          <p14:tracePt t="186991" x="2825750" y="2813050"/>
          <p14:tracePt t="187007" x="2952750" y="3003550"/>
          <p14:tracePt t="187025" x="3041650" y="3143250"/>
          <p14:tracePt t="187041" x="3105150" y="3232150"/>
          <p14:tracePt t="187058" x="3130550" y="3251200"/>
          <p14:tracePt t="187074" x="3143250" y="3263900"/>
          <p14:tracePt t="187091" x="3155950" y="3263900"/>
          <p14:tracePt t="187107" x="3168650" y="3263900"/>
          <p14:tracePt t="187124" x="3181350" y="3263900"/>
          <p14:tracePt t="187141" x="3200400" y="3263900"/>
          <p14:tracePt t="187157" x="3232150" y="3263900"/>
          <p14:tracePt t="187174" x="3308350" y="3276600"/>
          <p14:tracePt t="187207" x="3333750" y="3282950"/>
          <p14:tracePt t="187225" x="3371850" y="3289300"/>
          <p14:tracePt t="187241" x="3429000" y="3302000"/>
          <p14:tracePt t="187258" x="3473450" y="3314700"/>
          <p14:tracePt t="187274" x="3524250" y="3314700"/>
          <p14:tracePt t="187291" x="3568700" y="3314700"/>
          <p14:tracePt t="187308" x="3619500" y="3314700"/>
          <p14:tracePt t="187324" x="3683000" y="3314700"/>
          <p14:tracePt t="187341" x="3759200" y="3308350"/>
          <p14:tracePt t="187357" x="3822700" y="3270250"/>
          <p14:tracePt t="187374" x="3848100" y="3251200"/>
          <p14:tracePt t="187391" x="3873500" y="3206750"/>
          <p14:tracePt t="187407" x="3879850" y="3181350"/>
          <p14:tracePt t="187425" x="3879850" y="3168650"/>
          <p14:tracePt t="187441" x="3867150" y="3149600"/>
          <p14:tracePt t="187458" x="3854450" y="3124200"/>
          <p14:tracePt t="187474" x="3835400" y="3111500"/>
          <p14:tracePt t="187491" x="3797300" y="3098800"/>
          <p14:tracePt t="187508" x="3746500" y="3079750"/>
          <p14:tracePt t="187524" x="3683000" y="3079750"/>
          <p14:tracePt t="187541" x="3619500" y="3079750"/>
          <p14:tracePt t="187557" x="3594100" y="3092450"/>
          <p14:tracePt t="187575" x="3568700" y="3124200"/>
          <p14:tracePt t="187591" x="3556000" y="3155950"/>
          <p14:tracePt t="187607" x="3549650" y="3187700"/>
          <p14:tracePt t="187624" x="3549650" y="3232150"/>
          <p14:tracePt t="187641" x="3568700" y="3302000"/>
          <p14:tracePt t="187658" x="3594100" y="3346450"/>
          <p14:tracePt t="187674" x="3632200" y="3378200"/>
          <p14:tracePt t="187691" x="3670300" y="3403600"/>
          <p14:tracePt t="187708" x="3714750" y="3435350"/>
          <p14:tracePt t="187724" x="3765550" y="3460750"/>
          <p14:tracePt t="187741" x="3816350" y="3467100"/>
          <p14:tracePt t="187757" x="3873500" y="3486150"/>
          <p14:tracePt t="187774" x="3943350" y="3486150"/>
          <p14:tracePt t="187791" x="4006850" y="3460750"/>
          <p14:tracePt t="187807" x="4070350" y="3429000"/>
          <p14:tracePt t="187825" x="4121150" y="3409950"/>
          <p14:tracePt t="187841" x="4178300" y="3378200"/>
          <p14:tracePt t="187858" x="4203700" y="3346450"/>
          <p14:tracePt t="187874" x="4203700" y="3314700"/>
          <p14:tracePt t="187891" x="4203700" y="3276600"/>
          <p14:tracePt t="187909" x="4178300" y="3225800"/>
          <p14:tracePt t="187924" x="4133850" y="3175000"/>
          <p14:tracePt t="187941" x="4089400" y="3117850"/>
          <p14:tracePt t="187957" x="4064000" y="3092450"/>
          <p14:tracePt t="187974" x="4019550" y="3079750"/>
          <p14:tracePt t="187991" x="3968750" y="3079750"/>
          <p14:tracePt t="188007" x="3905250" y="3079750"/>
          <p14:tracePt t="188025" x="3822700" y="3092450"/>
          <p14:tracePt t="188041" x="3708400" y="3181350"/>
          <p14:tracePt t="188058" x="3670300" y="3238500"/>
          <p14:tracePt t="188074" x="3670300" y="3276600"/>
          <p14:tracePt t="188091" x="3670300" y="3327400"/>
          <p14:tracePt t="188108" x="3695700" y="3359150"/>
          <p14:tracePt t="188124" x="3733800" y="3390900"/>
          <p14:tracePt t="188141" x="3778250" y="3409950"/>
          <p14:tracePt t="188158" x="3803650" y="3416300"/>
          <p14:tracePt t="188174" x="3892550" y="3422650"/>
          <p14:tracePt t="188208" x="3930650" y="3409950"/>
          <p14:tracePt t="188224" x="3987800" y="3384550"/>
          <p14:tracePt t="188241" x="4032250" y="3314700"/>
          <p14:tracePt t="188257" x="4044950" y="3270250"/>
          <p14:tracePt t="188274" x="4051300" y="3225800"/>
          <p14:tracePt t="188291" x="4051300" y="3200400"/>
          <p14:tracePt t="188307" x="4025900" y="3155950"/>
          <p14:tracePt t="188324" x="4000500" y="3130550"/>
          <p14:tracePt t="188341" x="3956050" y="3105150"/>
          <p14:tracePt t="188358" x="3898900" y="3086100"/>
          <p14:tracePt t="188374" x="3803650" y="3073400"/>
          <p14:tracePt t="188391" x="3708400" y="3073400"/>
          <p14:tracePt t="188407" x="3625850" y="3073400"/>
          <p14:tracePt t="188424" x="3568700" y="3117850"/>
          <p14:tracePt t="188424" x="3524250" y="3155950"/>
          <p14:tracePt t="188441" x="3492500" y="3219450"/>
          <p14:tracePt t="188457" x="3486150" y="3308350"/>
          <p14:tracePt t="188475" x="3486150" y="3390900"/>
          <p14:tracePt t="188491" x="3511550" y="3441700"/>
          <p14:tracePt t="188507" x="3575050" y="3498850"/>
          <p14:tracePt t="188524" x="3632200" y="3549650"/>
          <p14:tracePt t="188541" x="3676650" y="3568700"/>
          <p14:tracePt t="188558" x="3733800" y="3575050"/>
          <p14:tracePt t="188574" x="3797300" y="3575050"/>
          <p14:tracePt t="188591" x="3854450" y="3556000"/>
          <p14:tracePt t="188607" x="3924300" y="3498850"/>
          <p14:tracePt t="188624" x="3968750" y="3422650"/>
          <p14:tracePt t="188641" x="3975100" y="3327400"/>
          <p14:tracePt t="188657" x="3949700" y="3263900"/>
          <p14:tracePt t="188675" x="3911600" y="3219450"/>
          <p14:tracePt t="188691" x="3879850" y="3194050"/>
          <p14:tracePt t="188707" x="3854450" y="3168650"/>
          <p14:tracePt t="188724" x="3822700" y="3162300"/>
          <p14:tracePt t="188741" x="3784600" y="3143250"/>
          <p14:tracePt t="188758" x="3752850" y="3143250"/>
          <p14:tracePt t="188774" x="3721100" y="3143250"/>
          <p14:tracePt t="188791" x="3702050" y="3143250"/>
          <p14:tracePt t="188807" x="3689350" y="3143250"/>
          <p14:tracePt t="188824" x="3683000" y="3143250"/>
          <p14:tracePt t="189072" x="0" y="0"/>
        </p14:tracePtLst>
        <p14:tracePtLst>
          <p14:tracePt t="194875" x="6216650" y="2508250"/>
          <p14:tracePt t="194885" x="6216650" y="2501900"/>
          <p14:tracePt t="194892" x="6216650" y="2495550"/>
          <p14:tracePt t="194894" x="6216650" y="2470150"/>
          <p14:tracePt t="194909" x="6203950" y="2444750"/>
          <p14:tracePt t="194926" x="6172200" y="2419350"/>
          <p14:tracePt t="194942" x="6146800" y="2387600"/>
          <p14:tracePt t="194959" x="6102350" y="2355850"/>
          <p14:tracePt t="194976" x="6051550" y="2330450"/>
          <p14:tracePt t="194995" x="5994400" y="2305050"/>
          <p14:tracePt t="195011" x="5905500" y="2279650"/>
          <p14:tracePt t="195027" x="5822950" y="2260600"/>
          <p14:tracePt t="195043" x="5708650" y="2260600"/>
          <p14:tracePt t="195075" x="5670550" y="2260600"/>
          <p14:tracePt t="195092" x="5626100" y="2260600"/>
          <p14:tracePt t="195109" x="5607050" y="2273300"/>
          <p14:tracePt t="195115" x="5575300" y="2292350"/>
          <p14:tracePt t="195125" x="5549900" y="2317750"/>
          <p14:tracePt t="195142" x="5524500" y="2343150"/>
          <p14:tracePt t="195163" x="5511800" y="2387600"/>
          <p14:tracePt t="195179" x="5505450" y="2489200"/>
          <p14:tracePt t="195211" x="5505450" y="2533650"/>
          <p14:tracePt t="195227" x="5530850" y="2578100"/>
          <p14:tracePt t="195243" x="5588000" y="2654300"/>
          <p14:tracePt t="195260" x="5657850" y="2698750"/>
          <p14:tracePt t="195275" x="5740400" y="2736850"/>
          <p14:tracePt t="195292" x="5816600" y="2736850"/>
          <p14:tracePt t="195309" x="5918200" y="2736850"/>
          <p14:tracePt t="195325" x="6032500" y="2724150"/>
          <p14:tracePt t="195343" x="6102350" y="2698750"/>
          <p14:tracePt t="195359" x="6191250" y="2635250"/>
          <p14:tracePt t="195376" x="6254750" y="2590800"/>
          <p14:tracePt t="195392" x="6299200" y="2540000"/>
          <p14:tracePt t="195409" x="6324600" y="2476500"/>
          <p14:tracePt t="195426" x="6324600" y="2425700"/>
          <p14:tracePt t="195442" x="6305550" y="2343150"/>
          <p14:tracePt t="195460" x="6273800" y="2298700"/>
          <p14:tracePt t="195476" x="6248400" y="2260600"/>
          <p14:tracePt t="195492" x="6216650" y="2241550"/>
          <p14:tracePt t="195509" x="6172200" y="2228850"/>
          <p14:tracePt t="195525" x="6096000" y="2228850"/>
          <p14:tracePt t="195543" x="6026150" y="2228850"/>
          <p14:tracePt t="195559" x="5943600" y="2260600"/>
          <p14:tracePt t="195576" x="5861050" y="2292350"/>
          <p14:tracePt t="195592" x="5784850" y="2336800"/>
          <p14:tracePt t="195609" x="5740400" y="2374900"/>
          <p14:tracePt t="195626" x="5715000" y="2413000"/>
          <p14:tracePt t="195642" x="5702300" y="2470150"/>
          <p14:tracePt t="195659" x="5702300" y="2508250"/>
          <p14:tracePt t="195675" x="5727700" y="2552700"/>
          <p14:tracePt t="195692" x="5753100" y="2584450"/>
          <p14:tracePt t="195709" x="5791200" y="2622550"/>
          <p14:tracePt t="195725" x="5816600" y="2660650"/>
          <p14:tracePt t="195743" x="5848350" y="2692400"/>
          <p14:tracePt t="195759" x="5911850" y="2698750"/>
          <p14:tracePt t="195775" x="5956300" y="2705100"/>
          <p14:tracePt t="195793" x="6007100" y="2711450"/>
          <p14:tracePt t="195809" x="6057900" y="2705100"/>
          <p14:tracePt t="195826" x="6115050" y="2667000"/>
          <p14:tracePt t="195842" x="6165850" y="2616200"/>
          <p14:tracePt t="195860" x="6178550" y="2578100"/>
          <p14:tracePt t="195876" x="6178550" y="2527300"/>
          <p14:tracePt t="195892" x="6172200" y="2482850"/>
          <p14:tracePt t="195909" x="6146800" y="2432050"/>
          <p14:tracePt t="195925" x="6115050" y="2406650"/>
          <p14:tracePt t="195943" x="6089650" y="2400300"/>
          <p14:tracePt t="195959" x="6051550" y="2393950"/>
          <p14:tracePt t="195975" x="6007100" y="2393950"/>
          <p14:tracePt t="195993" x="5975350" y="2393950"/>
          <p14:tracePt t="196009" x="5937250" y="2400300"/>
          <p14:tracePt t="196026" x="5905500" y="2413000"/>
          <p14:tracePt t="196042" x="5880100" y="2419350"/>
          <p14:tracePt t="196042" x="5867400" y="2432050"/>
          <p14:tracePt t="196059" x="5861050" y="2444750"/>
          <p14:tracePt t="196075" x="5854700" y="2457450"/>
          <p14:tracePt t="196092" x="5854700" y="2463800"/>
          <p14:tracePt t="196109" x="5848350" y="2489200"/>
          <p14:tracePt t="196125" x="5842000" y="2520950"/>
          <p14:tracePt t="196143" x="5842000" y="2546350"/>
          <p14:tracePt t="196159" x="5842000" y="2578100"/>
          <p14:tracePt t="196175" x="5842000" y="2597150"/>
          <p14:tracePt t="196209" x="5842000" y="2622550"/>
          <p14:tracePt t="196226" x="5842000" y="2641600"/>
          <p14:tracePt t="196242" x="5848350" y="2654300"/>
          <p14:tracePt t="196242" x="5854700" y="2654300"/>
          <p14:tracePt t="196259" x="5861050" y="2660650"/>
          <p14:tracePt t="196275" x="5867400" y="2660650"/>
          <p14:tracePt t="196292" x="5880100" y="2660650"/>
          <p14:tracePt t="196310" x="5886450" y="2641600"/>
          <p14:tracePt t="196325" x="5892800" y="2635250"/>
          <p14:tracePt t="196343" x="5899150" y="2628900"/>
          <p14:tracePt t="196359" x="5899150" y="2622550"/>
          <p14:tracePt t="196499" x="5892800" y="2622550"/>
          <p14:tracePt t="196539" x="5886450" y="2622550"/>
          <p14:tracePt t="196542" x="5880100" y="2628900"/>
          <p14:tracePt t="196559" x="5873750" y="2628900"/>
          <p14:tracePt t="196561" x="5848350" y="2628900"/>
          <p14:tracePt t="196575" x="5822950" y="2635250"/>
          <p14:tracePt t="196593" x="5772150" y="2647950"/>
          <p14:tracePt t="196609" x="5676900" y="2679700"/>
          <p14:tracePt t="196626" x="5524500" y="2698750"/>
          <p14:tracePt t="196642" x="5359400" y="2730500"/>
          <p14:tracePt t="196659" x="5060950" y="2787650"/>
          <p14:tracePt t="196677" x="4876800" y="2819400"/>
          <p14:tracePt t="196692" x="4699000" y="2857500"/>
          <p14:tracePt t="196709" x="4502150" y="2921000"/>
          <p14:tracePt t="196725" x="4343400" y="2971800"/>
          <p14:tracePt t="196743" x="4216400" y="3016250"/>
          <p14:tracePt t="196759" x="4114800" y="3054350"/>
          <p14:tracePt t="196775" x="4006850" y="3105150"/>
          <p14:tracePt t="196793" x="3930650" y="3124200"/>
          <p14:tracePt t="196809" x="3892550" y="3136900"/>
          <p14:tracePt t="196825" x="3854450" y="3136900"/>
          <p14:tracePt t="196842" x="3829050" y="3143250"/>
          <p14:tracePt t="196859" x="3822700" y="3149600"/>
          <p14:tracePt t="197313" x="3829050" y="3149600"/>
          <p14:tracePt t="197332" x="3835400" y="3143250"/>
          <p14:tracePt t="197339" x="3841750" y="3143250"/>
          <p14:tracePt t="197420" x="0" y="0"/>
        </p14:tracePtLst>
        <p14:tracePtLst>
          <p14:tracePt t="212103" x="4032250" y="3524250"/>
          <p14:tracePt t="212147" x="4025900" y="3524250"/>
          <p14:tracePt t="212155" x="4019550" y="3517900"/>
          <p14:tracePt t="212175" x="3994150" y="3511550"/>
          <p14:tracePt t="212179" x="3975100" y="3505200"/>
          <p14:tracePt t="212192" x="3943350" y="3492500"/>
          <p14:tracePt t="212211" x="3917950" y="3486150"/>
          <p14:tracePt t="212227" x="3898900" y="3486150"/>
          <p14:tracePt t="212243" x="3879850" y="3486150"/>
          <p14:tracePt t="212267" x="3854450" y="3479800"/>
          <p14:tracePt t="212292" x="3841750" y="3479800"/>
          <p14:tracePt t="212299" x="3822700" y="3479800"/>
          <p14:tracePt t="212315" x="3797300" y="3479800"/>
          <p14:tracePt t="212331" x="3771900" y="3479800"/>
          <p14:tracePt t="212347" x="3746500" y="3479800"/>
          <p14:tracePt t="212363" x="3714750" y="3479800"/>
          <p14:tracePt t="212375" x="3683000" y="3479800"/>
          <p14:tracePt t="212395" x="3651250" y="3479800"/>
          <p14:tracePt t="212411" x="3625850" y="3479800"/>
          <p14:tracePt t="212427" x="3606800" y="3479800"/>
          <p14:tracePt t="212442" x="3581400" y="3486150"/>
          <p14:tracePt t="212459" x="3556000" y="3505200"/>
          <p14:tracePt t="212483" x="3543300" y="3517900"/>
          <p14:tracePt t="212495" x="3536950" y="3543300"/>
          <p14:tracePt t="212509" x="3530600" y="3568700"/>
          <p14:tracePt t="212525" x="3530600" y="3594100"/>
          <p14:tracePt t="212543" x="3530600" y="3613150"/>
          <p14:tracePt t="212559" x="3530600" y="3632200"/>
          <p14:tracePt t="212576" x="3530600" y="3657600"/>
          <p14:tracePt t="212592" x="3549650" y="3676650"/>
          <p14:tracePt t="212609" x="3568700" y="3695700"/>
          <p14:tracePt t="212626" x="3594100" y="3708400"/>
          <p14:tracePt t="212642" x="3625850" y="3721100"/>
          <p14:tracePt t="212642" x="3638550" y="3727450"/>
          <p14:tracePt t="212659" x="3670300" y="3740150"/>
          <p14:tracePt t="212675" x="3695700" y="3740150"/>
          <p14:tracePt t="212692" x="3740150" y="3740150"/>
          <p14:tracePt t="212709" x="3790950" y="3746500"/>
          <p14:tracePt t="212725" x="3860800" y="3752850"/>
          <p14:tracePt t="212742" x="3943350" y="3752850"/>
          <p14:tracePt t="212758" x="4025900" y="3752850"/>
          <p14:tracePt t="212775" x="4083050" y="3752850"/>
          <p14:tracePt t="212792" x="4127500" y="3752850"/>
          <p14:tracePt t="212809" x="4178300" y="3752850"/>
          <p14:tracePt t="212826" x="4229100" y="3752850"/>
          <p14:tracePt t="212842" x="4273550" y="3752850"/>
          <p14:tracePt t="212842" x="4298950" y="3752850"/>
          <p14:tracePt t="212859" x="4337050" y="3752850"/>
          <p14:tracePt t="212875" x="4349750" y="3752850"/>
          <p14:tracePt t="212892" x="4362450" y="3752850"/>
          <p14:tracePt t="212909" x="4375150" y="3752850"/>
          <p14:tracePt t="212925" x="4381500" y="3740150"/>
          <p14:tracePt t="212943" x="4400550" y="3733800"/>
          <p14:tracePt t="212958" x="4406900" y="3714750"/>
          <p14:tracePt t="212975" x="4413250" y="3702050"/>
          <p14:tracePt t="212992" x="4419600" y="3695700"/>
          <p14:tracePt t="213008" x="4425950" y="3683000"/>
          <p14:tracePt t="213026" x="4425950" y="3670300"/>
          <p14:tracePt t="213042" x="4413250" y="3644900"/>
          <p14:tracePt t="213059" x="4381500" y="3619500"/>
          <p14:tracePt t="213075" x="4330700" y="3587750"/>
          <p14:tracePt t="213092" x="4286250" y="3562350"/>
          <p14:tracePt t="213109" x="4235450" y="3536950"/>
          <p14:tracePt t="213125" x="4178300" y="3517900"/>
          <p14:tracePt t="213142" x="4133850" y="3505200"/>
          <p14:tracePt t="213159" x="4083050" y="3498850"/>
          <p14:tracePt t="213175" x="3981450" y="3498850"/>
          <p14:tracePt t="213209" x="3949700" y="3498850"/>
          <p14:tracePt t="213225" x="3917950" y="3498850"/>
          <p14:tracePt t="213242" x="3886200" y="3498850"/>
          <p14:tracePt t="213259" x="3848100" y="3511550"/>
          <p14:tracePt t="213276" x="3810000" y="3524250"/>
          <p14:tracePt t="213292" x="3790950" y="3536950"/>
          <p14:tracePt t="213308" x="3759200" y="3543300"/>
          <p14:tracePt t="213326" x="3746500" y="3549650"/>
          <p14:tracePt t="213342" x="3733800" y="3562350"/>
          <p14:tracePt t="213395" x="3733800" y="3568700"/>
          <p14:tracePt t="213451" x="3740150" y="3568700"/>
          <p14:tracePt t="213531" x="3733800" y="3568700"/>
          <p14:tracePt t="213539" x="3721100" y="3568700"/>
          <p14:tracePt t="213547" x="3702050" y="3568700"/>
          <p14:tracePt t="213558" x="3670300" y="3568700"/>
          <p14:tracePt t="213561" x="3587750" y="3568700"/>
          <p14:tracePt t="213575" x="3511550" y="3568700"/>
          <p14:tracePt t="213592" x="3422650" y="3568700"/>
          <p14:tracePt t="213608" x="3333750" y="3568700"/>
          <p14:tracePt t="213625" x="3257550" y="3568700"/>
          <p14:tracePt t="213642" x="3187700" y="3568700"/>
          <p14:tracePt t="213658" x="3130550" y="3575050"/>
          <p14:tracePt t="213676" x="3111500" y="3581400"/>
          <p14:tracePt t="213692" x="3111500" y="3587750"/>
          <p14:tracePt t="213796" x="3111500" y="3575050"/>
          <p14:tracePt t="213803" x="3111500" y="3568700"/>
          <p14:tracePt t="213811" x="3111500" y="3556000"/>
          <p14:tracePt t="213825" x="3111500" y="3524250"/>
          <p14:tracePt t="213827" x="3111500" y="3517900"/>
          <p14:tracePt t="213842" x="3092450" y="3492500"/>
          <p14:tracePt t="213858" x="3041650" y="3467100"/>
          <p14:tracePt t="213876" x="2946400" y="3460750"/>
          <p14:tracePt t="213892" x="2825750" y="3460750"/>
          <p14:tracePt t="213908" x="2711450" y="3473450"/>
          <p14:tracePt t="213926" x="2616200" y="3530600"/>
          <p14:tracePt t="213942" x="2552700" y="3581400"/>
          <p14:tracePt t="213959" x="2501900" y="3657600"/>
          <p14:tracePt t="213975" x="2489200" y="3702050"/>
          <p14:tracePt t="213992" x="2489200" y="3727450"/>
          <p14:tracePt t="214008" x="2514600" y="3746500"/>
          <p14:tracePt t="214025" x="2552700" y="3759200"/>
          <p14:tracePt t="214042" x="2616200" y="3759200"/>
          <p14:tracePt t="214058" x="2768600" y="3759200"/>
          <p14:tracePt t="214076" x="2895600" y="3727450"/>
          <p14:tracePt t="214092" x="3003550" y="3683000"/>
          <p14:tracePt t="214108" x="3067050" y="3625850"/>
          <p14:tracePt t="214126" x="3105150" y="3613150"/>
          <p14:tracePt t="214142" x="3124200" y="3606800"/>
          <p14:tracePt t="214159" x="3162300" y="3606800"/>
          <p14:tracePt t="214175" x="3295650" y="3644900"/>
          <p14:tracePt t="214209" x="3416300" y="3670300"/>
          <p14:tracePt t="214225" x="3581400" y="3683000"/>
          <p14:tracePt t="214242" x="3746500" y="3689350"/>
          <p14:tracePt t="214259" x="3930650" y="3689350"/>
          <p14:tracePt t="214276" x="4000500" y="3683000"/>
          <p14:tracePt t="214292" x="4044950" y="3663950"/>
          <p14:tracePt t="214308" x="4076700" y="3638550"/>
          <p14:tracePt t="214325" x="4083050" y="3619500"/>
          <p14:tracePt t="214342" x="4089400" y="3606800"/>
          <p14:tracePt t="214359" x="4089400" y="3594100"/>
          <p14:tracePt t="214375" x="4089400" y="3581400"/>
          <p14:tracePt t="214392" x="4051300" y="3562350"/>
          <p14:tracePt t="214410" x="4013200" y="3562350"/>
          <p14:tracePt t="214425" x="3975100" y="3556000"/>
          <p14:tracePt t="214442" x="3949700" y="3556000"/>
          <p14:tracePt t="214458" x="3917950" y="3562350"/>
          <p14:tracePt t="214476" x="3886200" y="3581400"/>
          <p14:tracePt t="214492" x="3860800" y="3613150"/>
          <p14:tracePt t="214508" x="3841750" y="3644900"/>
          <p14:tracePt t="214526" x="3841750" y="3670300"/>
          <p14:tracePt t="214542" x="3841750" y="3695700"/>
          <p14:tracePt t="214559" x="3854450" y="3721100"/>
          <p14:tracePt t="214575" x="3867150" y="3733800"/>
          <p14:tracePt t="214592" x="3892550" y="3752850"/>
          <p14:tracePt t="214609" x="3917950" y="3759200"/>
          <p14:tracePt t="214625" x="3962400" y="3778250"/>
          <p14:tracePt t="214642" x="4025900" y="3790950"/>
          <p14:tracePt t="214658" x="4165600" y="3803650"/>
          <p14:tracePt t="214676" x="4267200" y="3803650"/>
          <p14:tracePt t="214692" x="4349750" y="3790950"/>
          <p14:tracePt t="214708" x="4413250" y="3765550"/>
          <p14:tracePt t="214725" x="4445000" y="3727450"/>
          <p14:tracePt t="214742" x="4451350" y="3683000"/>
          <p14:tracePt t="214759" x="4451350" y="3644900"/>
          <p14:tracePt t="214775" x="4432300" y="3632200"/>
          <p14:tracePt t="214792" x="4394200" y="3606800"/>
          <p14:tracePt t="214809" x="4324350" y="3568700"/>
          <p14:tracePt t="214825" x="4210050" y="3549650"/>
          <p14:tracePt t="214842" x="4089400" y="3524250"/>
          <p14:tracePt t="214858" x="3911600" y="3511550"/>
          <p14:tracePt t="214875" x="3841750" y="3511550"/>
          <p14:tracePt t="214892" x="3790950" y="3511550"/>
          <p14:tracePt t="214909" x="3778250" y="3517900"/>
          <p14:tracePt t="214926" x="3765550" y="3530600"/>
          <p14:tracePt t="214942" x="3765550" y="3549650"/>
          <p14:tracePt t="214959" x="3765550" y="3556000"/>
          <p14:tracePt t="214975" x="3765550" y="3562350"/>
          <p14:tracePt t="215019" x="3765550" y="3568700"/>
          <p14:tracePt t="218363" x="3759200" y="3568700"/>
          <p14:tracePt t="218385" x="3752850" y="3568700"/>
          <p14:tracePt t="218396" x="3752850" y="3562350"/>
          <p14:tracePt t="218398" x="3746500" y="3556000"/>
          <p14:tracePt t="218427" x="3746500" y="3549650"/>
          <p14:tracePt t="218429" x="3740150" y="3549650"/>
          <p14:tracePt t="218442" x="3733800" y="3536950"/>
          <p14:tracePt t="218458" x="3721100" y="3517900"/>
          <p14:tracePt t="218475" x="3708400" y="3511550"/>
          <p14:tracePt t="218491" x="3695700" y="3492500"/>
          <p14:tracePt t="218509" x="3683000" y="3486150"/>
          <p14:tracePt t="218525" x="3663950" y="3473450"/>
          <p14:tracePt t="218541" x="3651250" y="3454400"/>
          <p14:tracePt t="218559" x="3619500" y="3441700"/>
          <p14:tracePt t="218575" x="3594100" y="3429000"/>
          <p14:tracePt t="218592" x="3562350" y="3422650"/>
          <p14:tracePt t="218608" x="3543300" y="3409950"/>
          <p14:tracePt t="218625" x="3511550" y="3403600"/>
          <p14:tracePt t="218641" x="3505200" y="3403600"/>
          <p14:tracePt t="218658" x="3479800" y="3403600"/>
          <p14:tracePt t="218675" x="3467100" y="3403600"/>
          <p14:tracePt t="218691" x="3454400" y="3403600"/>
          <p14:tracePt t="218708" x="3441700" y="3403600"/>
          <p14:tracePt t="218725" x="3429000" y="3403600"/>
          <p14:tracePt t="218741" x="3409950" y="3403600"/>
          <p14:tracePt t="218758" x="3397250" y="3403600"/>
          <p14:tracePt t="218775" x="3384550" y="3403600"/>
          <p14:tracePt t="218792" x="3365500" y="3403600"/>
          <p14:tracePt t="218808" x="3352800" y="3403600"/>
          <p14:tracePt t="218825" x="3333750" y="3403600"/>
          <p14:tracePt t="218843" x="3327400" y="3403600"/>
          <p14:tracePt t="218858" x="3314700" y="3403600"/>
          <p14:tracePt t="218899" x="3308350" y="3403600"/>
          <p14:tracePt t="219099" x="3302000" y="3403600"/>
          <p14:tracePt t="219123" x="3295650" y="3403600"/>
          <p14:tracePt t="219163" x="3289300" y="3409950"/>
          <p14:tracePt t="219179" x="3282950" y="3416300"/>
          <p14:tracePt t="219182" x="3276600" y="3422650"/>
          <p14:tracePt t="219243" x="3270250" y="3429000"/>
          <p14:tracePt t="219268" x="3263900" y="3435350"/>
          <p14:tracePt t="219331" x="3257550" y="3435350"/>
          <p14:tracePt t="219379" x="3251200" y="3435350"/>
          <p14:tracePt t="219410" x="3244850" y="3441700"/>
          <p14:tracePt t="219443" x="3244850" y="3448050"/>
          <p14:tracePt t="219459" x="3238500" y="3448050"/>
          <p14:tracePt t="219531" x="3232150" y="3448050"/>
          <p14:tracePt t="219564" x="3232150" y="3454400"/>
          <p14:tracePt t="219570" x="3225800" y="3454400"/>
          <p14:tracePt t="219699" x="3219450" y="3454400"/>
          <p14:tracePt t="219770" x="3213100" y="3454400"/>
          <p14:tracePt t="219803" x="3206750" y="3454400"/>
          <p14:tracePt t="219828" x="3206750" y="3460750"/>
          <p14:tracePt t="219844" x="3206750" y="3467100"/>
          <p14:tracePt t="219866" x="3200400" y="3473450"/>
          <p14:tracePt t="219987" x="3194050" y="3473450"/>
          <p14:tracePt t="219993" x="3187700" y="3479800"/>
          <p14:tracePt t="220020" x="3187700" y="3486150"/>
          <p14:tracePt t="220099" x="3181350" y="3486150"/>
          <p14:tracePt t="220138" x="3175000" y="3492500"/>
          <p14:tracePt t="222907" x="3181350" y="3492500"/>
          <p14:tracePt t="222930" x="3194050" y="3486150"/>
          <p14:tracePt t="222938" x="3206750" y="3479800"/>
          <p14:tracePt t="222944" x="3213100" y="3460750"/>
          <p14:tracePt t="222958" x="3232150" y="3448050"/>
          <p14:tracePt t="222974" x="3238500" y="3435350"/>
          <p14:tracePt t="222992" x="3257550" y="3409950"/>
          <p14:tracePt t="223008" x="3270250" y="3397250"/>
          <p14:tracePt t="223025" x="3276600" y="3390900"/>
          <p14:tracePt t="223041" x="3276600" y="3378200"/>
          <p14:tracePt t="223058" x="3282950" y="3378200"/>
          <p14:tracePt t="223075" x="3282950" y="3371850"/>
          <p14:tracePt t="223243" x="3289300" y="3371850"/>
          <p14:tracePt t="223250" x="3295650" y="3371850"/>
          <p14:tracePt t="223258" x="3302000" y="3365500"/>
          <p14:tracePt t="223266" x="3308350" y="3359150"/>
          <p14:tracePt t="223274" x="3321050" y="3352800"/>
          <p14:tracePt t="223291" x="3333750" y="3333750"/>
          <p14:tracePt t="223308" x="3340100" y="3321050"/>
          <p14:tracePt t="223325" x="3346450" y="3314700"/>
          <p14:tracePt t="223412" x="3340100" y="3314700"/>
          <p14:tracePt t="223418" x="3333750" y="3314700"/>
          <p14:tracePt t="223418" x="3327400" y="3327400"/>
          <p14:tracePt t="223435" x="3314700" y="3333750"/>
          <p14:tracePt t="223444" x="3295650" y="3352800"/>
          <p14:tracePt t="223447" x="3276600" y="3371850"/>
          <p14:tracePt t="223458" x="3213100" y="3448050"/>
          <p14:tracePt t="223475" x="3181350" y="3505200"/>
          <p14:tracePt t="223491" x="3149600" y="3536950"/>
          <p14:tracePt t="223508" x="3130550" y="3549650"/>
          <p14:tracePt t="223525" x="3117850" y="3568700"/>
          <p14:tracePt t="223541" x="3111500" y="3575050"/>
          <p14:tracePt t="223559" x="3098800" y="3581400"/>
          <p14:tracePt t="223574" x="3092450" y="3594100"/>
          <p14:tracePt t="223592" x="3086100" y="3594100"/>
          <p14:tracePt t="223705" x="3086100" y="3587750"/>
          <p14:tracePt t="223718" x="3086100" y="3581400"/>
          <p14:tracePt t="223720" x="3086100" y="3562350"/>
          <p14:tracePt t="223724" x="3092450" y="3524250"/>
          <p14:tracePt t="223741" x="3111500" y="3479800"/>
          <p14:tracePt t="223758" x="3136900" y="3435350"/>
          <p14:tracePt t="223774" x="3149600" y="3409950"/>
          <p14:tracePt t="223792" x="3162300" y="3384550"/>
          <p14:tracePt t="223808" x="3168650" y="3365500"/>
          <p14:tracePt t="223824" x="3168650" y="3359150"/>
          <p14:tracePt t="223906" x="3162300" y="3365500"/>
          <p14:tracePt t="223918" x="3155950" y="3378200"/>
          <p14:tracePt t="223920" x="3149600" y="3384550"/>
          <p14:tracePt t="223924" x="3136900" y="3416300"/>
          <p14:tracePt t="223941" x="3124200" y="3448050"/>
          <p14:tracePt t="223958" x="3111500" y="3467100"/>
          <p14:tracePt t="223974" x="3098800" y="3498850"/>
          <p14:tracePt t="223992" x="3098800" y="3505200"/>
          <p14:tracePt t="224008" x="3098800" y="3517900"/>
          <p14:tracePt t="224024" x="3098800" y="3524250"/>
          <p14:tracePt t="224060" x="3098800" y="3530600"/>
          <p14:tracePt t="224162" x="3098800" y="3524250"/>
          <p14:tracePt t="224170" x="3105150" y="3524250"/>
          <p14:tracePt t="224186" x="3117850" y="3517900"/>
          <p14:tracePt t="224202" x="3130550" y="3511550"/>
          <p14:tracePt t="224204" x="3162300" y="3511550"/>
          <p14:tracePt t="224219" x="3187700" y="3511550"/>
          <p14:tracePt t="224235" x="3232150" y="3511550"/>
          <p14:tracePt t="224251" x="3263900" y="3511550"/>
          <p14:tracePt t="224268" x="3308350" y="3511550"/>
          <p14:tracePt t="224286" x="3333750" y="3511550"/>
          <p14:tracePt t="224302" x="3359150" y="3511550"/>
          <p14:tracePt t="224320" x="3397250" y="3511550"/>
          <p14:tracePt t="224336" x="3422650" y="3511550"/>
          <p14:tracePt t="224354" x="3473450" y="3511550"/>
          <p14:tracePt t="224371" x="3505200" y="3511550"/>
          <p14:tracePt t="224388" x="3543300" y="3505200"/>
          <p14:tracePt t="224405" x="3594100" y="3492500"/>
          <p14:tracePt t="224422" x="3638550" y="3479800"/>
          <p14:tracePt t="224438" x="3683000" y="3473450"/>
          <p14:tracePt t="224455" x="3733800" y="3460750"/>
          <p14:tracePt t="224472" x="3765550" y="3454400"/>
          <p14:tracePt t="224488" x="3797300" y="3448050"/>
          <p14:tracePt t="224504" x="3810000" y="3448050"/>
          <p14:tracePt t="224522" x="3816350" y="3448050"/>
          <p14:tracePt t="224537" x="3822700" y="3448050"/>
          <p14:tracePt t="224555" x="3829050" y="3448050"/>
          <p14:tracePt t="224572" x="3835400" y="3454400"/>
          <p14:tracePt t="224610" x="3841750" y="3454400"/>
          <p14:tracePt t="224626" x="3848100" y="3454400"/>
          <p14:tracePt t="224676" x="3854450" y="3454400"/>
          <p14:tracePt t="224693" x="3860800" y="3454400"/>
          <p14:tracePt t="224702" x="3867150" y="3454400"/>
          <p14:tracePt t="224724" x="3873500" y="3454400"/>
          <p14:tracePt t="224735" x="3879850" y="3454400"/>
          <p14:tracePt t="224742" x="3886200" y="3454400"/>
          <p14:tracePt t="224764" x="3892550" y="3454400"/>
          <p14:tracePt t="224787" x="3898900" y="3454400"/>
          <p14:tracePt t="224804" x="3905250" y="3454400"/>
          <p14:tracePt t="224812" x="3911600" y="3454400"/>
          <p14:tracePt t="224825" x="3917950" y="3454400"/>
          <p14:tracePt t="224827" x="3943350" y="3454400"/>
          <p14:tracePt t="224842" x="3962400" y="3454400"/>
          <p14:tracePt t="224859" x="3981450" y="3454400"/>
          <p14:tracePt t="224877" x="3987800" y="3454400"/>
          <p14:tracePt t="224914" x="3994150" y="3454400"/>
          <p14:tracePt t="224938" x="4000500" y="3454400"/>
          <p14:tracePt t="224954" x="4006850" y="3454400"/>
          <p14:tracePt t="225579" x="4019550" y="3454400"/>
          <p14:tracePt t="225587" x="4038600" y="3454400"/>
          <p14:tracePt t="225595" x="4057650" y="3454400"/>
          <p14:tracePt t="225603" x="4083050" y="3454400"/>
          <p14:tracePt t="225609" x="4133850" y="3454400"/>
          <p14:tracePt t="225625" x="4184650" y="3454400"/>
          <p14:tracePt t="225642" x="4216400" y="3454400"/>
          <p14:tracePt t="225659" x="4248150" y="3454400"/>
          <p14:tracePt t="225676" x="4273550" y="3441700"/>
          <p14:tracePt t="225692" x="4279900" y="3435350"/>
          <p14:tracePt t="225709" x="4292600" y="3435350"/>
          <p14:tracePt t="225725" x="4292600" y="3429000"/>
          <p14:tracePt t="225889" x="4286250" y="3429000"/>
          <p14:tracePt t="225908" x="4279900" y="3429000"/>
          <p14:tracePt t="226027" x="4279900" y="3422650"/>
          <p14:tracePt t="226036" x="4286250" y="3409950"/>
          <p14:tracePt t="226043" x="4298950" y="3397250"/>
          <p14:tracePt t="226060" x="4305300" y="3378200"/>
          <p14:tracePt t="226075" x="4324350" y="3359150"/>
          <p14:tracePt t="226092" x="4337050" y="3340100"/>
          <p14:tracePt t="226108" x="4356100" y="3321050"/>
          <p14:tracePt t="226111" x="4368800" y="3308350"/>
          <p14:tracePt t="226125" x="4368800" y="3289300"/>
          <p14:tracePt t="226142" x="4394200" y="3270250"/>
          <p14:tracePt t="226158" x="4406900" y="3251200"/>
          <p14:tracePt t="226176" x="4425950" y="3244850"/>
          <p14:tracePt t="226192" x="4438650" y="3225800"/>
          <p14:tracePt t="226209" x="4464050" y="3219450"/>
          <p14:tracePt t="226225" x="4470400" y="3219450"/>
          <p14:tracePt t="226242" x="4476750" y="3219450"/>
          <p14:tracePt t="226259" x="4483100" y="3213100"/>
          <p14:tracePt t="226275" x="4489450" y="3206750"/>
          <p14:tracePt t="226825" x="4489450" y="3213100"/>
          <p14:tracePt t="226835" x="4483100" y="3213100"/>
          <p14:tracePt t="226845" x="4476750" y="3219450"/>
          <p14:tracePt t="226860" x="4470400" y="3225800"/>
          <p14:tracePt t="226884" x="4464050" y="3225800"/>
          <p14:tracePt t="226901" x="4457700" y="3238500"/>
          <p14:tracePt t="226916" x="4451350" y="3244850"/>
          <p14:tracePt t="226931" x="4445000" y="3251200"/>
          <p14:tracePt t="226934" x="4438650" y="3257550"/>
          <p14:tracePt t="226942" x="4438650" y="3263900"/>
          <p14:tracePt t="226959" x="4432300" y="3263900"/>
          <p14:tracePt t="226976" x="4419600" y="3276600"/>
          <p14:tracePt t="227012" x="4413250" y="3289300"/>
          <p14:tracePt t="227025" x="4400550" y="3302000"/>
          <p14:tracePt t="227044" x="4400550" y="3308350"/>
          <p14:tracePt t="227058" x="4387850" y="3321050"/>
          <p14:tracePt t="227075" x="4381500" y="3327400"/>
          <p14:tracePt t="227079" x="4375150" y="3340100"/>
          <p14:tracePt t="227092" x="4368800" y="3340100"/>
          <p14:tracePt t="227109" x="4356100" y="3352800"/>
          <p14:tracePt t="227125" x="4349750" y="3359150"/>
          <p14:tracePt t="227142" x="4337050" y="3371850"/>
          <p14:tracePt t="227159" x="4330700" y="3378200"/>
          <p14:tracePt t="227175" x="4318000" y="3390900"/>
          <p14:tracePt t="227192" x="4311650" y="3397250"/>
          <p14:tracePt t="227208" x="4305300" y="3409950"/>
          <p14:tracePt t="227226" x="4298950" y="3409950"/>
          <p14:tracePt t="227242" x="4292600" y="3416300"/>
          <p14:tracePt t="227258" x="4292600" y="3422650"/>
          <p14:tracePt t="227276" x="4286250" y="3429000"/>
          <p14:tracePt t="227316" x="4279900" y="3435350"/>
          <p14:tracePt t="227356" x="4273550" y="3435350"/>
          <p14:tracePt t="227427" x="4273550" y="3441700"/>
          <p14:tracePt t="227429" x="4267200" y="3441700"/>
          <p14:tracePt t="227452" x="4260850" y="3441700"/>
          <p14:tracePt t="227452" x="4260850" y="3448050"/>
          <p14:tracePt t="227460" x="4260850" y="3454400"/>
          <p14:tracePt t="227483" x="4260850" y="3460750"/>
          <p14:tracePt t="227497" x="4260850" y="3467100"/>
          <p14:tracePt t="227531" x="4260850" y="3473450"/>
          <p14:tracePt t="227675" x="4260850" y="3467100"/>
          <p14:tracePt t="227683" x="4267200" y="3460750"/>
          <p14:tracePt t="227691" x="4286250" y="3441700"/>
          <p14:tracePt t="227708" x="4292600" y="3429000"/>
          <p14:tracePt t="227711" x="4311650" y="3416300"/>
          <p14:tracePt t="227725" x="4337050" y="3390900"/>
          <p14:tracePt t="227742" x="4356100" y="3371850"/>
          <p14:tracePt t="227758" x="4381500" y="3340100"/>
          <p14:tracePt t="227775" x="4400550" y="3314700"/>
          <p14:tracePt t="227792" x="4425950" y="3289300"/>
          <p14:tracePt t="227809" x="4451350" y="3270250"/>
          <p14:tracePt t="227826" x="4464050" y="3257550"/>
          <p14:tracePt t="227842" x="4476750" y="3244850"/>
          <p14:tracePt t="227859" x="4483100" y="3232150"/>
          <p14:tracePt t="227876" x="4489450" y="3225800"/>
          <p14:tracePt t="227892" x="4489450" y="3219450"/>
          <p14:tracePt t="227909" x="4495800" y="3219450"/>
          <p14:tracePt t="227947" x="4495800" y="3213100"/>
          <p14:tracePt t="227979" x="4502150" y="3206750"/>
          <p14:tracePt t="228019" x="4508500" y="3206750"/>
          <p14:tracePt t="228036" x="4514850" y="3200400"/>
          <p14:tracePt t="228045" x="4514850" y="3194050"/>
          <p14:tracePt t="228059" x="4514850" y="3187700"/>
          <p14:tracePt t="229299" x="4508500" y="3187700"/>
          <p14:tracePt t="229876" x="4502150" y="3187700"/>
          <p14:tracePt t="229878" x="4502150" y="3194050"/>
          <p14:tracePt t="229892" x="4502150" y="3200400"/>
          <p14:tracePt t="229894" x="4489450" y="3206750"/>
          <p14:tracePt t="229908" x="4476750" y="3213100"/>
          <p14:tracePt t="229925" x="4457700" y="3232150"/>
          <p14:tracePt t="229942" x="4445000" y="3244850"/>
          <p14:tracePt t="229959" x="4438650" y="3257550"/>
          <p14:tracePt t="229975" x="4419600" y="3276600"/>
          <p14:tracePt t="229992" x="4406900" y="3295650"/>
          <p14:tracePt t="230008" x="4400550" y="3302000"/>
          <p14:tracePt t="230025" x="4387850" y="3314700"/>
          <p14:tracePt t="230042" x="4381500" y="3321050"/>
          <p14:tracePt t="230058" x="4368800" y="3340100"/>
          <p14:tracePt t="230076" x="4368800" y="3346450"/>
          <p14:tracePt t="230092" x="4362450" y="3352800"/>
          <p14:tracePt t="230108" x="4356100" y="3352800"/>
          <p14:tracePt t="230126" x="4356100" y="3359150"/>
          <p14:tracePt t="230164" x="4356100" y="3365500"/>
          <p14:tracePt t="230175" x="4349750" y="3365500"/>
          <p14:tracePt t="230177" x="4343400" y="3371850"/>
          <p14:tracePt t="230192" x="4337050" y="3378200"/>
          <p14:tracePt t="230209" x="4330700" y="3384550"/>
          <p14:tracePt t="230225" x="4324350" y="3390900"/>
          <p14:tracePt t="230242" x="4311650" y="3409950"/>
          <p14:tracePt t="230258" x="4298950" y="3416300"/>
          <p14:tracePt t="230275" x="4292600" y="3429000"/>
          <p14:tracePt t="230292" x="4279900" y="3429000"/>
          <p14:tracePt t="230308" x="4273550" y="3441700"/>
          <p14:tracePt t="230326" x="4267200" y="3441700"/>
          <p14:tracePt t="230342" x="4260850" y="3441700"/>
          <p14:tracePt t="230358" x="4254500" y="3448050"/>
          <p14:tracePt t="230375" x="4241800" y="3454400"/>
          <p14:tracePt t="230392" x="4241800" y="3460750"/>
          <p14:tracePt t="230409" x="4235450" y="3460750"/>
          <p14:tracePt t="230444" x="4229100" y="3460750"/>
          <p14:tracePt t="230475" x="4222750" y="3460750"/>
          <p14:tracePt t="230499" x="4222750" y="3467100"/>
          <p14:tracePt t="230627" x="4235450" y="3467100"/>
          <p14:tracePt t="230636" x="4241800" y="3467100"/>
          <p14:tracePt t="230651" x="4248150" y="3467100"/>
          <p14:tracePt t="230660" x="4254500" y="3460750"/>
          <p14:tracePt t="230662" x="4267200" y="3454400"/>
          <p14:tracePt t="230679" x="4279900" y="3448050"/>
          <p14:tracePt t="230692" x="4311650" y="3435350"/>
          <p14:tracePt t="230708" x="4324350" y="3416300"/>
          <p14:tracePt t="230725" x="4337050" y="3409950"/>
          <p14:tracePt t="230742" x="4356100" y="3403600"/>
          <p14:tracePt t="230758" x="4362450" y="3397250"/>
          <p14:tracePt t="230801" x="4362450" y="3390900"/>
          <p14:tracePt t="230812" x="4368800" y="3390900"/>
          <p14:tracePt t="230828" x="4375150" y="3390900"/>
          <p14:tracePt t="230842" x="4381500" y="3390900"/>
          <p14:tracePt t="230845" x="4381500" y="3384550"/>
          <p14:tracePt t="230858" x="4387850" y="3378200"/>
          <p14:tracePt t="230972" x="4381500" y="3378200"/>
          <p14:tracePt t="230979" x="4375150" y="3384550"/>
          <p14:tracePt t="230987" x="4362450" y="3384550"/>
          <p14:tracePt t="231003" x="4343400" y="3397250"/>
          <p14:tracePt t="231008" x="4324350" y="3416300"/>
          <p14:tracePt t="231025" x="4286250" y="3441700"/>
          <p14:tracePt t="231042" x="4254500" y="3460750"/>
          <p14:tracePt t="231059" x="4222750" y="3479800"/>
          <p14:tracePt t="231075" x="4216400" y="3486150"/>
          <p14:tracePt t="231092" x="4210050" y="3492500"/>
          <p14:tracePt t="231267" x="4210050" y="3479800"/>
          <p14:tracePt t="231275" x="4222750" y="3467100"/>
          <p14:tracePt t="231283" x="4241800" y="3441700"/>
          <p14:tracePt t="231292" x="4260850" y="3416300"/>
          <p14:tracePt t="231308" x="4267200" y="3390900"/>
          <p14:tracePt t="231325" x="4279900" y="3371850"/>
          <p14:tracePt t="231342" x="4286250" y="3346450"/>
          <p14:tracePt t="231358" x="4292600" y="3333750"/>
          <p14:tracePt t="231375" x="4292600" y="3321050"/>
          <p14:tracePt t="231411" x="4292600" y="3314700"/>
          <p14:tracePt t="231436" x="4298950" y="3314700"/>
          <p14:tracePt t="231587" x="4311650" y="3321050"/>
          <p14:tracePt t="231595" x="4311650" y="3327400"/>
          <p14:tracePt t="231603" x="4318000" y="3327400"/>
          <p14:tracePt t="231608" x="4337050" y="3346450"/>
          <p14:tracePt t="231625" x="4349750" y="3359150"/>
          <p14:tracePt t="231642" x="4375150" y="3371850"/>
          <p14:tracePt t="231642" x="4387850" y="3378200"/>
          <p14:tracePt t="231659" x="4400550" y="3390900"/>
          <p14:tracePt t="231675" x="4406900" y="3390900"/>
          <p14:tracePt t="231692" x="4413250" y="3390900"/>
          <p14:tracePt t="233995" x="4413250" y="3384550"/>
          <p14:tracePt t="234597" x="4419600" y="3384550"/>
          <p14:tracePt t="234604" x="4432300" y="3384550"/>
          <p14:tracePt t="234619" x="4438650" y="3384550"/>
          <p14:tracePt t="234628" x="4451350" y="3384550"/>
          <p14:tracePt t="234641" x="4457700" y="3384550"/>
          <p14:tracePt t="234660" x="4464050" y="3384550"/>
          <p14:tracePt t="234675" x="4476750" y="3384550"/>
          <p14:tracePt t="234677" x="4502150" y="3384550"/>
          <p14:tracePt t="234692" x="4533900" y="3384550"/>
          <p14:tracePt t="234708" x="4565650" y="3384550"/>
          <p14:tracePt t="234725" x="4597400" y="3390900"/>
          <p14:tracePt t="234741" x="4635500" y="3390900"/>
          <p14:tracePt t="234758" x="4679950" y="3390900"/>
          <p14:tracePt t="234775" x="4699000" y="3390900"/>
          <p14:tracePt t="234791" x="4718050" y="3384550"/>
          <p14:tracePt t="234808" x="4730750" y="3378200"/>
          <p14:tracePt t="234824" x="4737100" y="3378200"/>
          <p14:tracePt t="234841" x="4737100" y="3371850"/>
          <p14:tracePt t="234858" x="4737100" y="3365500"/>
          <p14:tracePt t="235035" x="4730750" y="3365500"/>
          <p14:tracePt t="235044" x="4724400" y="3365500"/>
          <p14:tracePt t="235060" x="4718050" y="3365500"/>
          <p14:tracePt t="235062" x="4705350" y="3365500"/>
          <p14:tracePt t="235074" x="4686300" y="3371850"/>
          <p14:tracePt t="235091" x="4679950" y="3378200"/>
          <p14:tracePt t="235108" x="4667250" y="3390900"/>
          <p14:tracePt t="235125" x="4654550" y="3397250"/>
          <p14:tracePt t="235141" x="4648200" y="3403600"/>
          <p14:tracePt t="235158" x="4648200" y="3409950"/>
          <p14:tracePt t="235175" x="4635500" y="3429000"/>
          <p14:tracePt t="235208" x="4629150" y="3429000"/>
          <p14:tracePt t="235224" x="4629150" y="3441700"/>
          <p14:tracePt t="235241" x="4622800" y="3448050"/>
          <p14:tracePt t="235258" x="4622800" y="3460750"/>
          <p14:tracePt t="235274" x="4622800" y="3467100"/>
          <p14:tracePt t="235291" x="4616450" y="3479800"/>
          <p14:tracePt t="235308" x="4616450" y="3486150"/>
          <p14:tracePt t="235325" x="4610100" y="3505200"/>
          <p14:tracePt t="235341" x="4610100" y="3517900"/>
          <p14:tracePt t="235358" x="4610100" y="3530600"/>
          <p14:tracePt t="235375" x="4610100" y="3549650"/>
          <p14:tracePt t="235392" x="4610100" y="3556000"/>
          <p14:tracePt t="235408" x="4610100" y="3568700"/>
          <p14:tracePt t="235424" x="4610100" y="3587750"/>
          <p14:tracePt t="235441" x="4616450" y="3600450"/>
          <p14:tracePt t="235458" x="4629150" y="3613150"/>
          <p14:tracePt t="235474" x="4635500" y="3632200"/>
          <p14:tracePt t="235492" x="4641850" y="3638550"/>
          <p14:tracePt t="235508" x="4648200" y="3651250"/>
          <p14:tracePt t="235525" x="4654550" y="3651250"/>
          <p14:tracePt t="235541" x="4667250" y="3663950"/>
          <p14:tracePt t="235558" x="4667250" y="3676650"/>
          <p14:tracePt t="235575" x="4673600" y="3689350"/>
          <p14:tracePt t="235591" x="4686300" y="3702050"/>
          <p14:tracePt t="235608" x="4692650" y="3708400"/>
          <p14:tracePt t="235624" x="4705350" y="3721100"/>
          <p14:tracePt t="235641" x="4718050" y="3727450"/>
          <p14:tracePt t="235658" x="4730750" y="3740150"/>
          <p14:tracePt t="235675" x="4737100" y="3746500"/>
          <p14:tracePt t="235691" x="4749800" y="3752850"/>
          <p14:tracePt t="235708" x="4749800" y="3765550"/>
          <p14:tracePt t="235725" x="4762500" y="3771900"/>
          <p14:tracePt t="235741" x="4781550" y="3778250"/>
          <p14:tracePt t="235758" x="4794250" y="3790950"/>
          <p14:tracePt t="235775" x="4813300" y="3803650"/>
          <p14:tracePt t="235791" x="4826000" y="3816350"/>
          <p14:tracePt t="235808" x="4851400" y="3822700"/>
          <p14:tracePt t="235824" x="4870450" y="3835400"/>
          <p14:tracePt t="235841" x="4895850" y="3848100"/>
          <p14:tracePt t="235858" x="4921250" y="3854450"/>
          <p14:tracePt t="235875" x="4927600" y="3854450"/>
          <p14:tracePt t="235891" x="4940300" y="3854450"/>
          <p14:tracePt t="235908" x="4965700" y="3854450"/>
          <p14:tracePt t="235925" x="4978400" y="3854450"/>
          <p14:tracePt t="235941" x="5003800" y="3854450"/>
          <p14:tracePt t="235958" x="5022850" y="3854450"/>
          <p14:tracePt t="235975" x="5041900" y="3854450"/>
          <p14:tracePt t="235991" x="5060950" y="3854450"/>
          <p14:tracePt t="236008" x="5080000" y="3854450"/>
          <p14:tracePt t="236024" x="5099050" y="3854450"/>
          <p14:tracePt t="236041" x="5130800" y="3854450"/>
          <p14:tracePt t="236058" x="5156200" y="3854450"/>
          <p14:tracePt t="236074" x="5187950" y="3854450"/>
          <p14:tracePt t="236091" x="5200650" y="3854450"/>
          <p14:tracePt t="236108" x="5219700" y="3854450"/>
          <p14:tracePt t="236124" x="5226050" y="3854450"/>
          <p14:tracePt t="236141" x="5238750" y="3854450"/>
          <p14:tracePt t="236158" x="5257800" y="3841750"/>
          <p14:tracePt t="236175" x="5276850" y="3835400"/>
          <p14:tracePt t="236192" x="5302250" y="3822700"/>
          <p14:tracePt t="236208" x="5321300" y="3810000"/>
          <p14:tracePt t="236224" x="5353050" y="3803650"/>
          <p14:tracePt t="236241" x="5378450" y="3790950"/>
          <p14:tracePt t="236258" x="5422900" y="3784600"/>
          <p14:tracePt t="236274" x="5480050" y="3759200"/>
          <p14:tracePt t="236291" x="5518150" y="3740150"/>
          <p14:tracePt t="236308" x="5543550" y="3708400"/>
          <p14:tracePt t="236324" x="5562600" y="3689350"/>
          <p14:tracePt t="236341" x="5575300" y="3663950"/>
          <p14:tracePt t="236358" x="5588000" y="3632200"/>
          <p14:tracePt t="236375" x="5588000" y="3613150"/>
          <p14:tracePt t="236391" x="5588000" y="3594100"/>
          <p14:tracePt t="236408" x="5588000" y="3568700"/>
          <p14:tracePt t="236424" x="5588000" y="3549650"/>
          <p14:tracePt t="236441" x="5575300" y="3530600"/>
          <p14:tracePt t="236458" x="5562600" y="3511550"/>
          <p14:tracePt t="236474" x="5537200" y="3467100"/>
          <p14:tracePt t="236491" x="5518150" y="3435350"/>
          <p14:tracePt t="236508" x="5499100" y="3409950"/>
          <p14:tracePt t="236524" x="5467350" y="3390900"/>
          <p14:tracePt t="236541" x="5429250" y="3365500"/>
          <p14:tracePt t="236558" x="5384800" y="3346450"/>
          <p14:tracePt t="236575" x="5334000" y="3327400"/>
          <p14:tracePt t="236591" x="5295900" y="3314700"/>
          <p14:tracePt t="236608" x="5264150" y="3314700"/>
          <p14:tracePt t="236624" x="5251450" y="3314700"/>
          <p14:tracePt t="236641" x="5238750" y="3314700"/>
          <p14:tracePt t="236658" x="5219700" y="3314700"/>
          <p14:tracePt t="236675" x="5200650" y="3314700"/>
          <p14:tracePt t="236691" x="5162550" y="3314700"/>
          <p14:tracePt t="236708" x="5111750" y="3314700"/>
          <p14:tracePt t="236724" x="5054600" y="3314700"/>
          <p14:tracePt t="236742" x="5003800" y="3314700"/>
          <p14:tracePt t="236758" x="4953000" y="3314700"/>
          <p14:tracePt t="236775" x="4914900" y="3314700"/>
          <p14:tracePt t="236791" x="4889500" y="3314700"/>
          <p14:tracePt t="236808" x="4857750" y="3314700"/>
          <p14:tracePt t="236824" x="4826000" y="3333750"/>
          <p14:tracePt t="236841" x="4794250" y="3352800"/>
          <p14:tracePt t="236858" x="4724400" y="3435350"/>
          <p14:tracePt t="236874" x="4692650" y="3517900"/>
          <p14:tracePt t="236891" x="4654550" y="3587750"/>
          <p14:tracePt t="236908" x="4648200" y="3657600"/>
          <p14:tracePt t="236924" x="4648200" y="3702050"/>
          <p14:tracePt t="236941" x="4648200" y="3733800"/>
          <p14:tracePt t="236958" x="4648200" y="3771900"/>
          <p14:tracePt t="236975" x="4648200" y="3803650"/>
          <p14:tracePt t="236991" x="4648200" y="3835400"/>
          <p14:tracePt t="237008" x="4660900" y="3854450"/>
          <p14:tracePt t="237025" x="4673600" y="3873500"/>
          <p14:tracePt t="237041" x="4699000" y="3886200"/>
          <p14:tracePt t="237058" x="4718050" y="3905250"/>
          <p14:tracePt t="237074" x="4749800" y="3911600"/>
          <p14:tracePt t="237091" x="4794250" y="3917950"/>
          <p14:tracePt t="237108" x="4832350" y="3930650"/>
          <p14:tracePt t="237124" x="4883150" y="3930650"/>
          <p14:tracePt t="237141" x="4946650" y="3930650"/>
          <p14:tracePt t="237158" x="5035550" y="3930650"/>
          <p14:tracePt t="237175" x="5162550" y="3930650"/>
          <p14:tracePt t="237208" x="5219700" y="3924300"/>
          <p14:tracePt t="237225" x="5270500" y="3911600"/>
          <p14:tracePt t="237241" x="5314950" y="3892550"/>
          <p14:tracePt t="237258" x="5391150" y="3860800"/>
          <p14:tracePt t="237276" x="5441950" y="3841750"/>
          <p14:tracePt t="237291" x="5486400" y="3829050"/>
          <p14:tracePt t="237308" x="5518150" y="3797300"/>
          <p14:tracePt t="237325" x="5543550" y="3765550"/>
          <p14:tracePt t="237341" x="5556250" y="3746500"/>
          <p14:tracePt t="237358" x="5568950" y="3714750"/>
          <p14:tracePt t="237375" x="5575300" y="3689350"/>
          <p14:tracePt t="237391" x="5575300" y="3663950"/>
          <p14:tracePt t="237408" x="5575300" y="3632200"/>
          <p14:tracePt t="237425" x="5575300" y="3606800"/>
          <p14:tracePt t="237441" x="5575300" y="3562350"/>
          <p14:tracePt t="237458" x="5562600" y="3517900"/>
          <p14:tracePt t="237475" x="5537200" y="3486150"/>
          <p14:tracePt t="237491" x="5492750" y="3454400"/>
          <p14:tracePt t="237508" x="5461000" y="3435350"/>
          <p14:tracePt t="237524" x="5410200" y="3416300"/>
          <p14:tracePt t="237541" x="5359400" y="3409950"/>
          <p14:tracePt t="237558" x="5308600" y="3390900"/>
          <p14:tracePt t="237574" x="5264150" y="3371850"/>
          <p14:tracePt t="237592" x="5226050" y="3352800"/>
          <p14:tracePt t="237608" x="5213350" y="3346450"/>
          <p14:tracePt t="237625" x="5200650" y="3340100"/>
          <p14:tracePt t="237641" x="5187950" y="3340100"/>
          <p14:tracePt t="237658" x="5156200" y="3340100"/>
          <p14:tracePt t="237675" x="5124450" y="3340100"/>
          <p14:tracePt t="237691" x="5080000" y="3340100"/>
          <p14:tracePt t="237708" x="5022850" y="3340100"/>
          <p14:tracePt t="237724" x="4953000" y="3340100"/>
          <p14:tracePt t="237741" x="4902200" y="3352800"/>
          <p14:tracePt t="237759" x="4851400" y="3384550"/>
          <p14:tracePt t="237774" x="4806950" y="3416300"/>
          <p14:tracePt t="237792" x="4781550" y="3454400"/>
          <p14:tracePt t="237808" x="4749800" y="3479800"/>
          <p14:tracePt t="237824" x="4730750" y="3505200"/>
          <p14:tracePt t="237842" x="4718050" y="3530600"/>
          <p14:tracePt t="237858" x="4718050" y="3543300"/>
          <p14:tracePt t="237916" x="4718050" y="3549650"/>
          <p14:tracePt t="237955" x="4711700" y="3556000"/>
          <p14:tracePt t="237978" x="4711700" y="3562350"/>
          <p14:tracePt t="237988" x="4711700" y="3568700"/>
          <p14:tracePt t="237993" x="4724400" y="3575050"/>
          <p14:tracePt t="238007" x="4743450" y="3575050"/>
          <p14:tracePt t="238010" x="4749800" y="3575050"/>
          <p14:tracePt t="238075" x="4756150" y="3575050"/>
          <p14:tracePt t="238084" x="4762500" y="3581400"/>
          <p14:tracePt t="238099" x="4768850" y="3581400"/>
          <p14:tracePt t="238147" x="4762500" y="3581400"/>
          <p14:tracePt t="238155" x="4756150" y="3581400"/>
          <p14:tracePt t="238195" x="4756150" y="3562350"/>
          <p14:tracePt t="238203" x="4756150" y="3536950"/>
          <p14:tracePt t="238210" x="4756150" y="3486150"/>
          <p14:tracePt t="238219" x="4756150" y="3441700"/>
          <p14:tracePt t="238225" x="4743450" y="3352800"/>
          <p14:tracePt t="238241" x="4743450" y="3225800"/>
          <p14:tracePt t="238258" x="4743450" y="3028950"/>
          <p14:tracePt t="238275" x="4749800" y="2882900"/>
          <p14:tracePt t="238291" x="4768850" y="2698750"/>
          <p14:tracePt t="238309" x="4794250" y="2533650"/>
          <p14:tracePt t="238324" x="4832350" y="2400300"/>
          <p14:tracePt t="238341" x="4876800" y="2266950"/>
          <p14:tracePt t="238358" x="4908550" y="2159000"/>
          <p14:tracePt t="238374" x="4927600" y="2057400"/>
          <p14:tracePt t="238392" x="4933950" y="1987550"/>
          <p14:tracePt t="238408" x="4933950" y="1911350"/>
          <p14:tracePt t="238424" x="4940300" y="1854200"/>
          <p14:tracePt t="238442" x="4946650" y="1816100"/>
          <p14:tracePt t="238458" x="4946650" y="1758950"/>
          <p14:tracePt t="238475" x="4953000" y="1727200"/>
          <p14:tracePt t="238491" x="4953000" y="1689100"/>
          <p14:tracePt t="238508" x="4959350" y="1670050"/>
          <p14:tracePt t="238524" x="4965700" y="1638300"/>
          <p14:tracePt t="238541" x="4978400" y="1612900"/>
          <p14:tracePt t="238558" x="4991100" y="1587500"/>
          <p14:tracePt t="238574" x="5010150" y="1555750"/>
          <p14:tracePt t="238592" x="5022850" y="1524000"/>
          <p14:tracePt t="238608" x="5041900" y="1492250"/>
          <p14:tracePt t="238624" x="5054600" y="1473200"/>
          <p14:tracePt t="238642" x="5067300" y="1466850"/>
          <p14:tracePt t="238658" x="5067300" y="1460500"/>
          <p14:tracePt t="238675" x="5067300" y="1454150"/>
          <p14:tracePt t="238755" x="5067300" y="1447800"/>
          <p14:tracePt t="238763" x="5073650" y="1447800"/>
          <p14:tracePt t="238778" x="5080000" y="1447800"/>
          <p14:tracePt t="238786" x="5080000" y="1441450"/>
          <p14:tracePt t="238812" x="5080000" y="1435100"/>
          <p14:tracePt t="238813" x="5080000" y="1428750"/>
          <p14:tracePt t="238824" x="5080000" y="1409700"/>
          <p14:tracePt t="238841" x="5080000" y="1397000"/>
          <p14:tracePt t="238858" x="5067300" y="1371600"/>
          <p14:tracePt t="238875" x="5041900" y="1352550"/>
          <p14:tracePt t="238891" x="5016500" y="1333500"/>
          <p14:tracePt t="238908" x="4991100" y="1320800"/>
          <p14:tracePt t="238924" x="4959350" y="1314450"/>
          <p14:tracePt t="238941" x="4933950" y="1308100"/>
          <p14:tracePt t="238958" x="4895850" y="1301750"/>
          <p14:tracePt t="238974" x="4876800" y="1301750"/>
          <p14:tracePt t="238991" x="4851400" y="1301750"/>
          <p14:tracePt t="239007" x="4819650" y="1301750"/>
          <p14:tracePt t="239024" x="4787900" y="1314450"/>
          <p14:tracePt t="239042" x="4762500" y="1320800"/>
          <p14:tracePt t="239058" x="4730750" y="1346200"/>
          <p14:tracePt t="239075" x="4718050" y="1358900"/>
          <p14:tracePt t="239091" x="4711700" y="1390650"/>
          <p14:tracePt t="239108" x="4705350" y="1416050"/>
          <p14:tracePt t="239125" x="4692650" y="1454150"/>
          <p14:tracePt t="239141" x="4692650" y="1479550"/>
          <p14:tracePt t="239158" x="4692650" y="1511300"/>
          <p14:tracePt t="239174" x="4692650" y="1543050"/>
          <p14:tracePt t="239191" x="4699000" y="1581150"/>
          <p14:tracePt t="239208" x="4718050" y="1619250"/>
          <p14:tracePt t="239224" x="4743450" y="1657350"/>
          <p14:tracePt t="239241" x="4768850" y="1689100"/>
          <p14:tracePt t="239258" x="4819650" y="1714500"/>
          <p14:tracePt t="239274" x="4864100" y="1739900"/>
          <p14:tracePt t="239291" x="4921250" y="1752600"/>
          <p14:tracePt t="239308" x="4978400" y="1752600"/>
          <p14:tracePt t="239325" x="5054600" y="1752600"/>
          <p14:tracePt t="239341" x="5124450" y="1752600"/>
          <p14:tracePt t="239358" x="5168900" y="1752600"/>
          <p14:tracePt t="239374" x="5219700" y="1746250"/>
          <p14:tracePt t="239391" x="5270500" y="1739900"/>
          <p14:tracePt t="239408" x="5321300" y="1739900"/>
          <p14:tracePt t="239424" x="5384800" y="1733550"/>
          <p14:tracePt t="239442" x="5435600" y="1727200"/>
          <p14:tracePt t="239458" x="5492750" y="1708150"/>
          <p14:tracePt t="239475" x="5518150" y="1695450"/>
          <p14:tracePt t="239492" x="5537200" y="1682750"/>
          <p14:tracePt t="239508" x="5549900" y="1651000"/>
          <p14:tracePt t="239525" x="5568950" y="1631950"/>
          <p14:tracePt t="239541" x="5581650" y="1600200"/>
          <p14:tracePt t="239558" x="5588000" y="1574800"/>
          <p14:tracePt t="239574" x="5588000" y="1543050"/>
          <p14:tracePt t="239591" x="5588000" y="1517650"/>
          <p14:tracePt t="239608" x="5588000" y="1485900"/>
          <p14:tracePt t="239624" x="5588000" y="1454150"/>
          <p14:tracePt t="239642" x="5568950" y="1409700"/>
          <p14:tracePt t="239658" x="5518150" y="1365250"/>
          <p14:tracePt t="239674" x="5467350" y="1320800"/>
          <p14:tracePt t="239691" x="5397500" y="1282700"/>
          <p14:tracePt t="239708" x="5346700" y="1250950"/>
          <p14:tracePt t="239725" x="5295900" y="1231900"/>
          <p14:tracePt t="239741" x="5245100" y="1219200"/>
          <p14:tracePt t="239758" x="5207000" y="1212850"/>
          <p14:tracePt t="239775" x="5168900" y="1212850"/>
          <p14:tracePt t="239791" x="5111750" y="1212850"/>
          <p14:tracePt t="239808" x="5060950" y="1219200"/>
          <p14:tracePt t="239824" x="5003800" y="1225550"/>
          <p14:tracePt t="239841" x="4959350" y="1238250"/>
          <p14:tracePt t="239858" x="4895850" y="1270000"/>
          <p14:tracePt t="239875" x="4870450" y="1301750"/>
          <p14:tracePt t="239891" x="4857750" y="1320800"/>
          <p14:tracePt t="239908" x="4845050" y="1346200"/>
          <p14:tracePt t="239925" x="4845050" y="1352550"/>
          <p14:tracePt t="239941" x="4845050" y="1358900"/>
          <p14:tracePt t="240034" x="4845050" y="1365250"/>
          <p14:tracePt t="240093" x="0" y="0"/>
        </p14:tracePtLst>
        <p14:tracePtLst>
          <p14:tracePt t="269715" x="5308600" y="3549650"/>
          <p14:tracePt t="269779" x="5302250" y="3549650"/>
          <p14:tracePt t="269787" x="5295900" y="3549650"/>
          <p14:tracePt t="269795" x="5276850" y="3549650"/>
          <p14:tracePt t="269811" x="5245100" y="3530600"/>
          <p14:tracePt t="269827" x="5200650" y="3517900"/>
          <p14:tracePt t="269843" x="5149850" y="3505200"/>
          <p14:tracePt t="269859" x="5099050" y="3498850"/>
          <p14:tracePt t="269875" x="5048250" y="3486150"/>
          <p14:tracePt t="269907" x="5029200" y="3486150"/>
          <p14:tracePt t="269924" x="5003800" y="3486150"/>
          <p14:tracePt t="269926" x="4984750" y="3479800"/>
          <p14:tracePt t="269947" x="4965700" y="3479800"/>
          <p14:tracePt t="269958" x="4940300" y="3479800"/>
          <p14:tracePt t="269976" x="4921250" y="3479800"/>
          <p14:tracePt t="269995" x="4902200" y="3473450"/>
          <p14:tracePt t="270011" x="4876800" y="3473450"/>
          <p14:tracePt t="270027" x="4845050" y="3473450"/>
          <p14:tracePt t="270043" x="4819650" y="3473450"/>
          <p14:tracePt t="270059" x="4787900" y="3473450"/>
          <p14:tracePt t="270075" x="4762500" y="3473450"/>
          <p14:tracePt t="270099" x="4743450" y="3473450"/>
          <p14:tracePt t="270115" x="4730750" y="3473450"/>
          <p14:tracePt t="270126" x="4724400" y="3479800"/>
          <p14:tracePt t="270141" x="4718050" y="3492500"/>
          <p14:tracePt t="270157" x="4699000" y="3498850"/>
          <p14:tracePt t="270175" x="4679950" y="3517900"/>
          <p14:tracePt t="270208" x="4667250" y="3530600"/>
          <p14:tracePt t="270224" x="4660900" y="3536950"/>
          <p14:tracePt t="270241" x="4648200" y="3556000"/>
          <p14:tracePt t="270258" x="4641850" y="3568700"/>
          <p14:tracePt t="270274" x="4635500" y="3587750"/>
          <p14:tracePt t="270292" x="4635500" y="3600450"/>
          <p14:tracePt t="270307" x="4629150" y="3619500"/>
          <p14:tracePt t="270324" x="4622800" y="3632200"/>
          <p14:tracePt t="270341" x="4622800" y="3644900"/>
          <p14:tracePt t="270358" x="4622800" y="3657600"/>
          <p14:tracePt t="270374" x="4622800" y="3670300"/>
          <p14:tracePt t="270391" x="4622800" y="3676650"/>
          <p14:tracePt t="270407" x="4629150" y="3695700"/>
          <p14:tracePt t="270424" x="4641850" y="3708400"/>
          <p14:tracePt t="270441" x="4660900" y="3727450"/>
          <p14:tracePt t="270458" x="4679950" y="3746500"/>
          <p14:tracePt t="270474" x="4718050" y="3771900"/>
          <p14:tracePt t="270491" x="4743450" y="3784600"/>
          <p14:tracePt t="270507" x="4768850" y="3797300"/>
          <p14:tracePt t="270524" x="4794250" y="3803650"/>
          <p14:tracePt t="270541" x="4826000" y="3810000"/>
          <p14:tracePt t="270557" x="4851400" y="3816350"/>
          <p14:tracePt t="270575" x="4883150" y="3822700"/>
          <p14:tracePt t="270591" x="4902200" y="3822700"/>
          <p14:tracePt t="270607" x="4921250" y="3822700"/>
          <p14:tracePt t="270625" x="4940300" y="3829050"/>
          <p14:tracePt t="270641" x="4978400" y="3829050"/>
          <p14:tracePt t="270658" x="5022850" y="3829050"/>
          <p14:tracePt t="270674" x="5092700" y="3829050"/>
          <p14:tracePt t="270691" x="5143500" y="3829050"/>
          <p14:tracePt t="270708" x="5187950" y="3829050"/>
          <p14:tracePt t="270724" x="5232400" y="3829050"/>
          <p14:tracePt t="270742" x="5270500" y="3829050"/>
          <p14:tracePt t="270757" x="5308600" y="3829050"/>
          <p14:tracePt t="270775" x="5340350" y="3829050"/>
          <p14:tracePt t="270791" x="5378450" y="3822700"/>
          <p14:tracePt t="270807" x="5416550" y="3816350"/>
          <p14:tracePt t="270825" x="5435600" y="3803650"/>
          <p14:tracePt t="270841" x="5461000" y="3797300"/>
          <p14:tracePt t="270858" x="5473700" y="3778250"/>
          <p14:tracePt t="270874" x="5492750" y="3759200"/>
          <p14:tracePt t="270892" x="5511800" y="3740150"/>
          <p14:tracePt t="270907" x="5511800" y="3733800"/>
          <p14:tracePt t="270924" x="5518150" y="3727450"/>
          <p14:tracePt t="270941" x="5524500" y="3708400"/>
          <p14:tracePt t="270957" x="5524500" y="3689350"/>
          <p14:tracePt t="270975" x="5524500" y="3670300"/>
          <p14:tracePt t="270991" x="5524500" y="3644900"/>
          <p14:tracePt t="271007" x="5524500" y="3625850"/>
          <p14:tracePt t="271024" x="5518150" y="3619500"/>
          <p14:tracePt t="271041" x="5511800" y="3606800"/>
          <p14:tracePt t="271058" x="5499100" y="3600450"/>
          <p14:tracePt t="271074" x="5473700" y="3587750"/>
          <p14:tracePt t="271091" x="5467350" y="3575050"/>
          <p14:tracePt t="271107" x="5454650" y="3575050"/>
          <p14:tracePt t="271124" x="5429250" y="3562350"/>
          <p14:tracePt t="271141" x="5403850" y="3549650"/>
          <p14:tracePt t="271157" x="5378450" y="3530600"/>
          <p14:tracePt t="271175" x="5346700" y="3524250"/>
          <p14:tracePt t="271191" x="5308600" y="3517900"/>
          <p14:tracePt t="271207" x="5276850" y="3511550"/>
          <p14:tracePt t="271225" x="5257800" y="3505200"/>
          <p14:tracePt t="271241" x="5232400" y="3498850"/>
          <p14:tracePt t="271258" x="5200650" y="3492500"/>
          <p14:tracePt t="271274" x="5149850" y="3492500"/>
          <p14:tracePt t="271291" x="5111750" y="3492500"/>
          <p14:tracePt t="271308" x="5073650" y="3492500"/>
          <p14:tracePt t="271324" x="5022850" y="3492500"/>
          <p14:tracePt t="271341" x="4978400" y="3492500"/>
          <p14:tracePt t="271357" x="4940300" y="3492500"/>
          <p14:tracePt t="271375" x="4908550" y="3492500"/>
          <p14:tracePt t="271391" x="4883150" y="3492500"/>
          <p14:tracePt t="271407" x="4857750" y="3492500"/>
          <p14:tracePt t="271425" x="4838700" y="3492500"/>
          <p14:tracePt t="271441" x="4826000" y="3498850"/>
          <p14:tracePt t="271458" x="4806950" y="3505200"/>
          <p14:tracePt t="271474" x="4781550" y="3524250"/>
          <p14:tracePt t="271491" x="4768850" y="3530600"/>
          <p14:tracePt t="271508" x="4756150" y="3543300"/>
          <p14:tracePt t="271524" x="4743450" y="3556000"/>
          <p14:tracePt t="271541" x="4730750" y="3562350"/>
          <p14:tracePt t="271557" x="4730750" y="3581400"/>
          <p14:tracePt t="271575" x="4724400" y="3594100"/>
          <p14:tracePt t="271591" x="4711700" y="3606800"/>
          <p14:tracePt t="271607" x="4711700" y="3625850"/>
          <p14:tracePt t="271625" x="4705350" y="3638550"/>
          <p14:tracePt t="271641" x="4705350" y="3657600"/>
          <p14:tracePt t="271658" x="4705350" y="3676650"/>
          <p14:tracePt t="271674" x="4705350" y="3695700"/>
          <p14:tracePt t="271691" x="4705350" y="3708400"/>
          <p14:tracePt t="271708" x="4711700" y="3721100"/>
          <p14:tracePt t="271724" x="4718050" y="3733800"/>
          <p14:tracePt t="271741" x="4724400" y="3740150"/>
          <p14:tracePt t="271757" x="4737100" y="3752850"/>
          <p14:tracePt t="271774" x="4756150" y="3759200"/>
          <p14:tracePt t="271791" x="4781550" y="3778250"/>
          <p14:tracePt t="271807" x="4806950" y="3790950"/>
          <p14:tracePt t="271824" x="4838700" y="3797300"/>
          <p14:tracePt t="271841" x="4864100" y="3803650"/>
          <p14:tracePt t="271858" x="4895850" y="3803650"/>
          <p14:tracePt t="271874" x="4933950" y="3803650"/>
          <p14:tracePt t="271891" x="4959350" y="3803650"/>
          <p14:tracePt t="271908" x="4991100" y="3803650"/>
          <p14:tracePt t="271924" x="5022850" y="3803650"/>
          <p14:tracePt t="271941" x="5048250" y="3803650"/>
          <p14:tracePt t="271957" x="5060950" y="3803650"/>
          <p14:tracePt t="271974" x="5073650" y="3803650"/>
          <p14:tracePt t="271991" x="5080000" y="3803650"/>
          <p14:tracePt t="272084" x="5086350" y="3803650"/>
          <p14:tracePt t="272097" x="5092700" y="3803650"/>
          <p14:tracePt t="272107" x="5099050" y="3803650"/>
          <p14:tracePt t="272109" x="5099050" y="3810000"/>
          <p14:tracePt t="272124" x="5105400" y="3810000"/>
          <p14:tracePt t="272141" x="5118100" y="3816350"/>
          <p14:tracePt t="272157" x="5130800" y="3822700"/>
          <p14:tracePt t="272174" x="5143500" y="3822700"/>
          <p14:tracePt t="272191" x="5162550" y="3822700"/>
          <p14:tracePt t="272207" x="5181600" y="3822700"/>
          <p14:tracePt t="272225" x="5207000" y="3822700"/>
          <p14:tracePt t="272241" x="5226050" y="3822700"/>
          <p14:tracePt t="272257" x="5245100" y="3822700"/>
          <p14:tracePt t="272257" x="5251450" y="3822700"/>
          <p14:tracePt t="272275" x="5257800" y="3822700"/>
          <p14:tracePt t="272291" x="5270500" y="3816350"/>
          <p14:tracePt t="272339" x="5276850" y="3816350"/>
          <p14:tracePt t="272341" x="5283200" y="3816350"/>
          <p14:tracePt t="272411" x="5289550" y="3816350"/>
          <p14:tracePt t="272579" x="5295900" y="3816350"/>
          <p14:tracePt t="272610" x="5302250" y="3816350"/>
          <p14:tracePt t="272692" x="5308600" y="3816350"/>
          <p14:tracePt t="272708" x="5308600" y="3822700"/>
          <p14:tracePt t="272718" x="5314950" y="3822700"/>
          <p14:tracePt t="272730" x="5321300" y="3822700"/>
          <p14:tracePt t="272740" x="5321300" y="3829050"/>
          <p14:tracePt t="272779" x="5321300" y="3835400"/>
          <p14:tracePt t="272803" x="5327650" y="3835400"/>
          <p14:tracePt t="272876" x="5334000" y="3835400"/>
          <p14:tracePt t="272947" x="5334000" y="3829050"/>
          <p14:tracePt t="272970" x="5334000" y="3822700"/>
          <p14:tracePt t="273026" x="5340350" y="3822700"/>
          <p14:tracePt t="273043" x="5346700" y="3822700"/>
          <p14:tracePt t="273051" x="5353050" y="3822700"/>
          <p14:tracePt t="273068" x="5359400" y="3822700"/>
          <p14:tracePt t="273076" x="5359400" y="3829050"/>
          <p14:tracePt t="273077" x="5365750" y="3835400"/>
          <p14:tracePt t="273235" x="5365750" y="3841750"/>
          <p14:tracePt t="273307" x="5365750" y="3835400"/>
          <p14:tracePt t="273323" x="5365750" y="3829050"/>
          <p14:tracePt t="273610" x="5365750" y="3816350"/>
          <p14:tracePt t="273618" x="5365750" y="3803650"/>
          <p14:tracePt t="273640" x="5365750" y="3765550"/>
          <p14:tracePt t="273644" x="5365750" y="3746500"/>
          <p14:tracePt t="273657" x="5365750" y="3727450"/>
          <p14:tracePt t="273657" x="5365750" y="3708400"/>
          <p14:tracePt t="273675" x="5365750" y="3689350"/>
          <p14:tracePt t="273691" x="5365750" y="3683000"/>
          <p14:tracePt t="273707" x="5365750" y="3670300"/>
          <p14:tracePt t="274171" x="5365750" y="3676650"/>
          <p14:tracePt t="274188" x="5365750" y="3683000"/>
          <p14:tracePt t="274211" x="5365750" y="3689350"/>
          <p14:tracePt t="275026" x="5365750" y="3683000"/>
          <p14:tracePt t="275043" x="5365750" y="3676650"/>
          <p14:tracePt t="275060" x="5365750" y="3670300"/>
          <p14:tracePt t="275252" x="5365750" y="3676650"/>
          <p14:tracePt t="275259" x="5365750" y="3683000"/>
          <p14:tracePt t="275261" x="5365750" y="3689350"/>
          <p14:tracePt t="275274" x="5359400" y="3714750"/>
          <p14:tracePt t="275291" x="5346700" y="3740150"/>
          <p14:tracePt t="275307" x="5334000" y="3752850"/>
          <p14:tracePt t="275324" x="5327650" y="3759200"/>
          <p14:tracePt t="275341" x="5314950" y="3765550"/>
          <p14:tracePt t="275357" x="5302250" y="3771900"/>
          <p14:tracePt t="275374" x="5289550" y="3771900"/>
          <p14:tracePt t="275390" x="5270500" y="3771900"/>
          <p14:tracePt t="275408" x="5257800" y="3759200"/>
          <p14:tracePt t="275424" x="5232400" y="3740150"/>
          <p14:tracePt t="275440" x="5219700" y="3708400"/>
          <p14:tracePt t="275458" x="5219700" y="3689350"/>
          <p14:tracePt t="275474" x="5219700" y="3670300"/>
          <p14:tracePt t="275491" x="5219700" y="3663950"/>
          <p14:tracePt t="275507" x="5219700" y="3657600"/>
          <p14:tracePt t="275562" x="5226050" y="3657600"/>
          <p14:tracePt t="275571" x="5226050" y="3663950"/>
          <p14:tracePt t="275573" x="5226050" y="3670300"/>
          <p14:tracePt t="275590" x="5232400" y="3676650"/>
          <p14:tracePt t="275592" x="5232400" y="3702050"/>
          <p14:tracePt t="275608" x="5232400" y="3708400"/>
          <p14:tracePt t="275624" x="5226050" y="3721100"/>
          <p14:tracePt t="275641" x="5213350" y="3740150"/>
          <p14:tracePt t="275658" x="5200650" y="3740150"/>
          <p14:tracePt t="275674" x="5175250" y="3746500"/>
          <p14:tracePt t="275691" x="5168900" y="3746500"/>
          <p14:tracePt t="275707" x="5162550" y="3746500"/>
          <p14:tracePt t="275724" x="5156200" y="3746500"/>
          <p14:tracePt t="275761" x="5149850" y="3740150"/>
          <p14:tracePt t="275787" x="5143500" y="3733800"/>
          <p14:tracePt t="275809" x="5137150" y="3733800"/>
          <p14:tracePt t="275962" x="5137150" y="3727450"/>
          <p14:tracePt t="275971" x="5137150" y="3721100"/>
          <p14:tracePt t="275979" x="5137150" y="3714750"/>
          <p14:tracePt t="276035" x="5137150" y="3708400"/>
          <p14:tracePt t="276066" x="5137150" y="3702050"/>
          <p14:tracePt t="276084" x="5137150" y="3695700"/>
          <p14:tracePt t="276155" x="5137150" y="3689350"/>
          <p14:tracePt t="276179" x="5137150" y="3683000"/>
          <p14:tracePt t="276234" x="5130800" y="3683000"/>
          <p14:tracePt t="276338" x="5124450" y="3683000"/>
          <p14:tracePt t="276363" x="5118100" y="3683000"/>
          <p14:tracePt t="276370" x="5118100" y="3676650"/>
          <p14:tracePt t="276395" x="5118100" y="3670300"/>
          <p14:tracePt t="276562" x="5118100" y="3663950"/>
          <p14:tracePt t="276610" x="5118100" y="3657600"/>
          <p14:tracePt t="276618" x="5111750" y="3651250"/>
          <p14:tracePt t="276635" x="5111750" y="3644900"/>
          <p14:tracePt t="276643" x="5105400" y="3644900"/>
          <p14:tracePt t="276660" x="5105400" y="3638550"/>
          <p14:tracePt t="276690" x="5105400" y="3632200"/>
          <p14:tracePt t="276764" x="5105400" y="3638550"/>
          <p14:tracePt t="276786" x="5105400" y="3651250"/>
          <p14:tracePt t="276796" x="5105400" y="3657600"/>
          <p14:tracePt t="276808" x="5105400" y="3670300"/>
          <p14:tracePt t="276810" x="5105400" y="3683000"/>
          <p14:tracePt t="276825" x="5105400" y="3708400"/>
          <p14:tracePt t="276841" x="5099050" y="3721100"/>
          <p14:tracePt t="276858" x="5092700" y="3733800"/>
          <p14:tracePt t="276875" x="5080000" y="3752850"/>
          <p14:tracePt t="276891" x="5073650" y="3759200"/>
          <p14:tracePt t="276909" x="5060950" y="3765550"/>
          <p14:tracePt t="276925" x="5054600" y="3771900"/>
          <p14:tracePt t="276941" x="5048250" y="3771900"/>
          <p14:tracePt t="276958" x="5041900" y="3778250"/>
          <p14:tracePt t="276975" x="5029200" y="3778250"/>
          <p14:tracePt t="276992" x="5016500" y="3778250"/>
          <p14:tracePt t="277008" x="4997450" y="3784600"/>
          <p14:tracePt t="277025" x="4984750" y="3784600"/>
          <p14:tracePt t="277041" x="4953000" y="3784600"/>
          <p14:tracePt t="277058" x="4933950" y="3784600"/>
          <p14:tracePt t="277058" x="4921250" y="3784600"/>
          <p14:tracePt t="277075" x="4908550" y="3784600"/>
          <p14:tracePt t="277091" x="4895850" y="3784600"/>
          <p14:tracePt t="277109" x="4895850" y="3778250"/>
          <p14:tracePt t="277125" x="4889500" y="3759200"/>
          <p14:tracePt t="277142" x="4889500" y="3727450"/>
          <p14:tracePt t="277158" x="4889500" y="3695700"/>
          <p14:tracePt t="277175" x="4889500" y="3670300"/>
          <p14:tracePt t="277192" x="4889500" y="3638550"/>
          <p14:tracePt t="277208" x="4902200" y="3625850"/>
          <p14:tracePt t="277225" x="4908550" y="3619500"/>
          <p14:tracePt t="277268" x="4908550" y="3613150"/>
          <p14:tracePt t="277306" x="4914900" y="3613150"/>
          <p14:tracePt t="277323" x="4921250" y="3619500"/>
          <p14:tracePt t="277334" x="4921250" y="3625850"/>
          <p14:tracePt t="277348" x="4921250" y="3638550"/>
          <p14:tracePt t="277350" x="4927600" y="3644900"/>
          <p14:tracePt t="277380" x="4927600" y="3651250"/>
          <p14:tracePt t="277396" x="4927600" y="3657600"/>
          <p14:tracePt t="277412" x="4927600" y="3663950"/>
          <p14:tracePt t="277547" x="4927600" y="3657600"/>
          <p14:tracePt t="277556" x="4927600" y="3651250"/>
          <p14:tracePt t="277571" x="4927600" y="3644900"/>
          <p14:tracePt t="277588" x="4927600" y="3638550"/>
          <p14:tracePt t="277627" x="4927600" y="3632200"/>
          <p14:tracePt t="277811" x="4927600" y="3625850"/>
          <p14:tracePt t="277819" x="4933950" y="3625850"/>
          <p14:tracePt t="277819" x="4933950" y="3613150"/>
          <p14:tracePt t="277827" x="4940300" y="3613150"/>
          <p14:tracePt t="277841" x="4946650" y="3594100"/>
          <p14:tracePt t="277858" x="4965700" y="3568700"/>
          <p14:tracePt t="277875" x="4997450" y="3530600"/>
          <p14:tracePt t="277892" x="5029200" y="3479800"/>
          <p14:tracePt t="277909" x="5080000" y="3403600"/>
          <p14:tracePt t="277925" x="5137150" y="3346450"/>
          <p14:tracePt t="277941" x="5200650" y="3295650"/>
          <p14:tracePt t="277958" x="5283200" y="3257550"/>
          <p14:tracePt t="277975" x="5327650" y="3232150"/>
          <p14:tracePt t="277992" x="5365750" y="3219450"/>
          <p14:tracePt t="278008" x="5397500" y="3206750"/>
          <p14:tracePt t="278025" x="5422900" y="3200400"/>
          <p14:tracePt t="278042" x="5454650" y="3200400"/>
          <p14:tracePt t="278058" x="5480050" y="3200400"/>
          <p14:tracePt t="278075" x="5543550" y="3200400"/>
          <p14:tracePt t="278091" x="5575300" y="3200400"/>
          <p14:tracePt t="278108" x="5600700" y="3200400"/>
          <p14:tracePt t="278125" x="5607050" y="3200400"/>
          <p14:tracePt t="278141" x="5613400" y="3200400"/>
          <p14:tracePt t="278890" x="0" y="0"/>
        </p14:tracePtLst>
        <p14:tracePtLst>
          <p14:tracePt t="305777" x="2825750" y="3073400"/>
          <p14:tracePt t="305818" x="2825750" y="3079750"/>
          <p14:tracePt t="305898" x="2832100" y="3079750"/>
          <p14:tracePt t="305914" x="2838450" y="3079750"/>
          <p14:tracePt t="305930" x="2844800" y="3079750"/>
          <p14:tracePt t="305939" x="2851150" y="3079750"/>
          <p14:tracePt t="305946" x="2857500" y="3079750"/>
          <p14:tracePt t="305973" x="2870200" y="3079750"/>
          <p14:tracePt t="305978" x="2882900" y="3079750"/>
          <p14:tracePt t="305994" x="2921000" y="3079750"/>
          <p14:tracePt t="306010" x="2959100" y="3086100"/>
          <p14:tracePt t="306026" x="3009900" y="3086100"/>
          <p14:tracePt t="306042" x="3060700" y="3086100"/>
          <p14:tracePt t="306056" x="3105150" y="3092450"/>
          <p14:tracePt t="306056" x="3130550" y="3092450"/>
          <p14:tracePt t="306074" x="3181350" y="3092450"/>
          <p14:tracePt t="306089" x="3238500" y="3098800"/>
          <p14:tracePt t="306106" x="3314700" y="3098800"/>
          <p14:tracePt t="306122" x="3390900" y="3098800"/>
          <p14:tracePt t="306139" x="3467100" y="3098800"/>
          <p14:tracePt t="306156" x="3549650" y="3105150"/>
          <p14:tracePt t="306173" x="3638550" y="3111500"/>
          <p14:tracePt t="306190" x="3740150" y="3111500"/>
          <p14:tracePt t="306206" x="3860800" y="3111500"/>
          <p14:tracePt t="306223" x="3987800" y="3111500"/>
          <p14:tracePt t="306239" x="4121150" y="3111500"/>
          <p14:tracePt t="306256" x="4235450" y="3111500"/>
          <p14:tracePt t="306273" x="4413250" y="3111500"/>
          <p14:tracePt t="306290" x="4521200" y="3124200"/>
          <p14:tracePt t="306306" x="4641850" y="3130550"/>
          <p14:tracePt t="306322" x="4756150" y="3136900"/>
          <p14:tracePt t="306339" x="4845050" y="3143250"/>
          <p14:tracePt t="306356" x="4933950" y="3155950"/>
          <p14:tracePt t="306373" x="5003800" y="3155950"/>
          <p14:tracePt t="306389" x="5048250" y="3155950"/>
          <p14:tracePt t="306406" x="5105400" y="3155950"/>
          <p14:tracePt t="306423" x="5162550" y="3155950"/>
          <p14:tracePt t="306440" x="5219700" y="3155950"/>
          <p14:tracePt t="306456" x="5270500" y="3155950"/>
          <p14:tracePt t="306473" x="5321300" y="3155950"/>
          <p14:tracePt t="306490" x="5353050" y="3155950"/>
          <p14:tracePt t="306507" x="5372100" y="3155950"/>
          <p14:tracePt t="306522" x="5391150" y="3155950"/>
          <p14:tracePt t="306539" x="5410200" y="3143250"/>
          <p14:tracePt t="306556" x="5422900" y="3136900"/>
          <p14:tracePt t="306573" x="5435600" y="3130550"/>
          <p14:tracePt t="306590" x="5454650" y="3117850"/>
          <p14:tracePt t="306606" x="5467350" y="3105150"/>
          <p14:tracePt t="306623" x="5473700" y="3086100"/>
          <p14:tracePt t="306639" x="5473700" y="3073400"/>
          <p14:tracePt t="306656" x="5473700" y="3054350"/>
          <p14:tracePt t="306656" x="5473700" y="3041650"/>
          <p14:tracePt t="306674" x="5473700" y="3022600"/>
          <p14:tracePt t="306689" x="5467350" y="3009900"/>
          <p14:tracePt t="306706" x="5448300" y="2990850"/>
          <p14:tracePt t="306723" x="5422900" y="2971800"/>
          <p14:tracePt t="306739" x="5403850" y="2959100"/>
          <p14:tracePt t="306756" x="5384800" y="2946400"/>
          <p14:tracePt t="306772" x="5372100" y="2933700"/>
          <p14:tracePt t="306790" x="5340350" y="2921000"/>
          <p14:tracePt t="306806" x="5327650" y="2908300"/>
          <p14:tracePt t="306822" x="5295900" y="2889250"/>
          <p14:tracePt t="306840" x="5257800" y="2882900"/>
          <p14:tracePt t="306856" x="5219700" y="2870200"/>
          <p14:tracePt t="306873" x="5168900" y="2863850"/>
          <p14:tracePt t="306889" x="5124450" y="2857500"/>
          <p14:tracePt t="306906" x="5080000" y="2851150"/>
          <p14:tracePt t="306923" x="5041900" y="2838450"/>
          <p14:tracePt t="306939" x="4978400" y="2832100"/>
          <p14:tracePt t="306956" x="4914900" y="2825750"/>
          <p14:tracePt t="306972" x="4845050" y="2825750"/>
          <p14:tracePt t="306990" x="4768850" y="2825750"/>
          <p14:tracePt t="307006" x="4699000" y="2825750"/>
          <p14:tracePt t="307023" x="4641850" y="2825750"/>
          <p14:tracePt t="307040" x="4565650" y="2825750"/>
          <p14:tracePt t="307056" x="4502150" y="2825750"/>
          <p14:tracePt t="307073" x="4432300" y="2825750"/>
          <p14:tracePt t="307089" x="4324350" y="2825750"/>
          <p14:tracePt t="307107" x="4241800" y="2819400"/>
          <p14:tracePt t="307122" x="4146550" y="2819400"/>
          <p14:tracePt t="307139" x="4025900" y="2819400"/>
          <p14:tracePt t="307156" x="3905250" y="2819400"/>
          <p14:tracePt t="307172" x="3784600" y="2819400"/>
          <p14:tracePt t="307190" x="3663950" y="2819400"/>
          <p14:tracePt t="307206" x="3556000" y="2819400"/>
          <p14:tracePt t="307222" x="3467100" y="2806700"/>
          <p14:tracePt t="307240" x="3384550" y="2806700"/>
          <p14:tracePt t="307256" x="3314700" y="2806700"/>
          <p14:tracePt t="307273" x="3213100" y="2806700"/>
          <p14:tracePt t="307290" x="3143250" y="2806700"/>
          <p14:tracePt t="307306" x="3086100" y="2806700"/>
          <p14:tracePt t="307323" x="3022600" y="2806700"/>
          <p14:tracePt t="307339" x="2965450" y="2806700"/>
          <p14:tracePt t="307356" x="2895600" y="2806700"/>
          <p14:tracePt t="307372" x="2857500" y="2806700"/>
          <p14:tracePt t="307390" x="2819400" y="2806700"/>
          <p14:tracePt t="307406" x="2781300" y="2806700"/>
          <p14:tracePt t="307423" x="2736850" y="2806700"/>
          <p14:tracePt t="307440" x="2711450" y="2806700"/>
          <p14:tracePt t="307456" x="2679700" y="2806700"/>
          <p14:tracePt t="307473" x="2660650" y="2806700"/>
          <p14:tracePt t="307489" x="2622550" y="2806700"/>
          <p14:tracePt t="307506" x="2597150" y="2806700"/>
          <p14:tracePt t="307523" x="2559050" y="2813050"/>
          <p14:tracePt t="307539" x="2527300" y="2819400"/>
          <p14:tracePt t="307556" x="2501900" y="2825750"/>
          <p14:tracePt t="307573" x="2489200" y="2832100"/>
          <p14:tracePt t="307590" x="2476500" y="2838450"/>
          <p14:tracePt t="307606" x="2463800" y="2857500"/>
          <p14:tracePt t="307622" x="2444750" y="2870200"/>
          <p14:tracePt t="307640" x="2425700" y="2895600"/>
          <p14:tracePt t="307656" x="2419350" y="2914650"/>
          <p14:tracePt t="307673" x="2413000" y="2946400"/>
          <p14:tracePt t="307689" x="2406650" y="2978150"/>
          <p14:tracePt t="307706" x="2406650" y="2984500"/>
          <p14:tracePt t="307723" x="2406650" y="3003550"/>
          <p14:tracePt t="307739" x="2419350" y="3009900"/>
          <p14:tracePt t="307756" x="2425700" y="3022600"/>
          <p14:tracePt t="307772" x="2432050" y="3028950"/>
          <p14:tracePt t="307789" x="2438400" y="3035300"/>
          <p14:tracePt t="307835" x="2444750" y="3035300"/>
          <p14:tracePt t="307843" x="2444750" y="3041650"/>
          <p14:tracePt t="307844" x="2451100" y="3041650"/>
          <p14:tracePt t="307856" x="2457450" y="3054350"/>
          <p14:tracePt t="307891" x="2463800" y="3060700"/>
          <p14:tracePt t="307893" x="2476500" y="3067050"/>
          <p14:tracePt t="307906" x="2476500" y="3073400"/>
          <p14:tracePt t="307923" x="2482850" y="3079750"/>
          <p14:tracePt t="307939" x="2489200" y="3092450"/>
          <p14:tracePt t="307956" x="2501900" y="3092450"/>
          <p14:tracePt t="307972" x="2514600" y="3105150"/>
          <p14:tracePt t="307989" x="2527300" y="3111500"/>
          <p14:tracePt t="308006" x="2533650" y="3117850"/>
          <p14:tracePt t="308050" x="2540000" y="3117850"/>
          <p14:tracePt t="308065" x="2546350" y="3117850"/>
          <p14:tracePt t="308074" x="2546350" y="3124200"/>
          <p14:tracePt t="308074" x="2552700" y="3124200"/>
          <p14:tracePt t="308114" x="2559050" y="3124200"/>
          <p14:tracePt t="308117" x="2565400" y="3124200"/>
          <p14:tracePt t="308154" x="2571750" y="3130550"/>
          <p14:tracePt t="308177" x="2578100" y="3130550"/>
          <p14:tracePt t="308203" x="2584450" y="3130550"/>
          <p14:tracePt t="308241" x="2590800" y="3130550"/>
          <p14:tracePt t="308275" x="2597150" y="3130550"/>
          <p14:tracePt t="308313" x="2603500" y="3130550"/>
          <p14:tracePt t="308370" x="2609850" y="3130550"/>
          <p14:tracePt t="308385" x="2616200" y="3130550"/>
          <p14:tracePt t="308401" x="2622550" y="3130550"/>
          <p14:tracePt t="308419" x="2628900" y="3136900"/>
          <p14:tracePt t="308425" x="2635250" y="3136900"/>
          <p14:tracePt t="308465" x="2641600" y="3136900"/>
          <p14:tracePt t="308473" x="2647950" y="3136900"/>
          <p14:tracePt t="308489" x="2654300" y="3136900"/>
          <p14:tracePt t="308506" x="2660650" y="3136900"/>
          <p14:tracePt t="308508" x="2673350" y="3136900"/>
          <p14:tracePt t="308522" x="2686050" y="3136900"/>
          <p14:tracePt t="308539" x="2705100" y="3136900"/>
          <p14:tracePt t="308556" x="2717800" y="3143250"/>
          <p14:tracePt t="308573" x="2730500" y="3143250"/>
          <p14:tracePt t="308589" x="2743200" y="3149600"/>
          <p14:tracePt t="308606" x="2749550" y="3149600"/>
          <p14:tracePt t="308622" x="2774950" y="3149600"/>
          <p14:tracePt t="308639" x="2787650" y="3149600"/>
          <p14:tracePt t="308656" x="2800350" y="3149600"/>
          <p14:tracePt t="308672" x="2819400" y="3149600"/>
          <p14:tracePt t="308690" x="2838450" y="3149600"/>
          <p14:tracePt t="308706" x="2844800" y="3149600"/>
          <p14:tracePt t="308722" x="2857500" y="3149600"/>
          <p14:tracePt t="308740" x="2876550" y="3155950"/>
          <p14:tracePt t="308756" x="2882900" y="3155950"/>
          <p14:tracePt t="308773" x="2895600" y="3155950"/>
          <p14:tracePt t="308789" x="2914650" y="3155950"/>
          <p14:tracePt t="308806" x="2933700" y="3155950"/>
          <p14:tracePt t="308823" x="2946400" y="3155950"/>
          <p14:tracePt t="308839" x="2965450" y="3155950"/>
          <p14:tracePt t="308856" x="2997200" y="3155950"/>
          <p14:tracePt t="308872" x="3041650" y="3155950"/>
          <p14:tracePt t="308890" x="3067050" y="3155950"/>
          <p14:tracePt t="308906" x="3105150" y="3155950"/>
          <p14:tracePt t="308922" x="3130550" y="3155950"/>
          <p14:tracePt t="308940" x="3149600" y="3155950"/>
          <p14:tracePt t="308956" x="3168650" y="3149600"/>
          <p14:tracePt t="308973" x="3175000" y="3149600"/>
          <p14:tracePt t="308989" x="3181350" y="3136900"/>
          <p14:tracePt t="309006" x="3187700" y="3130550"/>
          <p14:tracePt t="309043" x="3194050" y="3124200"/>
          <p14:tracePt t="309044" x="3194050" y="3117850"/>
          <p14:tracePt t="309056" x="3200400" y="3105150"/>
          <p14:tracePt t="309072" x="3206750" y="3098800"/>
          <p14:tracePt t="309089" x="3219450" y="3073400"/>
          <p14:tracePt t="309106" x="3225800" y="3060700"/>
          <p14:tracePt t="309122" x="3225800" y="3054350"/>
          <p14:tracePt t="309139" x="3225800" y="3041650"/>
          <p14:tracePt t="309156" x="3225800" y="3035300"/>
          <p14:tracePt t="309173" x="3225800" y="3022600"/>
          <p14:tracePt t="309190" x="3225800" y="3009900"/>
          <p14:tracePt t="309206" x="3225800" y="3003550"/>
          <p14:tracePt t="309223" x="3225800" y="2984500"/>
          <p14:tracePt t="309239" x="3225800" y="2978150"/>
          <p14:tracePt t="309256" x="3225800" y="2965450"/>
          <p14:tracePt t="309291" x="3219450" y="2959100"/>
          <p14:tracePt t="309293" x="3213100" y="2952750"/>
          <p14:tracePt t="309306" x="3200400" y="2933700"/>
          <p14:tracePt t="309322" x="3187700" y="2927350"/>
          <p14:tracePt t="309339" x="3168650" y="2908300"/>
          <p14:tracePt t="309356" x="3155950" y="2901950"/>
          <p14:tracePt t="309372" x="3143250" y="2889250"/>
          <p14:tracePt t="309389" x="3124200" y="2882900"/>
          <p14:tracePt t="309406" x="3111500" y="2882900"/>
          <p14:tracePt t="309423" x="3092450" y="2876550"/>
          <p14:tracePt t="309439" x="3073400" y="2876550"/>
          <p14:tracePt t="309456" x="3060700" y="2870200"/>
          <p14:tracePt t="309472" x="3041650" y="2863850"/>
          <p14:tracePt t="309489" x="3016250" y="2857500"/>
          <p14:tracePt t="309506" x="2990850" y="2857500"/>
          <p14:tracePt t="309522" x="2978150" y="2857500"/>
          <p14:tracePt t="309539" x="2965450" y="2857500"/>
          <p14:tracePt t="309556" x="2952750" y="2857500"/>
          <p14:tracePt t="309572" x="2946400" y="2857500"/>
          <p14:tracePt t="309590" x="2940050" y="2857500"/>
          <p14:tracePt t="309606" x="2927350" y="2857500"/>
          <p14:tracePt t="309623" x="2908300" y="2851150"/>
          <p14:tracePt t="309639" x="2889250" y="2851150"/>
          <p14:tracePt t="309656" x="2876550" y="2844800"/>
          <p14:tracePt t="309672" x="2863850" y="2844800"/>
          <p14:tracePt t="309689" x="2844800" y="2844800"/>
          <p14:tracePt t="309706" x="2825750" y="2844800"/>
          <p14:tracePt t="309722" x="2819400" y="2844800"/>
          <p14:tracePt t="309740" x="2813050" y="2844800"/>
          <p14:tracePt t="309756" x="2800350" y="2844800"/>
          <p14:tracePt t="309772" x="2794000" y="2844800"/>
          <p14:tracePt t="309810" x="2781300" y="2844800"/>
          <p14:tracePt t="309811" x="2774950" y="2844800"/>
          <p14:tracePt t="309823" x="2768600" y="2844800"/>
          <p14:tracePt t="309839" x="2762250" y="2844800"/>
          <p14:tracePt t="309856" x="2755900" y="2844800"/>
          <p14:tracePt t="309872" x="2736850" y="2851150"/>
          <p14:tracePt t="309889" x="2730500" y="2851150"/>
          <p14:tracePt t="309906" x="2717800" y="2851150"/>
          <p14:tracePt t="309954" x="2711450" y="2857500"/>
          <p14:tracePt t="309979" x="2705100" y="2857500"/>
          <p14:tracePt t="310009" x="2698750" y="2863850"/>
          <p14:tracePt t="310019" x="2692400" y="2863850"/>
          <p14:tracePt t="310026" x="2686050" y="2870200"/>
          <p14:tracePt t="310041" x="2679700" y="2870200"/>
          <p14:tracePt t="310043" x="2673350" y="2870200"/>
          <p14:tracePt t="310056" x="2673350" y="2876550"/>
          <p14:tracePt t="310072" x="2667000" y="2882900"/>
          <p14:tracePt t="310089" x="2660650" y="2882900"/>
          <p14:tracePt t="310106" x="2654300" y="2889250"/>
          <p14:tracePt t="310122" x="2654300" y="2895600"/>
          <p14:tracePt t="310139" x="2641600" y="2901950"/>
          <p14:tracePt t="310156" x="2635250" y="2908300"/>
          <p14:tracePt t="310172" x="2635250" y="2921000"/>
          <p14:tracePt t="310189" x="2622550" y="2921000"/>
          <p14:tracePt t="310206" x="2616200" y="2933700"/>
          <p14:tracePt t="310223" x="2603500" y="2940050"/>
          <p14:tracePt t="310239" x="2597150" y="2946400"/>
          <p14:tracePt t="310256" x="2590800" y="2952750"/>
          <p14:tracePt t="310273" x="2584450" y="2971800"/>
          <p14:tracePt t="310314" x="2584450" y="2978150"/>
          <p14:tracePt t="310322" x="2578100" y="2984500"/>
          <p14:tracePt t="310324" x="2571750" y="2990850"/>
          <p14:tracePt t="310362" x="2565400" y="2990850"/>
          <p14:tracePt t="310372" x="2565400" y="2997200"/>
          <p14:tracePt t="310374" x="2565400" y="3003550"/>
          <p14:tracePt t="310409" x="2565400" y="3009900"/>
          <p14:tracePt t="310424" x="2565400" y="3016250"/>
          <p14:tracePt t="310439" x="2565400" y="3022600"/>
          <p14:tracePt t="310481" x="2565400" y="3028950"/>
          <p14:tracePt t="310507" x="2565400" y="3035300"/>
          <p14:tracePt t="315722" x="2565400" y="3041650"/>
          <p14:tracePt t="315733" x="2571750" y="3073400"/>
          <p14:tracePt t="315733" x="2603500" y="3092450"/>
          <p14:tracePt t="315738" x="2628900" y="3111500"/>
          <p14:tracePt t="315756" x="2660650" y="3143250"/>
          <p14:tracePt t="315758" x="2787650" y="3200400"/>
          <p14:tracePt t="315773" x="2946400" y="3282950"/>
          <p14:tracePt t="315790" x="3295650" y="3346450"/>
          <p14:tracePt t="315806" x="3752850" y="3384550"/>
          <p14:tracePt t="315823" x="4483100" y="3403600"/>
          <p14:tracePt t="315840" x="5295900" y="3403600"/>
          <p14:tracePt t="315856" x="6064250" y="3403600"/>
          <p14:tracePt t="315873" x="6750050" y="3416300"/>
          <p14:tracePt t="315890" x="7524750" y="3416300"/>
          <p14:tracePt t="315906" x="7823200" y="3416300"/>
          <p14:tracePt t="315923" x="7975600" y="3384550"/>
          <p14:tracePt t="315940" x="8058150" y="3365500"/>
          <p14:tracePt t="315956" x="8096250" y="3340100"/>
          <p14:tracePt t="315973" x="8121650" y="3308350"/>
          <p14:tracePt t="315990" x="8134350" y="3289300"/>
          <p14:tracePt t="316006" x="8147050" y="3263900"/>
          <p14:tracePt t="316023" x="8147050" y="3244850"/>
          <p14:tracePt t="316039" x="8147050" y="3232150"/>
          <p14:tracePt t="316056" x="8147050" y="3219450"/>
          <p14:tracePt t="316073" x="8147050" y="3213100"/>
          <p14:tracePt t="316090" x="8147050" y="3200400"/>
          <p14:tracePt t="316131" x="8140700" y="3194050"/>
          <p14:tracePt t="316133" x="8140700" y="3187700"/>
          <p14:tracePt t="316140" x="8134350" y="3181350"/>
          <p14:tracePt t="316156" x="8134350" y="3162300"/>
          <p14:tracePt t="316173" x="8121650" y="3143250"/>
          <p14:tracePt t="316190" x="8102600" y="3124200"/>
          <p14:tracePt t="316206" x="8096250" y="3111500"/>
          <p14:tracePt t="316223" x="8077200" y="3079750"/>
          <p14:tracePt t="316240" x="8051800" y="3073400"/>
          <p14:tracePt t="316256" x="8026400" y="3054350"/>
          <p14:tracePt t="316273" x="7988300" y="3028950"/>
          <p14:tracePt t="316290" x="7975600" y="3028950"/>
          <p14:tracePt t="316306" x="7956550" y="3022600"/>
          <p14:tracePt t="316323" x="7924800" y="3009900"/>
          <p14:tracePt t="316340" x="7893050" y="2997200"/>
          <p14:tracePt t="316357" x="7861300" y="2984500"/>
          <p14:tracePt t="316373" x="7829550" y="2971800"/>
          <p14:tracePt t="316391" x="7804150" y="2959100"/>
          <p14:tracePt t="316406" x="7772400" y="2946400"/>
          <p14:tracePt t="316423" x="7753350" y="2933700"/>
          <p14:tracePt t="316440" x="7721600" y="2921000"/>
          <p14:tracePt t="316456" x="7689850" y="2914650"/>
          <p14:tracePt t="316474" x="7651750" y="2895600"/>
          <p14:tracePt t="316490" x="7613650" y="2895600"/>
          <p14:tracePt t="316507" x="7588250" y="2889250"/>
          <p14:tracePt t="316523" x="7569200" y="2876550"/>
          <p14:tracePt t="316539" x="7550150" y="2876550"/>
          <p14:tracePt t="316557" x="7518400" y="2870200"/>
          <p14:tracePt t="316573" x="7493000" y="2870200"/>
          <p14:tracePt t="316590" x="7461250" y="2870200"/>
          <p14:tracePt t="316606" x="7423150" y="2870200"/>
          <p14:tracePt t="316623" x="7372350" y="2870200"/>
          <p14:tracePt t="316640" x="7334250" y="2870200"/>
          <p14:tracePt t="316656" x="7289800" y="2863850"/>
          <p14:tracePt t="316673" x="7264400" y="2863850"/>
          <p14:tracePt t="316690" x="7207250" y="2863850"/>
          <p14:tracePt t="316707" x="7175500" y="2863850"/>
          <p14:tracePt t="316723" x="7143750" y="2863850"/>
          <p14:tracePt t="316740" x="7112000" y="2863850"/>
          <p14:tracePt t="316756" x="7080250" y="2863850"/>
          <p14:tracePt t="316773" x="7054850" y="2863850"/>
          <p14:tracePt t="316790" x="7035800" y="2863850"/>
          <p14:tracePt t="316806" x="7016750" y="2863850"/>
          <p14:tracePt t="316823" x="6997700" y="2870200"/>
          <p14:tracePt t="316840" x="6985000" y="2870200"/>
          <p14:tracePt t="316856" x="6972300" y="2882900"/>
          <p14:tracePt t="316873" x="6953250" y="2895600"/>
          <p14:tracePt t="316889" x="6927850" y="2927350"/>
          <p14:tracePt t="316907" x="6921500" y="2940050"/>
          <p14:tracePt t="316923" x="6915150" y="2946400"/>
          <p14:tracePt t="316939" x="6915150" y="2952750"/>
          <p14:tracePt t="316956" x="6915150" y="2959100"/>
          <p14:tracePt t="316993" x="6915150" y="2965450"/>
          <p14:tracePt t="317008" x="6915150" y="2971800"/>
          <p14:tracePt t="317027" x="6915150" y="2978150"/>
          <p14:tracePt t="317050" x="6915150" y="2984500"/>
          <p14:tracePt t="317083" x="6915150" y="2990850"/>
          <p14:tracePt t="317098" x="6921500" y="2997200"/>
          <p14:tracePt t="317106" x="6921500" y="3003550"/>
          <p14:tracePt t="317146" x="6927850" y="3003550"/>
          <p14:tracePt t="317155" x="6934200" y="3003550"/>
          <p14:tracePt t="317170" x="6934200" y="3009900"/>
          <p14:tracePt t="317172" x="6940550" y="3009900"/>
          <p14:tracePt t="317218" x="6946900" y="3009900"/>
          <p14:tracePt t="317242" x="6953250" y="3016250"/>
          <p14:tracePt t="317258" x="6959600" y="3016250"/>
          <p14:tracePt t="317266" x="6959600" y="3022600"/>
          <p14:tracePt t="317273" x="6965950" y="3022600"/>
          <p14:tracePt t="317306" x="6972300" y="3028950"/>
          <p14:tracePt t="317331" x="6978650" y="3035300"/>
          <p14:tracePt t="317340" x="6985000" y="3035300"/>
          <p14:tracePt t="317346" x="6991350" y="3035300"/>
          <p14:tracePt t="317356" x="7004050" y="3041650"/>
          <p14:tracePt t="317373" x="7023100" y="3054350"/>
          <p14:tracePt t="317389" x="7048500" y="3073400"/>
          <p14:tracePt t="317407" x="7067550" y="3079750"/>
          <p14:tracePt t="317423" x="7086600" y="3086100"/>
          <p14:tracePt t="317440" x="7112000" y="3086100"/>
          <p14:tracePt t="317456" x="7137400" y="3086100"/>
          <p14:tracePt t="317473" x="7169150" y="3092450"/>
          <p14:tracePt t="317489" x="7207250" y="3092450"/>
          <p14:tracePt t="317506" x="7232650" y="3092450"/>
          <p14:tracePt t="317523" x="7264400" y="3092450"/>
          <p14:tracePt t="317539" x="7289800" y="3092450"/>
          <p14:tracePt t="317557" x="7308850" y="3092450"/>
          <p14:tracePt t="317573" x="7334250" y="3092450"/>
          <p14:tracePt t="317590" x="7346950" y="3092450"/>
          <p14:tracePt t="317606" x="7366000" y="3092450"/>
          <p14:tracePt t="317623" x="7385050" y="3092450"/>
          <p14:tracePt t="317640" x="7404100" y="3092450"/>
          <p14:tracePt t="317656" x="7410450" y="3092450"/>
          <p14:tracePt t="317673" x="7423150" y="3086100"/>
          <p14:tracePt t="317689" x="7448550" y="3086100"/>
          <p14:tracePt t="317706" x="7461250" y="3086100"/>
          <p14:tracePt t="317723" x="7467600" y="3086100"/>
          <p14:tracePt t="317740" x="7480300" y="3086100"/>
          <p14:tracePt t="317787" x="7486650" y="3086100"/>
          <p14:tracePt t="317803" x="7493000" y="3086100"/>
          <p14:tracePt t="317804" x="7499350" y="3086100"/>
          <p14:tracePt t="317850" x="7505700" y="3079750"/>
          <p14:tracePt t="317858" x="7512050" y="3079750"/>
          <p14:tracePt t="317866" x="7518400" y="3079750"/>
          <p14:tracePt t="317892" x="7524750" y="3079750"/>
          <p14:tracePt t="317893" x="7531100" y="3079750"/>
          <p14:tracePt t="317906" x="7537450" y="3079750"/>
          <p14:tracePt t="317954" x="7543800" y="3079750"/>
          <p14:tracePt t="317979" x="7550150" y="3079750"/>
          <p14:tracePt t="318011" x="7556500" y="3079750"/>
          <p14:tracePt t="318018" x="7562850" y="3079750"/>
          <p14:tracePt t="318042" x="7562850" y="3073400"/>
          <p14:tracePt t="318051" x="7569200" y="3073400"/>
          <p14:tracePt t="318114" x="7575550" y="3073400"/>
          <p14:tracePt t="318402" x="7581900" y="3073400"/>
          <p14:tracePt t="318426" x="7588250" y="3073400"/>
          <p14:tracePt t="318514" x="7594600" y="3073400"/>
          <p14:tracePt t="318530" x="7600950" y="3073400"/>
          <p14:tracePt t="319212" x="7607300" y="3067050"/>
          <p14:tracePt t="319234" x="7613650" y="3067050"/>
          <p14:tracePt t="319306" x="7620000" y="3067050"/>
          <p14:tracePt t="319434" x="7626350" y="3067050"/>
          <p14:tracePt t="319737" x="7626350" y="3060700"/>
          <p14:tracePt t="319754" x="7626350" y="3054350"/>
          <p14:tracePt t="319762" x="7626350" y="3048000"/>
          <p14:tracePt t="319785" x="7626350" y="3041650"/>
          <p14:tracePt t="319802" x="7626350" y="3035300"/>
          <p14:tracePt t="319891" x="7626350" y="3028950"/>
          <p14:tracePt t="319946" x="7626350" y="3022600"/>
          <p14:tracePt t="320424" x="7620000" y="3022600"/>
          <p14:tracePt t="320554" x="7613650" y="3022600"/>
          <p14:tracePt t="321129" x="0" y="0"/>
        </p14:tracePtLst>
        <p14:tracePtLst>
          <p14:tracePt t="388333" x="2336800" y="5207000"/>
          <p14:tracePt t="388418" x="2336800" y="5213350"/>
          <p14:tracePt t="388428" x="2336800" y="5226050"/>
          <p14:tracePt t="388450" x="2336800" y="5245100"/>
          <p14:tracePt t="388458" x="2336800" y="5251450"/>
          <p14:tracePt t="388466" x="2336800" y="5257800"/>
          <p14:tracePt t="388488" x="2336800" y="5276850"/>
          <p14:tracePt t="388498" x="2336800" y="5283200"/>
          <p14:tracePt t="388514" x="2336800" y="5295900"/>
          <p14:tracePt t="388539" x="2336800" y="5308600"/>
          <p14:tracePt t="388546" x="2336800" y="5321300"/>
          <p14:tracePt t="388562" x="2336800" y="5340350"/>
          <p14:tracePt t="388578" x="2336800" y="5359400"/>
          <p14:tracePt t="388588" x="2336800" y="5365750"/>
          <p14:tracePt t="388610" x="2336800" y="5384800"/>
          <p14:tracePt t="388638" x="2336800" y="5391150"/>
          <p14:tracePt t="388642" x="2336800" y="5397500"/>
          <p14:tracePt t="388672" x="2336800" y="5403850"/>
          <p14:tracePt t="388738" x="2336800" y="5391150"/>
          <p14:tracePt t="388749" x="2336800" y="5384800"/>
          <p14:tracePt t="388754" x="2343150" y="5353050"/>
          <p14:tracePt t="388764" x="2343150" y="5334000"/>
          <p14:tracePt t="388772" x="2349500" y="5289550"/>
          <p14:tracePt t="388788" x="2355850" y="5245100"/>
          <p14:tracePt t="388806" x="2355850" y="5200650"/>
          <p14:tracePt t="388822" x="2355850" y="5156200"/>
          <p14:tracePt t="388839" x="2355850" y="5105400"/>
          <p14:tracePt t="388856" x="2355850" y="5054600"/>
          <p14:tracePt t="388872" x="2355850" y="5035550"/>
          <p14:tracePt t="388889" x="2355850" y="5029200"/>
          <p14:tracePt t="388978" x="2355850" y="5041900"/>
          <p14:tracePt t="388986" x="2355850" y="5048250"/>
          <p14:tracePt t="388994" x="2355850" y="5060950"/>
          <p14:tracePt t="389002" x="2355850" y="5073650"/>
          <p14:tracePt t="389005" x="2355850" y="5092700"/>
          <p14:tracePt t="389022" x="2355850" y="5111750"/>
          <p14:tracePt t="389039" x="2355850" y="5137150"/>
          <p14:tracePt t="389055" x="2355850" y="5168900"/>
          <p14:tracePt t="389072" x="2355850" y="5194300"/>
          <p14:tracePt t="389088" x="2355850" y="5232400"/>
          <p14:tracePt t="389106" x="2355850" y="5251450"/>
          <p14:tracePt t="389122" x="2355850" y="5276850"/>
          <p14:tracePt t="389140" x="2355850" y="5283200"/>
          <p14:tracePt t="389242" x="2349500" y="5283200"/>
          <p14:tracePt t="389250" x="2349500" y="5270500"/>
          <p14:tracePt t="389255" x="2349500" y="5251450"/>
          <p14:tracePt t="389272" x="2349500" y="5226050"/>
          <p14:tracePt t="389288" x="2349500" y="5194300"/>
          <p14:tracePt t="389306" x="2349500" y="5137150"/>
          <p14:tracePt t="389322" x="2343150" y="5099050"/>
          <p14:tracePt t="389338" x="2343150" y="5073650"/>
          <p14:tracePt t="389356" x="2343150" y="5060950"/>
          <p14:tracePt t="389482" x="2343150" y="5067300"/>
          <p14:tracePt t="389490" x="2336800" y="5073650"/>
          <p14:tracePt t="389508" x="2336800" y="5080000"/>
          <p14:tracePt t="389509" x="2336800" y="5086350"/>
          <p14:tracePt t="389522" x="2336800" y="5105400"/>
          <p14:tracePt t="389539" x="2336800" y="5124450"/>
          <p14:tracePt t="389555" x="2336800" y="5143500"/>
          <p14:tracePt t="389572" x="2336800" y="5162550"/>
          <p14:tracePt t="389589" x="2330450" y="5168900"/>
          <p14:tracePt t="389605" x="2330450" y="5181600"/>
          <p14:tracePt t="389650" x="2330450" y="5187950"/>
          <p14:tracePt t="391226" x="2330450" y="5194300"/>
          <p14:tracePt t="391242" x="2330450" y="5200650"/>
          <p14:tracePt t="391266" x="2324100" y="5200650"/>
          <p14:tracePt t="391274" x="2324100" y="5207000"/>
          <p14:tracePt t="391626" x="2330450" y="5207000"/>
          <p14:tracePt t="391666" x="2330450" y="5200650"/>
          <p14:tracePt t="391914" x="2336800" y="5194300"/>
          <p14:tracePt t="395233" x="0" y="0"/>
        </p14:tracePtLst>
        <p14:tracePtLst>
          <p14:tracePt t="403298" x="3403600" y="5041900"/>
          <p14:tracePt t="403306" x="3390900" y="5041900"/>
          <p14:tracePt t="403308" x="3384550" y="5041900"/>
          <p14:tracePt t="403322" x="3314700" y="5041900"/>
          <p14:tracePt t="403339" x="3263900" y="5041900"/>
          <p14:tracePt t="403355" x="3213100" y="5041900"/>
          <p14:tracePt t="403372" x="3149600" y="5054600"/>
          <p14:tracePt t="403388" x="3079750" y="5054600"/>
          <p14:tracePt t="403410" x="3022600" y="5054600"/>
          <p14:tracePt t="403426" x="2965450" y="5054600"/>
          <p14:tracePt t="403442" x="2921000" y="5054600"/>
          <p14:tracePt t="403458" x="2876550" y="5054600"/>
          <p14:tracePt t="403474" x="2832100" y="5054600"/>
          <p14:tracePt t="403490" x="2781300" y="5054600"/>
          <p14:tracePt t="403506" x="2736850" y="5054600"/>
          <p14:tracePt t="403522" x="2686050" y="5054600"/>
          <p14:tracePt t="403555" x="2654300" y="5054600"/>
          <p14:tracePt t="403571" x="2616200" y="5054600"/>
          <p14:tracePt t="403578" x="2571750" y="5067300"/>
          <p14:tracePt t="403588" x="2533650" y="5086350"/>
          <p14:tracePt t="403608" x="2501900" y="5092700"/>
          <p14:tracePt t="403626" x="2457450" y="5111750"/>
          <p14:tracePt t="403642" x="2425700" y="5137150"/>
          <p14:tracePt t="403658" x="2406650" y="5156200"/>
          <p14:tracePt t="403674" x="2381250" y="5168900"/>
          <p14:tracePt t="403690" x="2355850" y="5200650"/>
          <p14:tracePt t="403706" x="2324100" y="5226050"/>
          <p14:tracePt t="403722" x="2286000" y="5276850"/>
          <p14:tracePt t="403745" x="2254250" y="5302250"/>
          <p14:tracePt t="403755" x="2241550" y="5327650"/>
          <p14:tracePt t="403772" x="2228850" y="5346700"/>
          <p14:tracePt t="403789" x="2209800" y="5384800"/>
          <p14:tracePt t="403805" x="2178050" y="5416550"/>
          <p14:tracePt t="403822" x="2159000" y="5454650"/>
          <p14:tracePt t="403839" x="2146300" y="5480050"/>
          <p14:tracePt t="403856" x="2146300" y="5518150"/>
          <p14:tracePt t="403872" x="2146300" y="5549900"/>
          <p14:tracePt t="403888" x="2146300" y="5588000"/>
          <p14:tracePt t="403888" x="2146300" y="5600700"/>
          <p14:tracePt t="403906" x="2146300" y="5613400"/>
          <p14:tracePt t="403922" x="2146300" y="5657850"/>
          <p14:tracePt t="403938" x="2146300" y="5689600"/>
          <p14:tracePt t="403955" x="2146300" y="5721350"/>
          <p14:tracePt t="403972" x="2152650" y="5753100"/>
          <p14:tracePt t="403989" x="2165350" y="5778500"/>
          <p14:tracePt t="404005" x="2178050" y="5797550"/>
          <p14:tracePt t="404022" x="2209800" y="5835650"/>
          <p14:tracePt t="404039" x="2235200" y="5854700"/>
          <p14:tracePt t="404055" x="2266950" y="5886450"/>
          <p14:tracePt t="404072" x="2292350" y="5905500"/>
          <p14:tracePt t="404088" x="2324100" y="5924550"/>
          <p14:tracePt t="404105" x="2362200" y="5949950"/>
          <p14:tracePt t="404122" x="2393950" y="5969000"/>
          <p14:tracePt t="404138" x="2425700" y="5981700"/>
          <p14:tracePt t="404155" x="2451100" y="5994400"/>
          <p14:tracePt t="404172" x="2482850" y="6000750"/>
          <p14:tracePt t="404189" x="2520950" y="6007100"/>
          <p14:tracePt t="404205" x="2571750" y="6013450"/>
          <p14:tracePt t="404222" x="2622550" y="6019800"/>
          <p14:tracePt t="404239" x="2660650" y="6019800"/>
          <p14:tracePt t="404255" x="2711450" y="6019800"/>
          <p14:tracePt t="404272" x="2762250" y="6019800"/>
          <p14:tracePt t="404288" x="2800350" y="6026150"/>
          <p14:tracePt t="404305" x="2851150" y="6026150"/>
          <p14:tracePt t="404305" x="2876550" y="6026150"/>
          <p14:tracePt t="404322" x="2921000" y="6026150"/>
          <p14:tracePt t="404339" x="2971800" y="6026150"/>
          <p14:tracePt t="404355" x="3028950" y="6026150"/>
          <p14:tracePt t="404372" x="3111500" y="6026150"/>
          <p14:tracePt t="404388" x="3206750" y="6026150"/>
          <p14:tracePt t="404405" x="3308350" y="6026150"/>
          <p14:tracePt t="404422" x="3416300" y="6019800"/>
          <p14:tracePt t="404439" x="3536950" y="6007100"/>
          <p14:tracePt t="404455" x="3644900" y="6007100"/>
          <p14:tracePt t="404472" x="3733800" y="6007100"/>
          <p14:tracePt t="404488" x="3810000" y="6007100"/>
          <p14:tracePt t="404505" x="3898900" y="6007100"/>
          <p14:tracePt t="404505" x="3956050" y="6007100"/>
          <p14:tracePt t="404522" x="4044950" y="6007100"/>
          <p14:tracePt t="404538" x="4140200" y="6007100"/>
          <p14:tracePt t="404555" x="4241800" y="6007100"/>
          <p14:tracePt t="404572" x="4330700" y="6007100"/>
          <p14:tracePt t="404588" x="4438650" y="6007100"/>
          <p14:tracePt t="404606" x="4540250" y="6007100"/>
          <p14:tracePt t="404622" x="4648200" y="6007100"/>
          <p14:tracePt t="404639" x="4724400" y="6007100"/>
          <p14:tracePt t="404655" x="4800600" y="6007100"/>
          <p14:tracePt t="404672" x="4870450" y="6007100"/>
          <p14:tracePt t="404688" x="4933950" y="6007100"/>
          <p14:tracePt t="404705" x="4984750" y="6000750"/>
          <p14:tracePt t="404705" x="5010150" y="6000750"/>
          <p14:tracePt t="404722" x="5060950" y="6000750"/>
          <p14:tracePt t="404738" x="5105400" y="6000750"/>
          <p14:tracePt t="404755" x="5156200" y="6000750"/>
          <p14:tracePt t="404772" x="5213350" y="6000750"/>
          <p14:tracePt t="404788" x="5276850" y="6000750"/>
          <p14:tracePt t="404805" x="5334000" y="6000750"/>
          <p14:tracePt t="404821" x="5403850" y="6000750"/>
          <p14:tracePt t="404839" x="5467350" y="6000750"/>
          <p14:tracePt t="404855" x="5518150" y="6000750"/>
          <p14:tracePt t="404872" x="5575300" y="6000750"/>
          <p14:tracePt t="404888" x="5626100" y="6000750"/>
          <p14:tracePt t="404905" x="5727700" y="5994400"/>
          <p14:tracePt t="404922" x="5778500" y="5988050"/>
          <p14:tracePt t="404938" x="5829300" y="5975350"/>
          <p14:tracePt t="404955" x="5886450" y="5969000"/>
          <p14:tracePt t="404972" x="5949950" y="5956300"/>
          <p14:tracePt t="404988" x="6026150" y="5943600"/>
          <p14:tracePt t="405005" x="6108700" y="5937250"/>
          <p14:tracePt t="405022" x="6165850" y="5930900"/>
          <p14:tracePt t="405038" x="6223000" y="5930900"/>
          <p14:tracePt t="405055" x="6273800" y="5918200"/>
          <p14:tracePt t="405072" x="6330950" y="5911850"/>
          <p14:tracePt t="405089" x="6381750" y="5911850"/>
          <p14:tracePt t="405105" x="6451600" y="5905500"/>
          <p14:tracePt t="405123" x="6496050" y="5905500"/>
          <p14:tracePt t="405138" x="6540500" y="5905500"/>
          <p14:tracePt t="405155" x="6578600" y="5905500"/>
          <p14:tracePt t="405172" x="6616700" y="5892800"/>
          <p14:tracePt t="405188" x="6648450" y="5892800"/>
          <p14:tracePt t="405205" x="6686550" y="5886450"/>
          <p14:tracePt t="405222" x="6724650" y="5880100"/>
          <p14:tracePt t="405238" x="6750050" y="5873750"/>
          <p14:tracePt t="405255" x="6788150" y="5861050"/>
          <p14:tracePt t="405271" x="6819900" y="5848350"/>
          <p14:tracePt t="405289" x="6845300" y="5835650"/>
          <p14:tracePt t="405305" x="6864350" y="5829300"/>
          <p14:tracePt t="405322" x="6902450" y="5791200"/>
          <p14:tracePt t="405339" x="6921500" y="5772150"/>
          <p14:tracePt t="405355" x="6934200" y="5746750"/>
          <p14:tracePt t="405372" x="6946900" y="5727700"/>
          <p14:tracePt t="405388" x="6959600" y="5702300"/>
          <p14:tracePt t="405405" x="6959600" y="5676900"/>
          <p14:tracePt t="405422" x="6959600" y="5638800"/>
          <p14:tracePt t="405438" x="6959600" y="5607050"/>
          <p14:tracePt t="405455" x="6959600" y="5568950"/>
          <p14:tracePt t="405472" x="6959600" y="5543550"/>
          <p14:tracePt t="405489" x="6959600" y="5530850"/>
          <p14:tracePt t="405505" x="6959600" y="5511800"/>
          <p14:tracePt t="405522" x="6940550" y="5480050"/>
          <p14:tracePt t="405539" x="6915150" y="5448300"/>
          <p14:tracePt t="405555" x="6896100" y="5422900"/>
          <p14:tracePt t="405572" x="6864350" y="5391150"/>
          <p14:tracePt t="405589" x="6832600" y="5365750"/>
          <p14:tracePt t="405605" x="6807200" y="5346700"/>
          <p14:tracePt t="405621" x="6775450" y="5334000"/>
          <p14:tracePt t="405638" x="6737350" y="5321300"/>
          <p14:tracePt t="405655" x="6699250" y="5308600"/>
          <p14:tracePt t="405672" x="6629400" y="5270500"/>
          <p14:tracePt t="405689" x="6540500" y="5257800"/>
          <p14:tracePt t="405705" x="6426200" y="5238750"/>
          <p14:tracePt t="405722" x="6280150" y="5226050"/>
          <p14:tracePt t="405739" x="6184900" y="5226050"/>
          <p14:tracePt t="405755" x="6083300" y="5207000"/>
          <p14:tracePt t="405772" x="5969000" y="5200650"/>
          <p14:tracePt t="405788" x="5842000" y="5194300"/>
          <p14:tracePt t="405805" x="5721350" y="5181600"/>
          <p14:tracePt t="405822" x="5619750" y="5181600"/>
          <p14:tracePt t="405838" x="5556250" y="5181600"/>
          <p14:tracePt t="405855" x="5505450" y="5181600"/>
          <p14:tracePt t="405872" x="5454650" y="5181600"/>
          <p14:tracePt t="405889" x="5403850" y="5181600"/>
          <p14:tracePt t="405905" x="5346700" y="5181600"/>
          <p14:tracePt t="405922" x="5238750" y="5168900"/>
          <p14:tracePt t="405939" x="5156200" y="5168900"/>
          <p14:tracePt t="405955" x="5092700" y="5168900"/>
          <p14:tracePt t="405972" x="5010150" y="5162550"/>
          <p14:tracePt t="405988" x="4902200" y="5156200"/>
          <p14:tracePt t="406005" x="4800600" y="5137150"/>
          <p14:tracePt t="406021" x="4699000" y="5137150"/>
          <p14:tracePt t="406038" x="4635500" y="5130800"/>
          <p14:tracePt t="406055" x="4552950" y="5130800"/>
          <p14:tracePt t="406072" x="4489450" y="5130800"/>
          <p14:tracePt t="406089" x="4432300" y="5130800"/>
          <p14:tracePt t="406105" x="4356100" y="5130800"/>
          <p14:tracePt t="406121" x="4254500" y="5130800"/>
          <p14:tracePt t="406139" x="4178300" y="5130800"/>
          <p14:tracePt t="406155" x="4102100" y="5130800"/>
          <p14:tracePt t="406172" x="4044950" y="5130800"/>
          <p14:tracePt t="406188" x="3975100" y="5130800"/>
          <p14:tracePt t="406205" x="3905250" y="5124450"/>
          <p14:tracePt t="406222" x="3841750" y="5124450"/>
          <p14:tracePt t="406238" x="3759200" y="5124450"/>
          <p14:tracePt t="406255" x="3683000" y="5124450"/>
          <p14:tracePt t="406272" x="3606800" y="5124450"/>
          <p14:tracePt t="406289" x="3549650" y="5124450"/>
          <p14:tracePt t="406305" x="3486150" y="5124450"/>
          <p14:tracePt t="406322" x="3390900" y="5124450"/>
          <p14:tracePt t="406339" x="3333750" y="5124450"/>
          <p14:tracePt t="406355" x="3276600" y="5124450"/>
          <p14:tracePt t="406372" x="3232150" y="5124450"/>
          <p14:tracePt t="406388" x="3175000" y="5124450"/>
          <p14:tracePt t="406405" x="3124200" y="5124450"/>
          <p14:tracePt t="406422" x="3092450" y="5124450"/>
          <p14:tracePt t="406438" x="3054350" y="5124450"/>
          <p14:tracePt t="406455" x="3028950" y="5124450"/>
          <p14:tracePt t="406472" x="3009900" y="5124450"/>
          <p14:tracePt t="406489" x="2990850" y="5124450"/>
          <p14:tracePt t="406505" x="2984500" y="5124450"/>
          <p14:tracePt t="406521" x="2971800" y="5124450"/>
          <p14:tracePt t="406539" x="2959100" y="5124450"/>
          <p14:tracePt t="406555" x="2946400" y="5124450"/>
          <p14:tracePt t="406572" x="2933700" y="5124450"/>
          <p14:tracePt t="406588" x="2914650" y="5124450"/>
          <p14:tracePt t="406605" x="2901950" y="5130800"/>
          <p14:tracePt t="406622" x="2889250" y="5130800"/>
          <p14:tracePt t="406638" x="2882900" y="5130800"/>
          <p14:tracePt t="406655" x="2870200" y="5130800"/>
          <p14:tracePt t="406671" x="2857500" y="5130800"/>
          <p14:tracePt t="406689" x="2844800" y="5137150"/>
          <p14:tracePt t="406705" x="2832100" y="5143500"/>
          <p14:tracePt t="406721" x="2819400" y="5149850"/>
          <p14:tracePt t="406739" x="2813050" y="5149850"/>
          <p14:tracePt t="406755" x="2806700" y="5149850"/>
          <p14:tracePt t="406772" x="2800350" y="5149850"/>
          <p14:tracePt t="406788" x="2794000" y="5149850"/>
          <p14:tracePt t="406805" x="2787650" y="5156200"/>
          <p14:tracePt t="406821" x="2774950" y="5156200"/>
          <p14:tracePt t="406838" x="2762250" y="5162550"/>
          <p14:tracePt t="406855" x="2736850" y="5175250"/>
          <p14:tracePt t="406871" x="2724150" y="5181600"/>
          <p14:tracePt t="406888" x="2698750" y="5187950"/>
          <p14:tracePt t="406905" x="2679700" y="5187950"/>
          <p14:tracePt t="406921" x="2667000" y="5187950"/>
          <p14:tracePt t="406938" x="2660650" y="5194300"/>
          <p14:tracePt t="406979" x="2654300" y="5194300"/>
          <p14:tracePt t="407002" x="2647950" y="5194300"/>
          <p14:tracePt t="407006" x="2641600" y="5194300"/>
          <p14:tracePt t="407021" x="2635250" y="5200650"/>
          <p14:tracePt t="407024" x="2622550" y="5200650"/>
          <p14:tracePt t="407038" x="2616200" y="5200650"/>
          <p14:tracePt t="407055" x="2597150" y="5207000"/>
          <p14:tracePt t="407071" x="2571750" y="5207000"/>
          <p14:tracePt t="407088" x="2559050" y="5213350"/>
          <p14:tracePt t="407105" x="2540000" y="5219700"/>
          <p14:tracePt t="407121" x="2520950" y="5226050"/>
          <p14:tracePt t="407140" x="2508250" y="5232400"/>
          <p14:tracePt t="407155" x="2501900" y="5238750"/>
          <p14:tracePt t="407172" x="2482850" y="5257800"/>
          <p14:tracePt t="407188" x="2463800" y="5270500"/>
          <p14:tracePt t="407205" x="2438400" y="5295900"/>
          <p14:tracePt t="407222" x="2419350" y="5321300"/>
          <p14:tracePt t="407238" x="2400300" y="5346700"/>
          <p14:tracePt t="407255" x="2381250" y="5365750"/>
          <p14:tracePt t="407271" x="2374900" y="5378450"/>
          <p14:tracePt t="407288" x="2362200" y="5403850"/>
          <p14:tracePt t="407305" x="2355850" y="5416550"/>
          <p14:tracePt t="407322" x="2349500" y="5435600"/>
          <p14:tracePt t="407339" x="2349500" y="5448300"/>
          <p14:tracePt t="407355" x="2349500" y="5473700"/>
          <p14:tracePt t="407371" x="2343150" y="5486400"/>
          <p14:tracePt t="407388" x="2343150" y="5492750"/>
          <p14:tracePt t="407405" x="2336800" y="5505450"/>
          <p14:tracePt t="407422" x="2336800" y="5511800"/>
          <p14:tracePt t="407438" x="2336800" y="5524500"/>
          <p14:tracePt t="407473" x="2330450" y="5537200"/>
          <p14:tracePt t="407488" x="2330450" y="5549900"/>
          <p14:tracePt t="407491" x="2330450" y="5556250"/>
          <p14:tracePt t="407505" x="2330450" y="5575300"/>
          <p14:tracePt t="407521" x="2324100" y="5600700"/>
          <p14:tracePt t="407539" x="2324100" y="5613400"/>
          <p14:tracePt t="407555" x="2324100" y="5619750"/>
          <p14:tracePt t="407571" x="2324100" y="5632450"/>
          <p14:tracePt t="407588" x="2324100" y="5645150"/>
          <p14:tracePt t="407605" x="2324100" y="5664200"/>
          <p14:tracePt t="407622" x="2324100" y="5683250"/>
          <p14:tracePt t="407638" x="2324100" y="5702300"/>
          <p14:tracePt t="407655" x="2330450" y="5715000"/>
          <p14:tracePt t="407671" x="2330450" y="5727700"/>
          <p14:tracePt t="407688" x="2343150" y="5740400"/>
          <p14:tracePt t="407705" x="2349500" y="5759450"/>
          <p14:tracePt t="407721" x="2381250" y="5778500"/>
          <p14:tracePt t="407739" x="2413000" y="5797550"/>
          <p14:tracePt t="407755" x="2425700" y="5803900"/>
          <p14:tracePt t="407771" x="2438400" y="5822950"/>
          <p14:tracePt t="407789" x="2451100" y="5829300"/>
          <p14:tracePt t="407805" x="2470150" y="5842000"/>
          <p14:tracePt t="407822" x="2476500" y="5848350"/>
          <p14:tracePt t="407838" x="2489200" y="5848350"/>
          <p14:tracePt t="407855" x="2501900" y="5861050"/>
          <p14:tracePt t="407872" x="2514600" y="5867400"/>
          <p14:tracePt t="407888" x="2533650" y="5880100"/>
          <p14:tracePt t="407905" x="2552700" y="5886450"/>
          <p14:tracePt t="407921" x="2584450" y="5899150"/>
          <p14:tracePt t="407938" x="2616200" y="5911850"/>
          <p14:tracePt t="407955" x="2647950" y="5918200"/>
          <p14:tracePt t="407971" x="2679700" y="5924550"/>
          <p14:tracePt t="408005" x="2692400" y="5930900"/>
          <p14:tracePt t="408007" x="2717800" y="5943600"/>
          <p14:tracePt t="408022" x="2730500" y="5943600"/>
          <p14:tracePt t="408038" x="2743200" y="5943600"/>
          <p14:tracePt t="408055" x="2762250" y="5943600"/>
          <p14:tracePt t="408072" x="2781300" y="5943600"/>
          <p14:tracePt t="408088" x="2806700" y="5943600"/>
          <p14:tracePt t="408105" x="2838450" y="5943600"/>
          <p14:tracePt t="408105" x="2857500" y="5943600"/>
          <p14:tracePt t="408122" x="2895600" y="5943600"/>
          <p14:tracePt t="408139" x="2927350" y="5943600"/>
          <p14:tracePt t="408155" x="2971800" y="5943600"/>
          <p14:tracePt t="408171" x="3009900" y="5943600"/>
          <p14:tracePt t="408188" x="3048000" y="5943600"/>
          <p14:tracePt t="408205" x="3086100" y="5943600"/>
          <p14:tracePt t="408222" x="3130550" y="5943600"/>
          <p14:tracePt t="408238" x="3168650" y="5943600"/>
          <p14:tracePt t="408255" x="3206750" y="5943600"/>
          <p14:tracePt t="408272" x="3232150" y="5943600"/>
          <p14:tracePt t="408288" x="3257550" y="5943600"/>
          <p14:tracePt t="408305" x="3282950" y="5943600"/>
          <p14:tracePt t="408321" x="3333750" y="5943600"/>
          <p14:tracePt t="408338" x="3384550" y="5943600"/>
          <p14:tracePt t="408355" x="3429000" y="5943600"/>
          <p14:tracePt t="408371" x="3473450" y="5943600"/>
          <p14:tracePt t="408388" x="3530600" y="5943600"/>
          <p14:tracePt t="408405" x="3581400" y="5943600"/>
          <p14:tracePt t="408422" x="3644900" y="5949950"/>
          <p14:tracePt t="408438" x="3708400" y="5956300"/>
          <p14:tracePt t="408455" x="3784600" y="5969000"/>
          <p14:tracePt t="408472" x="3860800" y="5969000"/>
          <p14:tracePt t="408488" x="3943350" y="5969000"/>
          <p14:tracePt t="408505" x="4019550" y="5969000"/>
          <p14:tracePt t="408521" x="4121150" y="5969000"/>
          <p14:tracePt t="408538" x="4184650" y="5969000"/>
          <p14:tracePt t="408555" x="4254500" y="5969000"/>
          <p14:tracePt t="408571" x="4311650" y="5969000"/>
          <p14:tracePt t="408589" x="4356100" y="5969000"/>
          <p14:tracePt t="408605" x="4394200" y="5969000"/>
          <p14:tracePt t="408622" x="4438650" y="5969000"/>
          <p14:tracePt t="408638" x="4489450" y="5969000"/>
          <p14:tracePt t="408655" x="4533900" y="5969000"/>
          <p14:tracePt t="408671" x="4591050" y="5969000"/>
          <p14:tracePt t="408688" x="4641850" y="5975350"/>
          <p14:tracePt t="408705" x="4692650" y="5975350"/>
          <p14:tracePt t="408721" x="4756150" y="5981700"/>
          <p14:tracePt t="408738" x="4806950" y="5981700"/>
          <p14:tracePt t="408755" x="4851400" y="5981700"/>
          <p14:tracePt t="408771" x="4889500" y="5981700"/>
          <p14:tracePt t="408789" x="4927600" y="5981700"/>
          <p14:tracePt t="408805" x="4953000" y="5981700"/>
          <p14:tracePt t="408822" x="4991100" y="5981700"/>
          <p14:tracePt t="408838" x="5029200" y="5981700"/>
          <p14:tracePt t="408855" x="5048250" y="5981700"/>
          <p14:tracePt t="408872" x="5086350" y="5981700"/>
          <p14:tracePt t="408888" x="5118100" y="5981700"/>
          <p14:tracePt t="408905" x="5162550" y="5981700"/>
          <p14:tracePt t="408921" x="5219700" y="5981700"/>
          <p14:tracePt t="408938" x="5251450" y="5981700"/>
          <p14:tracePt t="408955" x="5295900" y="5981700"/>
          <p14:tracePt t="408971" x="5327650" y="5981700"/>
          <p14:tracePt t="408989" x="5372100" y="5981700"/>
          <p14:tracePt t="409005" x="5403850" y="5981700"/>
          <p14:tracePt t="409022" x="5448300" y="5981700"/>
          <p14:tracePt t="409038" x="5492750" y="5981700"/>
          <p14:tracePt t="409055" x="5524500" y="5981700"/>
          <p14:tracePt t="409072" x="5562600" y="5981700"/>
          <p14:tracePt t="409088" x="5588000" y="5981700"/>
          <p14:tracePt t="409105" x="5619750" y="5981700"/>
          <p14:tracePt t="409121" x="5689600" y="5981700"/>
          <p14:tracePt t="409138" x="5727700" y="5981700"/>
          <p14:tracePt t="409155" x="5772150" y="5981700"/>
          <p14:tracePt t="409171" x="5822950" y="5981700"/>
          <p14:tracePt t="409189" x="5867400" y="5981700"/>
          <p14:tracePt t="409205" x="5918200" y="5981700"/>
          <p14:tracePt t="409221" x="5956300" y="5981700"/>
          <p14:tracePt t="409238" x="5994400" y="5981700"/>
          <p14:tracePt t="409255" x="6026150" y="5981700"/>
          <p14:tracePt t="409272" x="6057900" y="5981700"/>
          <p14:tracePt t="409307" x="6064250" y="5981700"/>
          <p14:tracePt t="409309" x="6076950" y="5981700"/>
          <p14:tracePt t="409321" x="6102350" y="5988050"/>
          <p14:tracePt t="409338" x="6121400" y="5988050"/>
          <p14:tracePt t="409355" x="6146800" y="5988050"/>
          <p14:tracePt t="409371" x="6178550" y="5988050"/>
          <p14:tracePt t="409388" x="6197600" y="5988050"/>
          <p14:tracePt t="409405" x="6210300" y="5988050"/>
          <p14:tracePt t="409421" x="6229350" y="5988050"/>
          <p14:tracePt t="409438" x="6235700" y="5988050"/>
          <p14:tracePt t="409455" x="6254750" y="5988050"/>
          <p14:tracePt t="409472" x="6280150" y="5988050"/>
          <p14:tracePt t="409488" x="6311900" y="5988050"/>
          <p14:tracePt t="409505" x="6350000" y="5988050"/>
          <p14:tracePt t="409521" x="6400800" y="5988050"/>
          <p14:tracePt t="409538" x="6426200" y="5988050"/>
          <p14:tracePt t="409555" x="6445250" y="5988050"/>
          <p14:tracePt t="409571" x="6445250" y="5981700"/>
          <p14:tracePt t="409610" x="6451600" y="5981700"/>
          <p14:tracePt t="409650" x="6457950" y="5981700"/>
          <p14:tracePt t="409667" x="6464300" y="5981700"/>
          <p14:tracePt t="409673" x="6470650" y="5981700"/>
          <p14:tracePt t="409688" x="6483350" y="5981700"/>
          <p14:tracePt t="409705" x="6496050" y="5981700"/>
          <p14:tracePt t="409708" x="6508750" y="5981700"/>
          <p14:tracePt t="409721" x="6546850" y="5981700"/>
          <p14:tracePt t="409738" x="6578600" y="5981700"/>
          <p14:tracePt t="409755" x="6604000" y="5975350"/>
          <p14:tracePt t="409771" x="6623050" y="5969000"/>
          <p14:tracePt t="409789" x="6648450" y="5956300"/>
          <p14:tracePt t="409804" x="6661150" y="5949950"/>
          <p14:tracePt t="409821" x="6680200" y="5943600"/>
          <p14:tracePt t="409838" x="6686550" y="5930900"/>
          <p14:tracePt t="409855" x="6705600" y="5924550"/>
          <p14:tracePt t="409872" x="6711950" y="5905500"/>
          <p14:tracePt t="409888" x="6724650" y="5899150"/>
          <p14:tracePt t="409905" x="6731000" y="5892800"/>
          <p14:tracePt t="409921" x="6743700" y="5886450"/>
          <p14:tracePt t="409938" x="6743700" y="5873750"/>
          <p14:tracePt t="409956" x="6756400" y="5861050"/>
          <p14:tracePt t="409971" x="6756400" y="5848350"/>
          <p14:tracePt t="409988" x="6762750" y="5822950"/>
          <p14:tracePt t="410004" x="6775450" y="5810250"/>
          <p14:tracePt t="410021" x="6781800" y="5797550"/>
          <p14:tracePt t="410039" x="6788150" y="5791200"/>
          <p14:tracePt t="410055" x="6794500" y="5778500"/>
          <p14:tracePt t="410072" x="6807200" y="5772150"/>
          <p14:tracePt t="410088" x="6819900" y="5759450"/>
          <p14:tracePt t="410105" x="6826250" y="5746750"/>
          <p14:tracePt t="410121" x="6826250" y="5727700"/>
          <p14:tracePt t="410138" x="6832600" y="5721350"/>
          <p14:tracePt t="410155" x="6832600" y="5702300"/>
          <p14:tracePt t="410171" x="6832600" y="5695950"/>
          <p14:tracePt t="410188" x="6838950" y="5683250"/>
          <p14:tracePt t="410205" x="6838950" y="5657850"/>
          <p14:tracePt t="410221" x="6838950" y="5632450"/>
          <p14:tracePt t="410238" x="6838950" y="5619750"/>
          <p14:tracePt t="410254" x="6832600" y="5588000"/>
          <p14:tracePt t="410271" x="6826250" y="5568950"/>
          <p14:tracePt t="410288" x="6813550" y="5537200"/>
          <p14:tracePt t="410304" x="6807200" y="5505450"/>
          <p14:tracePt t="410322" x="6781800" y="5461000"/>
          <p14:tracePt t="410338" x="6769100" y="5435600"/>
          <p14:tracePt t="410355" x="6762750" y="5422900"/>
          <p14:tracePt t="410371" x="6756400" y="5410200"/>
          <p14:tracePt t="410388" x="6743700" y="5403850"/>
          <p14:tracePt t="410405" x="6731000" y="5378450"/>
          <p14:tracePt t="410421" x="6711950" y="5372100"/>
          <p14:tracePt t="410438" x="6699250" y="5346700"/>
          <p14:tracePt t="410454" x="6667500" y="5334000"/>
          <p14:tracePt t="410471" x="6654800" y="5327650"/>
          <p14:tracePt t="410488" x="6635750" y="5327650"/>
          <p14:tracePt t="410504" x="6616700" y="5321300"/>
          <p14:tracePt t="410521" x="6565900" y="5295900"/>
          <p14:tracePt t="410538" x="6515100" y="5283200"/>
          <p14:tracePt t="410555" x="6432550" y="5270500"/>
          <p14:tracePt t="410571" x="6362700" y="5264150"/>
          <p14:tracePt t="410588" x="6318250" y="5264150"/>
          <p14:tracePt t="410605" x="6273800" y="5264150"/>
          <p14:tracePt t="410621" x="6235700" y="5264150"/>
          <p14:tracePt t="410639" x="6184900" y="5264150"/>
          <p14:tracePt t="410654" x="6134100" y="5264150"/>
          <p14:tracePt t="410671" x="6076950" y="5264150"/>
          <p14:tracePt t="410689" x="6038850" y="5264150"/>
          <p14:tracePt t="410704" x="6007100" y="5264150"/>
          <p14:tracePt t="410721" x="5975350" y="5264150"/>
          <p14:tracePt t="410738" x="5956300" y="5264150"/>
          <p14:tracePt t="410754" x="5905500" y="5264150"/>
          <p14:tracePt t="410772" x="5861050" y="5257800"/>
          <p14:tracePt t="410788" x="5810250" y="5257800"/>
          <p14:tracePt t="410805" x="5759450" y="5257800"/>
          <p14:tracePt t="410821" x="5715000" y="5257800"/>
          <p14:tracePt t="410838" x="5664200" y="5257800"/>
          <p14:tracePt t="410855" x="5613400" y="5257800"/>
          <p14:tracePt t="410871" x="5568950" y="5257800"/>
          <p14:tracePt t="410888" x="5511800" y="5251450"/>
          <p14:tracePt t="410904" x="5461000" y="5251450"/>
          <p14:tracePt t="410904" x="5435600" y="5251450"/>
          <p14:tracePt t="410922" x="5403850" y="5251450"/>
          <p14:tracePt t="410938" x="5378450" y="5251450"/>
          <p14:tracePt t="410954" x="5346700" y="5251450"/>
          <p14:tracePt t="410972" x="5302250" y="5245100"/>
          <p14:tracePt t="410988" x="5257800" y="5238750"/>
          <p14:tracePt t="411005" x="5175250" y="5232400"/>
          <p14:tracePt t="411021" x="5105400" y="5226050"/>
          <p14:tracePt t="411038" x="5060950" y="5226050"/>
          <p14:tracePt t="411055" x="5010150" y="5226050"/>
          <p14:tracePt t="411071" x="4959350" y="5226050"/>
          <p14:tracePt t="411089" x="4921250" y="5226050"/>
          <p14:tracePt t="411104" x="4870450" y="5226050"/>
          <p14:tracePt t="411121" x="4787900" y="5219700"/>
          <p14:tracePt t="411138" x="4749800" y="5219700"/>
          <p14:tracePt t="411154" x="4705350" y="5219700"/>
          <p14:tracePt t="411171" x="4673600" y="5219700"/>
          <p14:tracePt t="411188" x="4635500" y="5219700"/>
          <p14:tracePt t="411205" x="4610100" y="5219700"/>
          <p14:tracePt t="411221" x="4578350" y="5213350"/>
          <p14:tracePt t="411238" x="4552950" y="5213350"/>
          <p14:tracePt t="411255" x="4521200" y="5207000"/>
          <p14:tracePt t="411271" x="4483100" y="5200650"/>
          <p14:tracePt t="411289" x="4438650" y="5200650"/>
          <p14:tracePt t="411304" x="4394200" y="5200650"/>
          <p14:tracePt t="411304" x="4368800" y="5200650"/>
          <p14:tracePt t="411322" x="4311650" y="5200650"/>
          <p14:tracePt t="411338" x="4248150" y="5200650"/>
          <p14:tracePt t="411355" x="4191000" y="5200650"/>
          <p14:tracePt t="411372" x="4140200" y="5200650"/>
          <p14:tracePt t="411388" x="4095750" y="5200650"/>
          <p14:tracePt t="411405" x="4070350" y="5194300"/>
          <p14:tracePt t="411421" x="4025900" y="5194300"/>
          <p14:tracePt t="411438" x="3987800" y="5194300"/>
          <p14:tracePt t="411455" x="3937000" y="5194300"/>
          <p14:tracePt t="411471" x="3886200" y="5194300"/>
          <p14:tracePt t="411488" x="3841750" y="5194300"/>
          <p14:tracePt t="411504" x="3790950" y="5194300"/>
          <p14:tracePt t="411521" x="3721100" y="5194300"/>
          <p14:tracePt t="411538" x="3670300" y="5194300"/>
          <p14:tracePt t="411554" x="3619500" y="5194300"/>
          <p14:tracePt t="411572" x="3575050" y="5194300"/>
          <p14:tracePt t="411588" x="3536950" y="5194300"/>
          <p14:tracePt t="411605" x="3511550" y="5194300"/>
          <p14:tracePt t="411621" x="3479800" y="5194300"/>
          <p14:tracePt t="411638" x="3467100" y="5194300"/>
          <p14:tracePt t="411654" x="3448050" y="5194300"/>
          <p14:tracePt t="411671" x="3435350" y="5194300"/>
          <p14:tracePt t="411689" x="3422650" y="5194300"/>
          <p14:tracePt t="411704" x="3403600" y="5194300"/>
          <p14:tracePt t="411704" x="3390900" y="5194300"/>
          <p14:tracePt t="411722" x="3371850" y="5194300"/>
          <p14:tracePt t="411738" x="3346450" y="5194300"/>
          <p14:tracePt t="411754" x="3302000" y="5194300"/>
          <p14:tracePt t="411772" x="3270250" y="5194300"/>
          <p14:tracePt t="411788" x="3232150" y="5194300"/>
          <p14:tracePt t="411805" x="3200400" y="5194300"/>
          <p14:tracePt t="411821" x="3162300" y="5194300"/>
          <p14:tracePt t="411838" x="3143250" y="5194300"/>
          <p14:tracePt t="411855" x="3124200" y="5200650"/>
          <p14:tracePt t="411871" x="3086100" y="5200650"/>
          <p14:tracePt t="411889" x="3060700" y="5200650"/>
          <p14:tracePt t="411904" x="3035300" y="5200650"/>
          <p14:tracePt t="411921" x="3009900" y="5200650"/>
          <p14:tracePt t="411938" x="2990850" y="5200650"/>
          <p14:tracePt t="411954" x="2965450" y="5200650"/>
          <p14:tracePt t="411971" x="2946400" y="5200650"/>
          <p14:tracePt t="411988" x="2921000" y="5200650"/>
          <p14:tracePt t="412005" x="2895600" y="5200650"/>
          <p14:tracePt t="412021" x="2882900" y="5200650"/>
          <p14:tracePt t="412038" x="2857500" y="5207000"/>
          <p14:tracePt t="412055" x="2844800" y="5213350"/>
          <p14:tracePt t="412071" x="2825750" y="5213350"/>
          <p14:tracePt t="412089" x="2787650" y="5213350"/>
          <p14:tracePt t="412104" x="2762250" y="5213350"/>
          <p14:tracePt t="412121" x="2717800" y="5213350"/>
          <p14:tracePt t="412138" x="2705100" y="5213350"/>
          <p14:tracePt t="412154" x="2698750" y="5213350"/>
          <p14:tracePt t="412172" x="2686050" y="5213350"/>
          <p14:tracePt t="412211" x="2679700" y="5213350"/>
          <p14:tracePt t="412226" x="2673350" y="5213350"/>
          <p14:tracePt t="412242" x="2667000" y="5213350"/>
          <p14:tracePt t="412258" x="2660650" y="5219700"/>
          <p14:tracePt t="412260" x="2654300" y="5219700"/>
          <p14:tracePt t="412271" x="2641600" y="5219700"/>
          <p14:tracePt t="412288" x="2635250" y="5219700"/>
          <p14:tracePt t="412304" x="2622550" y="5219700"/>
          <p14:tracePt t="412321" x="2609850" y="5219700"/>
          <p14:tracePt t="412338" x="2597150" y="5219700"/>
          <p14:tracePt t="412354" x="2590800" y="5219700"/>
          <p14:tracePt t="412371" x="2584450" y="5226050"/>
          <p14:tracePt t="412417" x="2578100" y="5232400"/>
          <p14:tracePt t="412434" x="2571750" y="5232400"/>
          <p14:tracePt t="412449" x="2565400" y="5232400"/>
          <p14:tracePt t="412464" x="2559050" y="5232400"/>
          <p14:tracePt t="412473" x="2552700" y="5232400"/>
          <p14:tracePt t="412488" x="2546350" y="5238750"/>
          <p14:tracePt t="412491" x="2540000" y="5238750"/>
          <p14:tracePt t="412504" x="2533650" y="5245100"/>
          <p14:tracePt t="412521" x="2514600" y="5245100"/>
          <p14:tracePt t="412539" x="2514600" y="5251450"/>
          <p14:tracePt t="412554" x="2508250" y="5251450"/>
          <p14:tracePt t="412571" x="2501900" y="5251450"/>
          <p14:tracePt t="412588" x="2495550" y="5251450"/>
          <p14:tracePt t="412604" x="2489200" y="5257800"/>
          <p14:tracePt t="412621" x="2482850" y="5264150"/>
          <p14:tracePt t="412638" x="2476500" y="5264150"/>
          <p14:tracePt t="412655" x="2463800" y="5264150"/>
          <p14:tracePt t="412671" x="2457450" y="5276850"/>
          <p14:tracePt t="412688" x="2451100" y="5283200"/>
          <p14:tracePt t="412705" x="2444750" y="5289550"/>
          <p14:tracePt t="412721" x="2425700" y="5302250"/>
          <p14:tracePt t="412738" x="2419350" y="5314950"/>
          <p14:tracePt t="412754" x="2406650" y="5327650"/>
          <p14:tracePt t="412772" x="2400300" y="5334000"/>
          <p14:tracePt t="412788" x="2387600" y="5340350"/>
          <p14:tracePt t="412826" x="2387600" y="5346700"/>
          <p14:tracePt t="412838" x="2381250" y="5346700"/>
          <p14:tracePt t="412854" x="2374900" y="5359400"/>
          <p14:tracePt t="412857" x="2368550" y="5359400"/>
          <p14:tracePt t="412871" x="2355850" y="5378450"/>
          <p14:tracePt t="412907" x="2349500" y="5384800"/>
          <p14:tracePt t="412908" x="2349500" y="5391150"/>
          <p14:tracePt t="412921" x="2336800" y="5403850"/>
          <p14:tracePt t="412938" x="2336800" y="5410200"/>
          <p14:tracePt t="412954" x="2330450" y="5429250"/>
          <p14:tracePt t="412972" x="2317750" y="5448300"/>
          <p14:tracePt t="412988" x="2311400" y="5461000"/>
          <p14:tracePt t="413004" x="2311400" y="5473700"/>
          <p14:tracePt t="413021" x="2311400" y="5486400"/>
          <p14:tracePt t="413038" x="2305050" y="5499100"/>
          <p14:tracePt t="413054" x="2305050" y="5505450"/>
          <p14:tracePt t="413071" x="2305050" y="5511800"/>
          <p14:tracePt t="413088" x="2305050" y="5524500"/>
          <p14:tracePt t="413105" x="2305050" y="5537200"/>
          <p14:tracePt t="413121" x="2305050" y="5556250"/>
          <p14:tracePt t="413139" x="2305050" y="5568950"/>
          <p14:tracePt t="413154" x="2305050" y="5581650"/>
          <p14:tracePt t="413171" x="2305050" y="5594350"/>
          <p14:tracePt t="413188" x="2305050" y="5607050"/>
          <p14:tracePt t="413204" x="2305050" y="5619750"/>
          <p14:tracePt t="413221" x="2305050" y="5632450"/>
          <p14:tracePt t="413238" x="2305050" y="5645150"/>
          <p14:tracePt t="413254" x="2305050" y="5664200"/>
          <p14:tracePt t="413271" x="2305050" y="5670550"/>
          <p14:tracePt t="413288" x="2305050" y="5689600"/>
          <p14:tracePt t="413304" x="2311400" y="5702300"/>
          <p14:tracePt t="413321" x="2324100" y="5721350"/>
          <p14:tracePt t="413338" x="2336800" y="5740400"/>
          <p14:tracePt t="413354" x="2336800" y="5759450"/>
          <p14:tracePt t="413371" x="2349500" y="5772150"/>
          <p14:tracePt t="413388" x="2355850" y="5784850"/>
          <p14:tracePt t="413404" x="2368550" y="5797550"/>
          <p14:tracePt t="413421" x="2381250" y="5810250"/>
          <p14:tracePt t="413438" x="2393950" y="5822950"/>
          <p14:tracePt t="413454" x="2413000" y="5835650"/>
          <p14:tracePt t="413471" x="2425700" y="5854700"/>
          <p14:tracePt t="413488" x="2438400" y="5867400"/>
          <p14:tracePt t="413505" x="2457450" y="5886450"/>
          <p14:tracePt t="413521" x="2482850" y="5905500"/>
          <p14:tracePt t="413538" x="2501900" y="5918200"/>
          <p14:tracePt t="413554" x="2514600" y="5924550"/>
          <p14:tracePt t="413571" x="2520950" y="5937250"/>
          <p14:tracePt t="413588" x="2540000" y="5949950"/>
          <p14:tracePt t="413604" x="2559050" y="5962650"/>
          <p14:tracePt t="413621" x="2603500" y="5981700"/>
          <p14:tracePt t="413638" x="2654300" y="5981700"/>
          <p14:tracePt t="413654" x="2698750" y="5981700"/>
          <p14:tracePt t="413671" x="2749550" y="5981700"/>
          <p14:tracePt t="413688" x="2806700" y="5981700"/>
          <p14:tracePt t="413705" x="2876550" y="5981700"/>
          <p14:tracePt t="413721" x="2965450" y="5988050"/>
          <p14:tracePt t="413738" x="3067050" y="5994400"/>
          <p14:tracePt t="413754" x="3143250" y="6000750"/>
          <p14:tracePt t="413771" x="3213100" y="6007100"/>
          <p14:tracePt t="413788" x="3282950" y="6007100"/>
          <p14:tracePt t="413804" x="3346450" y="6007100"/>
          <p14:tracePt t="413821" x="3409950" y="6013450"/>
          <p14:tracePt t="413838" x="3473450" y="6013450"/>
          <p14:tracePt t="413854" x="3530600" y="6013450"/>
          <p14:tracePt t="413871" x="3575050" y="6013450"/>
          <p14:tracePt t="413887" x="3619500" y="6013450"/>
          <p14:tracePt t="413904" x="3651250" y="6013450"/>
          <p14:tracePt t="413921" x="3683000" y="6013450"/>
          <p14:tracePt t="413937" x="3695700" y="6013450"/>
          <p14:tracePt t="413954" x="3702050" y="6013450"/>
          <p14:tracePt t="413971" x="3708400" y="6019800"/>
          <p14:tracePt t="413988" x="3721100" y="6019800"/>
          <p14:tracePt t="414004" x="3733800" y="6019800"/>
          <p14:tracePt t="414021" x="3746500" y="6019800"/>
          <p14:tracePt t="414038" x="3759200" y="6019800"/>
          <p14:tracePt t="414054" x="3778250" y="6019800"/>
          <p14:tracePt t="414071" x="3803650" y="6019800"/>
          <p14:tracePt t="414087" x="3841750" y="6019800"/>
          <p14:tracePt t="414104" x="3879850" y="6019800"/>
          <p14:tracePt t="414121" x="3949700" y="6019800"/>
          <p14:tracePt t="414138" x="3981450" y="6026150"/>
          <p14:tracePt t="414154" x="4025900" y="6026150"/>
          <p14:tracePt t="414171" x="4070350" y="6026150"/>
          <p14:tracePt t="414188" x="4114800" y="6026150"/>
          <p14:tracePt t="414204" x="4159250" y="6026150"/>
          <p14:tracePt t="414221" x="4191000" y="6032500"/>
          <p14:tracePt t="414238" x="4235450" y="6032500"/>
          <p14:tracePt t="414254" x="4267200" y="6032500"/>
          <p14:tracePt t="414271" x="4298950" y="6032500"/>
          <p14:tracePt t="414287" x="4324350" y="6032500"/>
          <p14:tracePt t="414304" x="4337050" y="6032500"/>
          <p14:tracePt t="414321" x="4356100" y="6032500"/>
          <p14:tracePt t="414368" x="4362450" y="6032500"/>
          <p14:tracePt t="414387" x="4368800" y="6032500"/>
          <p14:tracePt t="414399" x="4375150" y="6032500"/>
          <p14:tracePt t="414417" x="4381500" y="6032500"/>
          <p14:tracePt t="414442" x="4387850" y="6032500"/>
          <p14:tracePt t="414505" x="4394200" y="6032500"/>
          <p14:tracePt t="414522" x="4400550" y="6032500"/>
          <p14:tracePt t="414530" x="4406900" y="6032500"/>
          <p14:tracePt t="414562" x="4413250" y="6032500"/>
          <p14:tracePt t="414577" x="4419600" y="6032500"/>
          <p14:tracePt t="414587" x="4425950" y="6032500"/>
          <p14:tracePt t="415377" x="4432300" y="6032500"/>
          <p14:tracePt t="415386" x="4445000" y="6032500"/>
          <p14:tracePt t="415393" x="4451350" y="6032500"/>
          <p14:tracePt t="415397" x="4464050" y="6032500"/>
          <p14:tracePt t="415404" x="4489450" y="6032500"/>
          <p14:tracePt t="415421" x="4540250" y="6038850"/>
          <p14:tracePt t="415438" x="4584700" y="6038850"/>
          <p14:tracePt t="415454" x="4603750" y="6045200"/>
          <p14:tracePt t="415471" x="4641850" y="6045200"/>
          <p14:tracePt t="415488" x="4660900" y="6045200"/>
          <p14:tracePt t="415504" x="4673600" y="6045200"/>
          <p14:tracePt t="415521" x="4724400" y="6045200"/>
          <p14:tracePt t="415537" x="4768850" y="6045200"/>
          <p14:tracePt t="415554" x="4800600" y="6045200"/>
          <p14:tracePt t="415571" x="4851400" y="6045200"/>
          <p14:tracePt t="415587" x="4902200" y="6045200"/>
          <p14:tracePt t="415604" x="4946650" y="6045200"/>
          <p14:tracePt t="415621" x="4997450" y="6045200"/>
          <p14:tracePt t="415637" x="5054600" y="6045200"/>
          <p14:tracePt t="415654" x="5111750" y="6045200"/>
          <p14:tracePt t="415671" x="5168900" y="6045200"/>
          <p14:tracePt t="415687" x="5232400" y="6045200"/>
          <p14:tracePt t="415704" x="5289550" y="6045200"/>
          <p14:tracePt t="415721" x="5372100" y="6045200"/>
          <p14:tracePt t="415738" x="5422900" y="6045200"/>
          <p14:tracePt t="415754" x="5473700" y="6045200"/>
          <p14:tracePt t="415771" x="5518150" y="6051550"/>
          <p14:tracePt t="415787" x="5568950" y="6051550"/>
          <p14:tracePt t="415804" x="5613400" y="6051550"/>
          <p14:tracePt t="415821" x="5645150" y="6051550"/>
          <p14:tracePt t="415837" x="5689600" y="6051550"/>
          <p14:tracePt t="415854" x="5734050" y="6051550"/>
          <p14:tracePt t="415871" x="5778500" y="6051550"/>
          <p14:tracePt t="415888" x="5822950" y="6051550"/>
          <p14:tracePt t="415904" x="5873750" y="6051550"/>
          <p14:tracePt t="415921" x="5918200" y="6051550"/>
          <p14:tracePt t="415921" x="5937250" y="6051550"/>
          <p14:tracePt t="415937" x="5988050" y="6051550"/>
          <p14:tracePt t="415954" x="6026150" y="6051550"/>
          <p14:tracePt t="415971" x="6064250" y="6051550"/>
          <p14:tracePt t="415987" x="6108700" y="6051550"/>
          <p14:tracePt t="416004" x="6140450" y="6051550"/>
          <p14:tracePt t="416021" x="6184900" y="6051550"/>
          <p14:tracePt t="416038" x="6223000" y="6051550"/>
          <p14:tracePt t="416054" x="6273800" y="6051550"/>
          <p14:tracePt t="416071" x="6318250" y="6051550"/>
          <p14:tracePt t="416088" x="6350000" y="6051550"/>
          <p14:tracePt t="416104" x="6394450" y="6051550"/>
          <p14:tracePt t="416121" x="6445250" y="6051550"/>
          <p14:tracePt t="416137" x="6477000" y="6051550"/>
          <p14:tracePt t="416154" x="6502400" y="6051550"/>
          <p14:tracePt t="416171" x="6527800" y="6051550"/>
          <p14:tracePt t="416187" x="6553200" y="6051550"/>
          <p14:tracePt t="416204" x="6584950" y="6051550"/>
          <p14:tracePt t="416221" x="6616700" y="6051550"/>
          <p14:tracePt t="416237" x="6635750" y="6051550"/>
          <p14:tracePt t="416254" x="6654800" y="6051550"/>
          <p14:tracePt t="416271" x="6680200" y="6051550"/>
          <p14:tracePt t="416288" x="6705600" y="6051550"/>
          <p14:tracePt t="416304" x="6737350" y="6038850"/>
          <p14:tracePt t="416321" x="6769100" y="6026150"/>
          <p14:tracePt t="416337" x="6794500" y="6013450"/>
          <p14:tracePt t="416354" x="6807200" y="6013450"/>
          <p14:tracePt t="416371" x="6813550" y="6013450"/>
          <p14:tracePt t="416387" x="6813550" y="6007100"/>
          <p14:tracePt t="416404" x="6819900" y="5994400"/>
          <p14:tracePt t="416421" x="6826250" y="5994400"/>
          <p14:tracePt t="416458" x="6826250" y="5988050"/>
          <p14:tracePt t="416488" x="6826250" y="5981700"/>
          <p14:tracePt t="416513" x="6826250" y="5975350"/>
          <p14:tracePt t="416520" x="6832600" y="5969000"/>
          <p14:tracePt t="416540" x="6832600" y="5962650"/>
          <p14:tracePt t="416559" x="6832600" y="5956300"/>
          <p14:tracePt t="416579" x="6838950" y="5949950"/>
          <p14:tracePt t="416582" x="6838950" y="5943600"/>
          <p14:tracePt t="416587" x="6845300" y="5943600"/>
          <p14:tracePt t="416605" x="6851650" y="5930900"/>
          <p14:tracePt t="416621" x="6851650" y="5924550"/>
          <p14:tracePt t="416638" x="6858000" y="5905500"/>
          <p14:tracePt t="416655" x="6864350" y="5899150"/>
          <p14:tracePt t="416671" x="6870700" y="5892800"/>
          <p14:tracePt t="416689" x="6870700" y="5873750"/>
          <p14:tracePt t="416705" x="6877050" y="5861050"/>
          <p14:tracePt t="416721" x="6877050" y="5842000"/>
          <p14:tracePt t="416738" x="6877050" y="5822950"/>
          <p14:tracePt t="416755" x="6877050" y="5803900"/>
          <p14:tracePt t="416772" x="6877050" y="5791200"/>
          <p14:tracePt t="416788" x="6877050" y="5778500"/>
          <p14:tracePt t="416805" x="6877050" y="5765800"/>
          <p14:tracePt t="416822" x="6877050" y="5759450"/>
          <p14:tracePt t="416838" x="6877050" y="5746750"/>
          <p14:tracePt t="416855" x="6877050" y="5734050"/>
          <p14:tracePt t="416871" x="6877050" y="5721350"/>
          <p14:tracePt t="416889" x="6877050" y="5708650"/>
          <p14:tracePt t="416905" x="6877050" y="5689600"/>
          <p14:tracePt t="416921" x="6877050" y="5664200"/>
          <p14:tracePt t="416938" x="6877050" y="5651500"/>
          <p14:tracePt t="416955" x="6877050" y="5645150"/>
          <p14:tracePt t="416972" x="6877050" y="5632450"/>
          <p14:tracePt t="416988" x="6877050" y="5626100"/>
          <p14:tracePt t="417005" x="6877050" y="5619750"/>
          <p14:tracePt t="417022" x="6877050" y="5613400"/>
          <p14:tracePt t="417038" x="6877050" y="5600700"/>
          <p14:tracePt t="417055" x="6877050" y="5588000"/>
          <p14:tracePt t="417072" x="6877050" y="5575300"/>
          <p14:tracePt t="417088" x="6877050" y="5568950"/>
          <p14:tracePt t="417105" x="6877050" y="5556250"/>
          <p14:tracePt t="417122" x="6877050" y="5543550"/>
          <p14:tracePt t="417138" x="6877050" y="5530850"/>
          <p14:tracePt t="417155" x="6877050" y="5518150"/>
          <p14:tracePt t="417171" x="6877050" y="5499100"/>
          <p14:tracePt t="417188" x="6870700" y="5480050"/>
          <p14:tracePt t="417205" x="6870700" y="5467350"/>
          <p14:tracePt t="417222" x="6858000" y="5454650"/>
          <p14:tracePt t="417238" x="6858000" y="5448300"/>
          <p14:tracePt t="417255" x="6845300" y="5435600"/>
          <p14:tracePt t="417272" x="6838950" y="5422900"/>
          <p14:tracePt t="417288" x="6826250" y="5410200"/>
          <p14:tracePt t="417305" x="6800850" y="5384800"/>
          <p14:tracePt t="417321" x="6781800" y="5346700"/>
          <p14:tracePt t="417338" x="6769100" y="5327650"/>
          <p14:tracePt t="417355" x="6756400" y="5314950"/>
          <p14:tracePt t="417372" x="6743700" y="5302250"/>
          <p14:tracePt t="417389" x="6737350" y="5295900"/>
          <p14:tracePt t="417406" x="6724650" y="5283200"/>
          <p14:tracePt t="417422" x="6711950" y="5270500"/>
          <p14:tracePt t="417438" x="6699250" y="5264150"/>
          <p14:tracePt t="417455" x="6686550" y="5257800"/>
          <p14:tracePt t="417472" x="6673850" y="5257800"/>
          <p14:tracePt t="417488" x="6661150" y="5251450"/>
          <p14:tracePt t="417505" x="6642100" y="5245100"/>
          <p14:tracePt t="417522" x="6597650" y="5238750"/>
          <p14:tracePt t="417539" x="6578600" y="5238750"/>
          <p14:tracePt t="417555" x="6559550" y="5238750"/>
          <p14:tracePt t="417572" x="6540500" y="5238750"/>
          <p14:tracePt t="417589" x="6521450" y="5238750"/>
          <p14:tracePt t="417605" x="6508750" y="5238750"/>
          <p14:tracePt t="417622" x="6489700" y="5238750"/>
          <p14:tracePt t="417638" x="6470650" y="5238750"/>
          <p14:tracePt t="417656" x="6445250" y="5238750"/>
          <p14:tracePt t="417672" x="6426200" y="5238750"/>
          <p14:tracePt t="417688" x="6400800" y="5238750"/>
          <p14:tracePt t="417705" x="6381750" y="5238750"/>
          <p14:tracePt t="417722" x="6330950" y="5232400"/>
          <p14:tracePt t="417739" x="6299200" y="5232400"/>
          <p14:tracePt t="417755" x="6267450" y="5232400"/>
          <p14:tracePt t="417772" x="6248400" y="5232400"/>
          <p14:tracePt t="417789" x="6229350" y="5232400"/>
          <p14:tracePt t="417805" x="6210300" y="5232400"/>
          <p14:tracePt t="417822" x="6197600" y="5232400"/>
          <p14:tracePt t="417838" x="6178550" y="5232400"/>
          <p14:tracePt t="417855" x="6159500" y="5232400"/>
          <p14:tracePt t="417872" x="6134100" y="5232400"/>
          <p14:tracePt t="417888" x="6096000" y="5232400"/>
          <p14:tracePt t="417905" x="6076950" y="5232400"/>
          <p14:tracePt t="417922" x="6019800" y="5232400"/>
          <p14:tracePt t="417939" x="5975350" y="5232400"/>
          <p14:tracePt t="417955" x="5930900" y="5232400"/>
          <p14:tracePt t="417972" x="5880100" y="5226050"/>
          <p14:tracePt t="417989" x="5829300" y="5226050"/>
          <p14:tracePt t="418005" x="5803900" y="5226050"/>
          <p14:tracePt t="418022" x="5772150" y="5226050"/>
          <p14:tracePt t="418038" x="5746750" y="5226050"/>
          <p14:tracePt t="418055" x="5734050" y="5226050"/>
          <p14:tracePt t="418072" x="5715000" y="5226050"/>
          <p14:tracePt t="418285" x="0" y="0"/>
        </p14:tracePtLst>
        <p14:tracePtLst>
          <p14:tracePt t="422404" x="3041650" y="3543300"/>
          <p14:tracePt t="422427" x="3035300" y="3543300"/>
          <p14:tracePt t="422430" x="3016250" y="3536950"/>
          <p14:tracePt t="422448" x="2959100" y="3524250"/>
          <p14:tracePt t="422458" x="2921000" y="3505200"/>
          <p14:tracePt t="422471" x="2876550" y="3498850"/>
          <p14:tracePt t="422474" x="2781300" y="3473450"/>
          <p14:tracePt t="422490" x="2698750" y="3454400"/>
          <p14:tracePt t="422506" x="2609850" y="3429000"/>
          <p14:tracePt t="422522" x="2438400" y="3416300"/>
          <p14:tracePt t="422555" x="2349500" y="3409950"/>
          <p14:tracePt t="422571" x="2273300" y="3409950"/>
          <p14:tracePt t="422574" x="2228850" y="3409950"/>
          <p14:tracePt t="422605" x="2171700" y="3409950"/>
          <p14:tracePt t="422610" x="2127250" y="3409950"/>
          <p14:tracePt t="422621" x="2082800" y="3409950"/>
          <p14:tracePt t="422642" x="2051050" y="3409950"/>
          <p14:tracePt t="422658" x="2025650" y="3422650"/>
          <p14:tracePt t="422674" x="2012950" y="3435350"/>
          <p14:tracePt t="422690" x="1987550" y="3441700"/>
          <p14:tracePt t="422706" x="1968500" y="3460750"/>
          <p14:tracePt t="422722" x="1911350" y="3486150"/>
          <p14:tracePt t="422746" x="1860550" y="3505200"/>
          <p14:tracePt t="422762" x="1803400" y="3517900"/>
          <p14:tracePt t="422771" x="1746250" y="3543300"/>
          <p14:tracePt t="422794" x="1682750" y="3581400"/>
          <p14:tracePt t="422805" x="1625600" y="3606800"/>
          <p14:tracePt t="422838" x="1562100" y="3651250"/>
          <p14:tracePt t="422842" x="1517650" y="3683000"/>
          <p14:tracePt t="422855" x="1492250" y="3714750"/>
          <p14:tracePt t="422872" x="1479550" y="3733800"/>
          <p14:tracePt t="422889" x="1479550" y="3746500"/>
          <p14:tracePt t="422905" x="1479550" y="3752850"/>
          <p14:tracePt t="422922" x="1536700" y="3778250"/>
          <p14:tracePt t="422938" x="1600200" y="3803650"/>
          <p14:tracePt t="422955" x="1733550" y="3822700"/>
          <p14:tracePt t="422972" x="1905000" y="3829050"/>
          <p14:tracePt t="422988" x="2101850" y="3841750"/>
          <p14:tracePt t="423005" x="2305050" y="3841750"/>
          <p14:tracePt t="423021" x="2520950" y="3841750"/>
          <p14:tracePt t="423038" x="2743200" y="3841750"/>
          <p14:tracePt t="423055" x="3028950" y="3841750"/>
          <p14:tracePt t="423071" x="3359150" y="3841750"/>
          <p14:tracePt t="423089" x="3670300" y="3841750"/>
          <p14:tracePt t="423105" x="4025900" y="3835400"/>
          <p14:tracePt t="423122" x="4229100" y="3835400"/>
          <p14:tracePt t="423138" x="4425950" y="3835400"/>
          <p14:tracePt t="423155" x="4622800" y="3848100"/>
          <p14:tracePt t="423172" x="4806950" y="3854450"/>
          <p14:tracePt t="423188" x="4978400" y="3854450"/>
          <p14:tracePt t="423205" x="5137150" y="3854450"/>
          <p14:tracePt t="423221" x="5334000" y="3854450"/>
          <p14:tracePt t="423238" x="5524500" y="3854450"/>
          <p14:tracePt t="423255" x="5721350" y="3854450"/>
          <p14:tracePt t="423271" x="5886450" y="3854450"/>
          <p14:tracePt t="423289" x="6038850" y="3867150"/>
          <p14:tracePt t="423305" x="6184900" y="3867150"/>
          <p14:tracePt t="423321" x="6407150" y="3867150"/>
          <p14:tracePt t="423339" x="6553200" y="3867150"/>
          <p14:tracePt t="423355" x="6705600" y="3873500"/>
          <p14:tracePt t="423372" x="6838950" y="3873500"/>
          <p14:tracePt t="423388" x="6946900" y="3873500"/>
          <p14:tracePt t="423405" x="7080250" y="3873500"/>
          <p14:tracePt t="423421" x="7200900" y="3860800"/>
          <p14:tracePt t="423438" x="7308850" y="3854450"/>
          <p14:tracePt t="423455" x="7397750" y="3822700"/>
          <p14:tracePt t="423471" x="7467600" y="3803650"/>
          <p14:tracePt t="423489" x="7531100" y="3784600"/>
          <p14:tracePt t="423504" x="7594600" y="3752850"/>
          <p14:tracePt t="423521" x="7715250" y="3695700"/>
          <p14:tracePt t="423539" x="7797800" y="3663950"/>
          <p14:tracePt t="423555" x="7886700" y="3619500"/>
          <p14:tracePt t="423572" x="7950200" y="3587750"/>
          <p14:tracePt t="423588" x="8007350" y="3549650"/>
          <p14:tracePt t="423605" x="8032750" y="3524250"/>
          <p14:tracePt t="423621" x="8039100" y="3492500"/>
          <p14:tracePt t="423638" x="8039100" y="3467100"/>
          <p14:tracePt t="423655" x="8039100" y="3448050"/>
          <p14:tracePt t="423671" x="8039100" y="3422650"/>
          <p14:tracePt t="423689" x="8039100" y="3409950"/>
          <p14:tracePt t="423705" x="8026400" y="3390900"/>
          <p14:tracePt t="423721" x="8007350" y="3365500"/>
          <p14:tracePt t="423739" x="7956550" y="3346450"/>
          <p14:tracePt t="423755" x="7886700" y="3302000"/>
          <p14:tracePt t="423772" x="7772400" y="3263900"/>
          <p14:tracePt t="423788" x="7639050" y="3232150"/>
          <p14:tracePt t="423804" x="7473950" y="3200400"/>
          <p14:tracePt t="423822" x="7308850" y="3194050"/>
          <p14:tracePt t="423838" x="7150100" y="3187700"/>
          <p14:tracePt t="423856" x="6972300" y="3187700"/>
          <p14:tracePt t="423871" x="6832600" y="3175000"/>
          <p14:tracePt t="423889" x="6699250" y="3168650"/>
          <p14:tracePt t="423905" x="6591300" y="3168650"/>
          <p14:tracePt t="423921" x="6426200" y="3168650"/>
          <p14:tracePt t="423938" x="6299200" y="3168650"/>
          <p14:tracePt t="423955" x="6165850" y="3168650"/>
          <p14:tracePt t="423972" x="6013450" y="3168650"/>
          <p14:tracePt t="423988" x="5842000" y="3168650"/>
          <p14:tracePt t="424005" x="5645150" y="3149600"/>
          <p14:tracePt t="424021" x="5461000" y="3149600"/>
          <p14:tracePt t="424038" x="5283200" y="3149600"/>
          <p14:tracePt t="424055" x="5105400" y="3149600"/>
          <p14:tracePt t="424071" x="4933950" y="3149600"/>
          <p14:tracePt t="424088" x="4794250" y="3149600"/>
          <p14:tracePt t="424104" x="4660900" y="3155950"/>
          <p14:tracePt t="424121" x="4476750" y="3155950"/>
          <p14:tracePt t="424138" x="4368800" y="3162300"/>
          <p14:tracePt t="424155" x="4248150" y="3162300"/>
          <p14:tracePt t="424172" x="4114800" y="3162300"/>
          <p14:tracePt t="424188" x="3975100" y="3162300"/>
          <p14:tracePt t="424204" x="3835400" y="3162300"/>
          <p14:tracePt t="424221" x="3714750" y="3162300"/>
          <p14:tracePt t="424238" x="3632200" y="3162300"/>
          <p14:tracePt t="424255" x="3581400" y="3162300"/>
          <p14:tracePt t="424271" x="3536950" y="3162300"/>
          <p14:tracePt t="424288" x="3511550" y="3162300"/>
          <p14:tracePt t="424305" x="3492500" y="3162300"/>
          <p14:tracePt t="424321" x="3473450" y="3162300"/>
          <p14:tracePt t="424363" x="3467100" y="3162300"/>
          <p14:tracePt t="424365" x="3460750" y="3162300"/>
          <p14:tracePt t="424372" x="3448050" y="3162300"/>
          <p14:tracePt t="424388" x="3435350" y="3162300"/>
          <p14:tracePt t="424405" x="3416300" y="3162300"/>
          <p14:tracePt t="424422" x="3390900" y="3162300"/>
          <p14:tracePt t="424438" x="3359150" y="3162300"/>
          <p14:tracePt t="424455" x="3333750" y="3162300"/>
          <p14:tracePt t="424471" x="3295650" y="3162300"/>
          <p14:tracePt t="424488" x="3244850" y="3162300"/>
          <p14:tracePt t="424505" x="3168650" y="3155950"/>
          <p14:tracePt t="424521" x="2990850" y="3155950"/>
          <p14:tracePt t="424539" x="2889250" y="3143250"/>
          <p14:tracePt t="424554" x="2768600" y="3136900"/>
          <p14:tracePt t="424572" x="2647950" y="3136900"/>
          <p14:tracePt t="424588" x="2540000" y="3136900"/>
          <p14:tracePt t="424604" x="2432050" y="3136900"/>
          <p14:tracePt t="424622" x="2336800" y="3136900"/>
          <p14:tracePt t="424638" x="2247900" y="3136900"/>
          <p14:tracePt t="424655" x="2178050" y="3136900"/>
          <p14:tracePt t="424671" x="2108200" y="3149600"/>
          <p14:tracePt t="424688" x="2057400" y="3155950"/>
          <p14:tracePt t="424705" x="2006600" y="3168650"/>
          <p14:tracePt t="424721" x="1936750" y="3187700"/>
          <p14:tracePt t="424738" x="1892300" y="3206750"/>
          <p14:tracePt t="424755" x="1841500" y="3225800"/>
          <p14:tracePt t="424772" x="1790700" y="3257550"/>
          <p14:tracePt t="424788" x="1746250" y="3276600"/>
          <p14:tracePt t="424804" x="1682750" y="3295650"/>
          <p14:tracePt t="424821" x="1619250" y="3321050"/>
          <p14:tracePt t="424838" x="1568450" y="3359150"/>
          <p14:tracePt t="424855" x="1524000" y="3384550"/>
          <p14:tracePt t="424872" x="1479550" y="3409950"/>
          <p14:tracePt t="424888" x="1435100" y="3429000"/>
          <p14:tracePt t="424905" x="1409700" y="3448050"/>
          <p14:tracePt t="424921" x="1371600" y="3486150"/>
          <p14:tracePt t="424939" x="1352550" y="3511550"/>
          <p14:tracePt t="424954" x="1339850" y="3511550"/>
          <p14:tracePt t="424972" x="1320800" y="3530600"/>
          <p14:tracePt t="424988" x="1314450" y="3536950"/>
          <p14:tracePt t="425004" x="1308100" y="3556000"/>
          <p14:tracePt t="425022" x="1301750" y="3568700"/>
          <p14:tracePt t="425038" x="1301750" y="3581400"/>
          <p14:tracePt t="425054" x="1295400" y="3600450"/>
          <p14:tracePt t="425072" x="1295400" y="3613150"/>
          <p14:tracePt t="425088" x="1295400" y="3632200"/>
          <p14:tracePt t="425105" x="1295400" y="3644900"/>
          <p14:tracePt t="425121" x="1295400" y="3663950"/>
          <p14:tracePt t="425138" x="1295400" y="3683000"/>
          <p14:tracePt t="425155" x="1308100" y="3689350"/>
          <p14:tracePt t="425171" x="1308100" y="3695700"/>
          <p14:tracePt t="425188" x="1320800" y="3702050"/>
          <p14:tracePt t="425225" x="1333500" y="3708400"/>
          <p14:tracePt t="425238" x="1339850" y="3714750"/>
          <p14:tracePt t="425240" x="1352550" y="3721100"/>
          <p14:tracePt t="425254" x="1365250" y="3727450"/>
          <p14:tracePt t="425272" x="1397000" y="3733800"/>
          <p14:tracePt t="425288" x="1428750" y="3740150"/>
          <p14:tracePt t="425288" x="1447800" y="3746500"/>
          <p14:tracePt t="425306" x="1460500" y="3746500"/>
          <p14:tracePt t="425322" x="1479550" y="3752850"/>
          <p14:tracePt t="425322" x="1485900" y="3752850"/>
          <p14:tracePt t="425338" x="1498600" y="3752850"/>
          <p14:tracePt t="425355" x="1504950" y="3752850"/>
          <p14:tracePt t="425371" x="1511300" y="3752850"/>
          <p14:tracePt t="425418" x="1517650" y="3752850"/>
          <p14:tracePt t="425442" x="1524000" y="3752850"/>
          <p14:tracePt t="425458" x="1530350" y="3752850"/>
          <p14:tracePt t="425482" x="1536700" y="3752850"/>
          <p14:tracePt t="425498" x="1543050" y="3752850"/>
          <p14:tracePt t="425507" x="1549400" y="3752850"/>
          <p14:tracePt t="425531" x="1555750" y="3752850"/>
          <p14:tracePt t="425538" x="1562100" y="3752850"/>
          <p14:tracePt t="425562" x="1568450" y="3752850"/>
          <p14:tracePt t="425578" x="1574800" y="3752850"/>
          <p14:tracePt t="425698" x="1581150" y="3752850"/>
          <p14:tracePt t="426796" x="1581150" y="3746500"/>
          <p14:tracePt t="426817" x="1581150" y="3740150"/>
          <p14:tracePt t="426833" x="1587500" y="3740150"/>
          <p14:tracePt t="426837" x="1587500" y="3733800"/>
          <p14:tracePt t="426854" x="1593850" y="3727450"/>
          <p14:tracePt t="426871" x="1600200" y="3721100"/>
          <p14:tracePt t="426888" x="1600200" y="3714750"/>
          <p14:tracePt t="427098" x="1600200" y="3708400"/>
          <p14:tracePt t="427113" x="1600200" y="3702050"/>
          <p14:tracePt t="427120" x="1606550" y="3689350"/>
          <p14:tracePt t="427140" x="1606550" y="3683000"/>
          <p14:tracePt t="427142" x="1606550" y="3676650"/>
          <p14:tracePt t="427155" x="1606550" y="3657600"/>
          <p14:tracePt t="427171" x="1612900" y="3638550"/>
          <p14:tracePt t="427188" x="1619250" y="3600450"/>
          <p14:tracePt t="427205" x="1625600" y="3556000"/>
          <p14:tracePt t="427221" x="1631950" y="3511550"/>
          <p14:tracePt t="427238" x="1638300" y="3441700"/>
          <p14:tracePt t="427254" x="1644650" y="3397250"/>
          <p14:tracePt t="427272" x="1644650" y="3321050"/>
          <p14:tracePt t="427288" x="1644650" y="3263900"/>
          <p14:tracePt t="427304" x="1644650" y="3206750"/>
          <p14:tracePt t="427304" x="1644650" y="3181350"/>
          <p14:tracePt t="427322" x="1644650" y="3130550"/>
          <p14:tracePt t="427338" x="1644650" y="3092450"/>
          <p14:tracePt t="427354" x="1644650" y="3054350"/>
          <p14:tracePt t="427371" x="1644650" y="3022600"/>
          <p14:tracePt t="427388" x="1651000" y="2997200"/>
          <p14:tracePt t="427405" x="1657350" y="2978150"/>
          <p14:tracePt t="427421" x="1657350" y="2971800"/>
          <p14:tracePt t="427737" x="1663700" y="2965450"/>
          <p14:tracePt t="427746" x="1670050" y="2940050"/>
          <p14:tracePt t="427754" x="1695450" y="2895600"/>
          <p14:tracePt t="427764" x="1720850" y="2863850"/>
          <p14:tracePt t="427771" x="1771650" y="2781300"/>
          <p14:tracePt t="427788" x="1847850" y="2686050"/>
          <p14:tracePt t="427804" x="1930400" y="2565400"/>
          <p14:tracePt t="427821" x="2051050" y="2451100"/>
          <p14:tracePt t="427838" x="2165350" y="2324100"/>
          <p14:tracePt t="427854" x="2292350" y="2178050"/>
          <p14:tracePt t="427871" x="2381250" y="2038350"/>
          <p14:tracePt t="427888" x="2463800" y="1898650"/>
          <p14:tracePt t="427905" x="2546350" y="1752600"/>
          <p14:tracePt t="427921" x="2622550" y="1568450"/>
          <p14:tracePt t="427938" x="2628900" y="1479550"/>
          <p14:tracePt t="427954" x="2628900" y="1416050"/>
          <p14:tracePt t="427971" x="2628900" y="1377950"/>
          <p14:tracePt t="427988" x="2609850" y="1346200"/>
          <p14:tracePt t="428004" x="2597150" y="1333500"/>
          <p14:tracePt t="428021" x="2571750" y="1333500"/>
          <p14:tracePt t="428037" x="2552700" y="1333500"/>
          <p14:tracePt t="428055" x="2540000" y="1333500"/>
          <p14:tracePt t="428071" x="2520950" y="1333500"/>
          <p14:tracePt t="428088" x="2482850" y="1333500"/>
          <p14:tracePt t="428105" x="2451100" y="1333500"/>
          <p14:tracePt t="428121" x="2413000" y="1333500"/>
          <p14:tracePt t="428138" x="2381250" y="1333500"/>
          <p14:tracePt t="428154" x="2368550" y="1333500"/>
          <p14:tracePt t="428171" x="2355850" y="1333500"/>
          <p14:tracePt t="428188" x="2349500" y="1333500"/>
          <p14:tracePt t="428204" x="2343150" y="1333500"/>
          <p14:tracePt t="428282" x="2343150" y="1339850"/>
          <p14:tracePt t="428314" x="2336800" y="1339850"/>
          <p14:tracePt t="428339" x="2330450" y="1346200"/>
          <p14:tracePt t="428340" x="2330450" y="1352550"/>
          <p14:tracePt t="428376" x="2330450" y="1358900"/>
          <p14:tracePt t="428402" x="2324100" y="1358900"/>
          <p14:tracePt t="428414" x="2324100" y="1365250"/>
          <p14:tracePt t="428426" x="2324100" y="1371600"/>
          <p14:tracePt t="428437" x="2317750" y="1377950"/>
          <p14:tracePt t="428454" x="2311400" y="1377950"/>
          <p14:tracePt t="428471" x="2305050" y="1390650"/>
          <p14:tracePt t="428473" x="2305050" y="1397000"/>
          <p14:tracePt t="428487" x="2298700" y="1403350"/>
          <p14:tracePt t="428504" x="2298700" y="1409700"/>
          <p14:tracePt t="428521" x="2298700" y="1416050"/>
          <p14:tracePt t="428538" x="2311400" y="1441450"/>
          <p14:tracePt t="428554" x="2368550" y="1466850"/>
          <p14:tracePt t="428571" x="2508250" y="1498600"/>
          <p14:tracePt t="428588" x="2654300" y="1543050"/>
          <p14:tracePt t="428604" x="2851150" y="1581150"/>
          <p14:tracePt t="428621" x="3105150" y="1600200"/>
          <p14:tracePt t="428638" x="3454400" y="1619250"/>
          <p14:tracePt t="428655" x="3917950" y="1682750"/>
          <p14:tracePt t="428671" x="4349750" y="1708150"/>
          <p14:tracePt t="428688" x="4775200" y="1720850"/>
          <p14:tracePt t="428704" x="5194300" y="1720850"/>
          <p14:tracePt t="428721" x="5708650" y="1720850"/>
          <p14:tracePt t="428738" x="5949950" y="1720850"/>
          <p14:tracePt t="428754" x="6102350" y="1720850"/>
          <p14:tracePt t="428771" x="6210300" y="1720850"/>
          <p14:tracePt t="428787" x="6267450" y="1720850"/>
          <p14:tracePt t="428804" x="6280150" y="1720850"/>
          <p14:tracePt t="428874" x="6286500" y="1720850"/>
          <p14:tracePt t="428882" x="6292850" y="1720850"/>
          <p14:tracePt t="428890" x="6318250" y="1720850"/>
          <p14:tracePt t="428906" x="6337300" y="1720850"/>
          <p14:tracePt t="428921" x="6388100" y="1714500"/>
          <p14:tracePt t="428923" x="6432550" y="1714500"/>
          <p14:tracePt t="428939" x="6508750" y="1714500"/>
          <p14:tracePt t="428954" x="6578600" y="1714500"/>
          <p14:tracePt t="428971" x="6654800" y="1714500"/>
          <p14:tracePt t="428988" x="6743700" y="1714500"/>
          <p14:tracePt t="429004" x="6813550" y="1701800"/>
          <p14:tracePt t="429021" x="6883400" y="1701800"/>
          <p14:tracePt t="429038" x="6959600" y="1701800"/>
          <p14:tracePt t="429054" x="7023100" y="1701800"/>
          <p14:tracePt t="429071" x="7073900" y="1701800"/>
          <p14:tracePt t="429088" x="7124700" y="1701800"/>
          <p14:tracePt t="429105" x="7162800" y="1701800"/>
          <p14:tracePt t="429121" x="7226300" y="1701800"/>
          <p14:tracePt t="429137" x="7245350" y="1701800"/>
          <p14:tracePt t="429155" x="7251700" y="1701800"/>
          <p14:tracePt t="429171" x="7258050" y="1708150"/>
          <p14:tracePt t="429219" x="7264400" y="1708150"/>
          <p14:tracePt t="429554" x="7264400" y="1714500"/>
          <p14:tracePt t="429617" x="7264400" y="1720850"/>
          <p14:tracePt t="429625" x="7264400" y="1727200"/>
          <p14:tracePt t="429637" x="7270750" y="1733550"/>
          <p14:tracePt t="429639" x="7277100" y="1746250"/>
          <p14:tracePt t="429654" x="7289800" y="1758950"/>
          <p14:tracePt t="429671" x="7302500" y="1771650"/>
          <p14:tracePt t="429687" x="7321550" y="1784350"/>
          <p14:tracePt t="429704" x="7340600" y="1797050"/>
          <p14:tracePt t="429721" x="7366000" y="1816100"/>
          <p14:tracePt t="429737" x="7397750" y="1828800"/>
          <p14:tracePt t="429755" x="7410450" y="1847850"/>
          <p14:tracePt t="429771" x="7429500" y="1847850"/>
          <p14:tracePt t="429787" x="7429500" y="1854200"/>
          <p14:tracePt t="430218" x="7435850" y="1854200"/>
          <p14:tracePt t="430231" x="7442200" y="1854200"/>
          <p14:tracePt t="430248" x="7448550" y="1854200"/>
          <p14:tracePt t="430275" x="7461250" y="1854200"/>
          <p14:tracePt t="430280" x="7467600" y="1854200"/>
          <p14:tracePt t="430290" x="7467600" y="1847850"/>
          <p14:tracePt t="430291" x="7473950" y="1841500"/>
          <p14:tracePt t="430304" x="7486650" y="1835150"/>
          <p14:tracePt t="430321" x="7505700" y="1835150"/>
          <p14:tracePt t="430378" x="7512050" y="1835150"/>
          <p14:tracePt t="430675" x="7518400" y="1835150"/>
          <p14:tracePt t="430697" x="7524750" y="1835150"/>
          <p14:tracePt t="430705" x="7537450" y="1835150"/>
          <p14:tracePt t="430723" x="7543800" y="1835150"/>
          <p14:tracePt t="430725" x="7556500" y="1835150"/>
          <p14:tracePt t="430738" x="7569200" y="1835150"/>
          <p14:tracePt t="430755" x="7575550" y="1835150"/>
          <p14:tracePt t="430835" x="7581900" y="1835150"/>
          <p14:tracePt t="430837" x="7588250" y="1835150"/>
          <p14:tracePt t="430856" x="7594600" y="1835150"/>
          <p14:tracePt t="430905" x="7600950" y="1835150"/>
          <p14:tracePt t="430929" x="7607300" y="1835150"/>
          <p14:tracePt t="431042" x="7613650" y="1835150"/>
          <p14:tracePt t="431043" x="7626350" y="1835150"/>
          <p14:tracePt t="431065" x="7632700" y="1835150"/>
          <p14:tracePt t="431073" x="7639050" y="1835150"/>
          <p14:tracePt t="431090" x="7645400" y="1835150"/>
          <p14:tracePt t="431247" x="7639050" y="1835150"/>
          <p14:tracePt t="431257" x="7632700" y="1835150"/>
          <p14:tracePt t="431265" x="7626350" y="1835150"/>
          <p14:tracePt t="431273" x="7620000" y="1841500"/>
          <p14:tracePt t="431287" x="7594600" y="1854200"/>
          <p14:tracePt t="431289" x="7575550" y="1854200"/>
          <p14:tracePt t="431304" x="7512050" y="1854200"/>
          <p14:tracePt t="431321" x="7378700" y="1847850"/>
          <p14:tracePt t="431337" x="7131050" y="1828800"/>
          <p14:tracePt t="431354" x="6915150" y="1822450"/>
          <p14:tracePt t="431371" x="6565900" y="1809750"/>
          <p14:tracePt t="431387" x="6076950" y="1809750"/>
          <p14:tracePt t="431404" x="5499100" y="1797050"/>
          <p14:tracePt t="431421" x="4895850" y="1771650"/>
          <p14:tracePt t="431438" x="4318000" y="1758950"/>
          <p14:tracePt t="431454" x="3835400" y="1758950"/>
          <p14:tracePt t="431471" x="3390900" y="1758950"/>
          <p14:tracePt t="431488" x="2990850" y="1758950"/>
          <p14:tracePt t="431504" x="2609850" y="1758950"/>
          <p14:tracePt t="431521" x="2120900" y="1758950"/>
          <p14:tracePt t="431538" x="1930400" y="1758950"/>
          <p14:tracePt t="431554" x="1778000" y="1758950"/>
          <p14:tracePt t="431571" x="1670050" y="1758950"/>
          <p14:tracePt t="431587" x="1587500" y="1746250"/>
          <p14:tracePt t="431605" x="1549400" y="1739900"/>
          <p14:tracePt t="431621" x="1524000" y="1739900"/>
          <p14:tracePt t="431638" x="1517650" y="1739900"/>
          <p14:tracePt t="433201" x="1536700" y="1739900"/>
          <p14:tracePt t="433213" x="1638300" y="1739900"/>
          <p14:tracePt t="433213" x="1797050" y="1739900"/>
          <p14:tracePt t="433226" x="2006600" y="1752600"/>
          <p14:tracePt t="433227" x="2228850" y="1752600"/>
          <p14:tracePt t="433237" x="2698750" y="1765300"/>
          <p14:tracePt t="433254" x="3194050" y="1803400"/>
          <p14:tracePt t="433271" x="3803650" y="1847850"/>
          <p14:tracePt t="433287" x="4470400" y="1879600"/>
          <p14:tracePt t="433304" x="5092700" y="1905000"/>
          <p14:tracePt t="433321" x="5651500" y="1905000"/>
          <p14:tracePt t="433337" x="5867400" y="1905000"/>
          <p14:tracePt t="433354" x="6038850" y="1917700"/>
          <p14:tracePt t="433370" x="6184900" y="1924050"/>
          <p14:tracePt t="433388" x="6273800" y="1943100"/>
          <p14:tracePt t="433404" x="6324600" y="1955800"/>
          <p14:tracePt t="433421" x="6343650" y="1962150"/>
          <p14:tracePt t="433437" x="6362700" y="1968500"/>
          <p14:tracePt t="433454" x="6375400" y="1987550"/>
          <p14:tracePt t="433471" x="6400800" y="2000250"/>
          <p14:tracePt t="433488" x="6432550" y="2025650"/>
          <p14:tracePt t="433504" x="6477000" y="2044700"/>
          <p14:tracePt t="433521" x="6546850" y="2101850"/>
          <p14:tracePt t="433537" x="6667500" y="2159000"/>
          <p14:tracePt t="433554" x="6756400" y="2197100"/>
          <p14:tracePt t="433571" x="6832600" y="2247900"/>
          <p14:tracePt t="433588" x="6915150" y="2311400"/>
          <p14:tracePt t="433604" x="7029450" y="2381250"/>
          <p14:tracePt t="433621" x="7112000" y="2451100"/>
          <p14:tracePt t="433637" x="7181850" y="2489200"/>
          <p14:tracePt t="433654" x="7219950" y="2514600"/>
          <p14:tracePt t="433671" x="7239000" y="2533650"/>
          <p14:tracePt t="433687" x="7258050" y="2540000"/>
          <p14:tracePt t="433704" x="7270750" y="2546350"/>
          <p14:tracePt t="433721" x="7283450" y="2546350"/>
          <p14:tracePt t="433737" x="7321550" y="2546350"/>
          <p14:tracePt t="433755" x="7353300" y="2546350"/>
          <p14:tracePt t="433770" x="7385050" y="2546350"/>
          <p14:tracePt t="433788" x="7435850" y="2540000"/>
          <p14:tracePt t="433804" x="7467600" y="2527300"/>
          <p14:tracePt t="433821" x="7505700" y="2514600"/>
          <p14:tracePt t="433837" x="7543800" y="2489200"/>
          <p14:tracePt t="433854" x="7581900" y="2470150"/>
          <p14:tracePt t="433871" x="7632700" y="2451100"/>
          <p14:tracePt t="433887" x="7683500" y="2425700"/>
          <p14:tracePt t="433904" x="7721600" y="2400300"/>
          <p14:tracePt t="433921" x="7753350" y="2381250"/>
          <p14:tracePt t="433937" x="7804150" y="2368550"/>
          <p14:tracePt t="433955" x="7823200" y="2368550"/>
          <p14:tracePt t="433970" x="7835900" y="2362200"/>
          <p14:tracePt t="433988" x="7854950" y="2355850"/>
          <p14:tracePt t="434026" x="7861300" y="2355850"/>
          <p14:tracePt t="434059" x="7867650" y="2355850"/>
          <p14:tracePt t="434067" x="7867650" y="2387600"/>
          <p14:tracePt t="434071" x="7874000" y="2406650"/>
          <p14:tracePt t="434073" x="7880350" y="2432050"/>
          <p14:tracePt t="434088" x="7893050" y="2482850"/>
          <p14:tracePt t="434105" x="7912100" y="2603500"/>
          <p14:tracePt t="434122" x="7918450" y="2673350"/>
          <p14:tracePt t="434138" x="7918450" y="2730500"/>
          <p14:tracePt t="434155" x="7918450" y="2768600"/>
          <p14:tracePt t="434172" x="7924800" y="2794000"/>
          <p14:tracePt t="434189" x="7931150" y="2813050"/>
          <p14:tracePt t="434227" x="7931150" y="2819400"/>
          <p14:tracePt t="434314" x="7924800" y="2819400"/>
          <p14:tracePt t="434321" x="7918450" y="2825750"/>
          <p14:tracePt t="434323" x="7905750" y="2825750"/>
          <p14:tracePt t="434338" x="7791450" y="2825750"/>
          <p14:tracePt t="434355" x="7639050" y="2832100"/>
          <p14:tracePt t="434371" x="7416800" y="2851150"/>
          <p14:tracePt t="434389" x="7124700" y="2851150"/>
          <p14:tracePt t="434405" x="6769100" y="2851150"/>
          <p14:tracePt t="434421" x="6369050" y="2851150"/>
          <p14:tracePt t="434439" x="5835650" y="2844800"/>
          <p14:tracePt t="434455" x="5118100" y="2787650"/>
          <p14:tracePt t="434472" x="4464050" y="2724150"/>
          <p14:tracePt t="434488" x="3905250" y="2698750"/>
          <p14:tracePt t="434505" x="3448050" y="2660650"/>
          <p14:tracePt t="434505" x="3213100" y="2622550"/>
          <p14:tracePt t="434522" x="2813050" y="2559050"/>
          <p14:tracePt t="434538" x="2476500" y="2514600"/>
          <p14:tracePt t="434555" x="2286000" y="2508250"/>
          <p14:tracePt t="434571" x="2171700" y="2495550"/>
          <p14:tracePt t="434589" x="2089150" y="2495550"/>
          <p14:tracePt t="434605" x="2044700" y="2495550"/>
          <p14:tracePt t="434621" x="2006600" y="2495550"/>
          <p14:tracePt t="434639" x="1981200" y="2495550"/>
          <p14:tracePt t="434655" x="1949450" y="2495550"/>
          <p14:tracePt t="434672" x="1936750" y="2495550"/>
          <p14:tracePt t="434688" x="1924050" y="2495550"/>
          <p14:tracePt t="434705" x="1911350" y="2495550"/>
          <p14:tracePt t="434722" x="1905000" y="2495550"/>
          <p14:tracePt t="434738" x="1898650" y="2495550"/>
          <p14:tracePt t="434778" x="1892300" y="2495550"/>
          <p14:tracePt t="436880" x="1879600" y="2495550"/>
          <p14:tracePt t="436899" x="1873250" y="2495550"/>
          <p14:tracePt t="436906" x="1873250" y="2501900"/>
          <p14:tracePt t="436920" x="1854200" y="2508250"/>
          <p14:tracePt t="437866" x="1854200" y="2514600"/>
          <p14:tracePt t="437874" x="1847850" y="2520950"/>
          <p14:tracePt t="437888" x="1835150" y="2533650"/>
          <p14:tracePt t="437890" x="1835150" y="2546350"/>
          <p14:tracePt t="437905" x="1822450" y="2565400"/>
          <p14:tracePt t="437921" x="1803400" y="2597150"/>
          <p14:tracePt t="437921" x="1797050" y="2609850"/>
          <p14:tracePt t="437938" x="1790700" y="2647950"/>
          <p14:tracePt t="437955" x="1784350" y="2679700"/>
          <p14:tracePt t="437971" x="1778000" y="2717800"/>
          <p14:tracePt t="437989" x="1778000" y="2749550"/>
          <p14:tracePt t="438005" x="1778000" y="2768600"/>
          <p14:tracePt t="438022" x="1778000" y="2781300"/>
          <p14:tracePt t="438038" x="1778000" y="2787650"/>
          <p14:tracePt t="438055" x="1778000" y="2794000"/>
          <p14:tracePt t="438090" x="1778000" y="2800350"/>
          <p14:tracePt t="438266" x="1778000" y="2806700"/>
          <p14:tracePt t="439873" x="0" y="0"/>
        </p14:tracePtLst>
        <p14:tracePtLst>
          <p14:tracePt t="446677" x="7651750" y="3810000"/>
          <p14:tracePt t="446865" x="7658100" y="3810000"/>
          <p14:tracePt t="446873" x="7670800" y="3810000"/>
          <p14:tracePt t="446889" x="7696200" y="3810000"/>
          <p14:tracePt t="446906" x="7708900" y="3810000"/>
          <p14:tracePt t="446920" x="7734300" y="3810000"/>
          <p14:tracePt t="446924" x="7740650" y="3810000"/>
          <p14:tracePt t="446937" x="7766050" y="3810000"/>
          <p14:tracePt t="446970" x="7772400" y="3810000"/>
          <p14:tracePt t="447281" x="7766050" y="3810000"/>
          <p14:tracePt t="447298" x="7753350" y="3810000"/>
          <p14:tracePt t="447306" x="7747000" y="3810000"/>
          <p14:tracePt t="447313" x="7740650" y="3810000"/>
          <p14:tracePt t="447321" x="7715250" y="3810000"/>
          <p14:tracePt t="447337" x="7658100" y="3810000"/>
          <p14:tracePt t="447354" x="7626350" y="3810000"/>
          <p14:tracePt t="447371" x="7581900" y="3803650"/>
          <p14:tracePt t="447387" x="7550150" y="3803650"/>
          <p14:tracePt t="447404" x="7512050" y="3803650"/>
          <p14:tracePt t="447421" x="7486650" y="3803650"/>
          <p14:tracePt t="447437" x="7448550" y="3803650"/>
          <p14:tracePt t="447455" x="7423150" y="3803650"/>
          <p14:tracePt t="447470" x="7385050" y="3803650"/>
          <p14:tracePt t="447488" x="7359650" y="3803650"/>
          <p14:tracePt t="447504" x="7334250" y="3803650"/>
          <p14:tracePt t="447520" x="7277100" y="3803650"/>
          <p14:tracePt t="447538" x="7245350" y="3803650"/>
          <p14:tracePt t="447554" x="7194550" y="3803650"/>
          <p14:tracePt t="447571" x="7137400" y="3803650"/>
          <p14:tracePt t="447587" x="7092950" y="3803650"/>
          <p14:tracePt t="447604" x="7048500" y="3803650"/>
          <p14:tracePt t="447620" x="6997700" y="3803650"/>
          <p14:tracePt t="447637" x="6953250" y="3803650"/>
          <p14:tracePt t="447654" x="6902450" y="3803650"/>
          <p14:tracePt t="447670" x="6851650" y="3803650"/>
          <p14:tracePt t="447688" x="6807200" y="3803650"/>
          <p14:tracePt t="447704" x="6762750" y="3803650"/>
          <p14:tracePt t="447720" x="6705600" y="3803650"/>
          <p14:tracePt t="447738" x="6667500" y="3803650"/>
          <p14:tracePt t="447754" x="6635750" y="3803650"/>
          <p14:tracePt t="447771" x="6591300" y="3810000"/>
          <p14:tracePt t="447787" x="6565900" y="3810000"/>
          <p14:tracePt t="447804" x="6540500" y="3810000"/>
          <p14:tracePt t="447821" x="6502400" y="3810000"/>
          <p14:tracePt t="447837" x="6477000" y="3810000"/>
          <p14:tracePt t="447855" x="6438900" y="3810000"/>
          <p14:tracePt t="447871" x="6400800" y="3810000"/>
          <p14:tracePt t="447888" x="6356350" y="3810000"/>
          <p14:tracePt t="447904" x="6318250" y="3810000"/>
          <p14:tracePt t="447920" x="6223000" y="3810000"/>
          <p14:tracePt t="447938" x="6146800" y="3810000"/>
          <p14:tracePt t="447954" x="6083300" y="3810000"/>
          <p14:tracePt t="447971" x="6000750" y="3810000"/>
          <p14:tracePt t="447987" x="5911850" y="3810000"/>
          <p14:tracePt t="448004" x="5816600" y="3810000"/>
          <p14:tracePt t="448020" x="5683250" y="3810000"/>
          <p14:tracePt t="448037" x="5530850" y="3810000"/>
          <p14:tracePt t="448054" x="5346700" y="3810000"/>
          <p14:tracePt t="448071" x="5111750" y="3810000"/>
          <p14:tracePt t="448088" x="4876800" y="3810000"/>
          <p14:tracePt t="448104" x="4648200" y="3810000"/>
          <p14:tracePt t="448120" x="4324350" y="3810000"/>
          <p14:tracePt t="448138" x="4140200" y="3810000"/>
          <p14:tracePt t="448154" x="3949700" y="3810000"/>
          <p14:tracePt t="448171" x="3746500" y="3810000"/>
          <p14:tracePt t="448187" x="3543300" y="3810000"/>
          <p14:tracePt t="448204" x="3359150" y="3810000"/>
          <p14:tracePt t="448221" x="3206750" y="3803650"/>
          <p14:tracePt t="448237" x="3073400" y="3803650"/>
          <p14:tracePt t="448254" x="2984500" y="3803650"/>
          <p14:tracePt t="448270" x="2895600" y="3803650"/>
          <p14:tracePt t="448287" x="2806700" y="3803650"/>
          <p14:tracePt t="448304" x="2711450" y="3797300"/>
          <p14:tracePt t="448321" x="2609850" y="3797300"/>
          <p14:tracePt t="448321" x="2578100" y="3797300"/>
          <p14:tracePt t="448337" x="2476500" y="3797300"/>
          <p14:tracePt t="448354" x="2387600" y="3797300"/>
          <p14:tracePt t="448371" x="2324100" y="3797300"/>
          <p14:tracePt t="448387" x="2266950" y="3797300"/>
          <p14:tracePt t="448404" x="2216150" y="3797300"/>
          <p14:tracePt t="448421" x="2171700" y="3797300"/>
          <p14:tracePt t="448437" x="2133600" y="3797300"/>
          <p14:tracePt t="448454" x="2101850" y="3797300"/>
          <p14:tracePt t="448470" x="2070100" y="3797300"/>
          <p14:tracePt t="448488" x="2044700" y="3797300"/>
          <p14:tracePt t="448504" x="2032000" y="3797300"/>
          <p14:tracePt t="448520" x="2012950" y="3797300"/>
          <p14:tracePt t="448520" x="2006600" y="3797300"/>
          <p14:tracePt t="448538" x="1968500" y="3797300"/>
          <p14:tracePt t="448554" x="1917700" y="3803650"/>
          <p14:tracePt t="448571" x="1892300" y="3803650"/>
          <p14:tracePt t="448587" x="1873250" y="3803650"/>
          <p14:tracePt t="448604" x="1854200" y="3803650"/>
          <p14:tracePt t="448621" x="1841500" y="3803650"/>
          <p14:tracePt t="448637" x="1835150" y="3803650"/>
          <p14:tracePt t="449066" x="1841500" y="3803650"/>
          <p14:tracePt t="449409" x="1847850" y="3803650"/>
          <p14:tracePt t="449434" x="1854200" y="3803650"/>
          <p14:tracePt t="449466" x="1860550" y="3803650"/>
          <p14:tracePt t="449561" x="1866900" y="3810000"/>
          <p14:tracePt t="449569" x="1873250" y="3822700"/>
          <p14:tracePt t="449587" x="1873250" y="3829050"/>
          <p14:tracePt t="449589" x="1879600" y="3841750"/>
          <p14:tracePt t="449604" x="1898650" y="3873500"/>
          <p14:tracePt t="449621" x="1911350" y="3886200"/>
          <p14:tracePt t="449637" x="1924050" y="3905250"/>
          <p14:tracePt t="449654" x="1943100" y="3917950"/>
          <p14:tracePt t="449671" x="1955800" y="3930650"/>
          <p14:tracePt t="449687" x="1968500" y="3943350"/>
          <p14:tracePt t="449704" x="1981200" y="3949700"/>
          <p14:tracePt t="449721" x="1993900" y="3962400"/>
          <p14:tracePt t="449737" x="2000250" y="3981450"/>
          <p14:tracePt t="449754" x="2012950" y="4013200"/>
          <p14:tracePt t="449770" x="2019300" y="4051300"/>
          <p14:tracePt t="449788" x="2051050" y="4102100"/>
          <p14:tracePt t="449804" x="2063750" y="4184650"/>
          <p14:tracePt t="449820" x="2082800" y="4305300"/>
          <p14:tracePt t="449837" x="2101850" y="4425950"/>
          <p14:tracePt t="449854" x="2159000" y="4572000"/>
          <p14:tracePt t="449871" x="2216150" y="4711700"/>
          <p14:tracePt t="449887" x="2273300" y="4819650"/>
          <p14:tracePt t="449904" x="2330450" y="4895850"/>
          <p14:tracePt t="449920" x="2381250" y="4965700"/>
          <p14:tracePt t="449937" x="2419350" y="5016500"/>
          <p14:tracePt t="449955" x="2444750" y="5048250"/>
          <p14:tracePt t="449970" x="2463800" y="5080000"/>
          <p14:tracePt t="449987" x="2482850" y="5092700"/>
          <p14:tracePt t="450004" x="2482850" y="5105400"/>
          <p14:tracePt t="450020" x="2482850" y="5111750"/>
          <p14:tracePt t="450037" x="2482850" y="5124450"/>
          <p14:tracePt t="450054" x="2482850" y="5130800"/>
          <p14:tracePt t="450071" x="2482850" y="5149850"/>
          <p14:tracePt t="450087" x="2482850" y="5187950"/>
          <p14:tracePt t="450104" x="2482850" y="5226050"/>
          <p14:tracePt t="450121" x="2482850" y="5276850"/>
          <p14:tracePt t="450137" x="2482850" y="5327650"/>
          <p14:tracePt t="450154" x="2482850" y="5359400"/>
          <p14:tracePt t="450170" x="2482850" y="5372100"/>
          <p14:tracePt t="450187" x="2482850" y="5378450"/>
          <p14:tracePt t="450241" x="2476500" y="5378450"/>
          <p14:tracePt t="450275" x="2470150" y="5378450"/>
          <p14:tracePt t="450289" x="2463800" y="5378450"/>
          <p14:tracePt t="450299" x="2457450" y="5378450"/>
          <p14:tracePt t="450309" x="2451100" y="5378450"/>
          <p14:tracePt t="450322" x="2444750" y="5378450"/>
          <p14:tracePt t="450324" x="2438400" y="5378450"/>
          <p14:tracePt t="450337" x="2432050" y="5378450"/>
          <p14:tracePt t="450354" x="2425700" y="5378450"/>
          <p14:tracePt t="450370" x="2425700" y="5372100"/>
          <p14:tracePt t="450387" x="2419350" y="5365750"/>
          <p14:tracePt t="450404" x="2413000" y="5365750"/>
          <p14:tracePt t="450420" x="2406650" y="5359400"/>
          <p14:tracePt t="450482" x="2406650" y="5353050"/>
          <p14:tracePt t="450513" x="2406650" y="5346700"/>
          <p14:tracePt t="450537" x="2400300" y="5346700"/>
          <p14:tracePt t="450554" x="2393950" y="5340350"/>
          <p14:tracePt t="450557" x="2387600" y="5334000"/>
          <p14:tracePt t="450585" x="2387600" y="5327650"/>
          <p14:tracePt t="450589" x="2381250" y="5327650"/>
          <p14:tracePt t="450603" x="2374900" y="5321300"/>
          <p14:tracePt t="450606" x="2374900" y="5314950"/>
          <p14:tracePt t="450705" x="2381250" y="5314950"/>
          <p14:tracePt t="450714" x="2381250" y="5308600"/>
          <p14:tracePt t="450723" x="2387600" y="5308600"/>
          <p14:tracePt t="450739" x="2393950" y="5308600"/>
          <p14:tracePt t="450741" x="2413000" y="5308600"/>
          <p14:tracePt t="450755" x="2438400" y="5308600"/>
          <p14:tracePt t="450770" x="2482850" y="5308600"/>
          <p14:tracePt t="450787" x="2520950" y="5308600"/>
          <p14:tracePt t="450804" x="2565400" y="5308600"/>
          <p14:tracePt t="450820" x="2603500" y="5308600"/>
          <p14:tracePt t="450837" x="2628900" y="5308600"/>
          <p14:tracePt t="450854" x="2660650" y="5308600"/>
          <p14:tracePt t="450870" x="2692400" y="5308600"/>
          <p14:tracePt t="450887" x="2711450" y="5308600"/>
          <p14:tracePt t="450904" x="2730500" y="5308600"/>
          <p14:tracePt t="450921" x="2749550" y="5308600"/>
          <p14:tracePt t="450937" x="2774950" y="5308600"/>
          <p14:tracePt t="450954" x="2781300" y="5308600"/>
          <p14:tracePt t="450970" x="2794000" y="5308600"/>
          <p14:tracePt t="450987" x="2813050" y="5308600"/>
          <p14:tracePt t="451004" x="2825750" y="5308600"/>
          <p14:tracePt t="451020" x="2851150" y="5308600"/>
          <p14:tracePt t="451037" x="2889250" y="5308600"/>
          <p14:tracePt t="451054" x="2908300" y="5308600"/>
          <p14:tracePt t="451070" x="2940050" y="5308600"/>
          <p14:tracePt t="451087" x="2965450" y="5308600"/>
          <p14:tracePt t="451104" x="2990850" y="5308600"/>
          <p14:tracePt t="451121" x="3035300" y="5308600"/>
          <p14:tracePt t="451137" x="3073400" y="5308600"/>
          <p14:tracePt t="451154" x="3105150" y="5308600"/>
          <p14:tracePt t="451170" x="3155950" y="5308600"/>
          <p14:tracePt t="451187" x="3200400" y="5308600"/>
          <p14:tracePt t="451204" x="3251200" y="5308600"/>
          <p14:tracePt t="451220" x="3302000" y="5308600"/>
          <p14:tracePt t="451237" x="3346450" y="5308600"/>
          <p14:tracePt t="451254" x="3403600" y="5308600"/>
          <p14:tracePt t="451270" x="3486150" y="5308600"/>
          <p14:tracePt t="451288" x="3575050" y="5314950"/>
          <p14:tracePt t="451303" x="3663950" y="5314950"/>
          <p14:tracePt t="451320" x="3727450" y="5314950"/>
          <p14:tracePt t="451337" x="3854450" y="5321300"/>
          <p14:tracePt t="451355" x="3949700" y="5321300"/>
          <p14:tracePt t="451370" x="4025900" y="5321300"/>
          <p14:tracePt t="451387" x="4095750" y="5321300"/>
          <p14:tracePt t="451404" x="4159250" y="5321300"/>
          <p14:tracePt t="451420" x="4241800" y="5321300"/>
          <p14:tracePt t="451437" x="4330700" y="5321300"/>
          <p14:tracePt t="451453" x="4445000" y="5321300"/>
          <p14:tracePt t="451470" x="4578350" y="5327650"/>
          <p14:tracePt t="451488" x="4743450" y="5327650"/>
          <p14:tracePt t="451503" x="4946650" y="5327650"/>
          <p14:tracePt t="451503" x="5060950" y="5327650"/>
          <p14:tracePt t="451521" x="5181600" y="5327650"/>
          <p14:tracePt t="451537" x="5581650" y="5327650"/>
          <p14:tracePt t="451554" x="5873750" y="5327650"/>
          <p14:tracePt t="451571" x="6140450" y="5340350"/>
          <p14:tracePt t="451588" x="6324600" y="5340350"/>
          <p14:tracePt t="451605" x="6496050" y="5340350"/>
          <p14:tracePt t="451621" x="6604000" y="5340350"/>
          <p14:tracePt t="451638" x="6654800" y="5340350"/>
          <p14:tracePt t="451655" x="6680200" y="5340350"/>
          <p14:tracePt t="451671" x="6692900" y="5340350"/>
          <p14:tracePt t="451883" x="6699250" y="5340350"/>
          <p14:tracePt t="451891" x="6705600" y="5340350"/>
          <p14:tracePt t="451896" x="6711950" y="5340350"/>
          <p14:tracePt t="451905" x="6737350" y="5340350"/>
          <p14:tracePt t="451921" x="6750050" y="5340350"/>
          <p14:tracePt t="451938" x="6788150" y="5340350"/>
          <p14:tracePt t="451954" x="6807200" y="5340350"/>
          <p14:tracePt t="452003" x="6813550" y="5340350"/>
          <p14:tracePt t="453140" x="0" y="0"/>
        </p14:tracePtLst>
        <p14:tracePtLst>
          <p14:tracePt t="462792" x="7734300" y="3803650"/>
          <p14:tracePt t="462962" x="7734300" y="3797300"/>
          <p14:tracePt t="462970" x="7734300" y="3790950"/>
          <p14:tracePt t="462994" x="7734300" y="3784600"/>
          <p14:tracePt t="463098" x="7727950" y="3784600"/>
          <p14:tracePt t="463115" x="7727950" y="3803650"/>
          <p14:tracePt t="463132" x="7721600" y="3829050"/>
          <p14:tracePt t="463138" x="7721600" y="3848100"/>
          <p14:tracePt t="463146" x="7721600" y="3873500"/>
          <p14:tracePt t="463162" x="7721600" y="3911600"/>
          <p14:tracePt t="463178" x="7721600" y="3949700"/>
          <p14:tracePt t="463194" x="7721600" y="3975100"/>
          <p14:tracePt t="463210" x="7721600" y="4013200"/>
          <p14:tracePt t="463226" x="7721600" y="4038600"/>
          <p14:tracePt t="463238" x="7721600" y="4070350"/>
          <p14:tracePt t="463254" x="7721600" y="4089400"/>
          <p14:tracePt t="463271" x="7721600" y="4108450"/>
          <p14:tracePt t="463287" x="7721600" y="4114800"/>
          <p14:tracePt t="463304" x="7721600" y="4121150"/>
          <p14:tracePt t="463378" x="7721600" y="4114800"/>
          <p14:tracePt t="463387" x="7721600" y="4102100"/>
          <p14:tracePt t="463390" x="7721600" y="4076700"/>
          <p14:tracePt t="463404" x="7721600" y="4051300"/>
          <p14:tracePt t="463420" x="7721600" y="4006850"/>
          <p14:tracePt t="463438" x="7721600" y="3962400"/>
          <p14:tracePt t="463454" x="7721600" y="3911600"/>
          <p14:tracePt t="463471" x="7721600" y="3860800"/>
          <p14:tracePt t="463487" x="7721600" y="3822700"/>
          <p14:tracePt t="463504" x="7721600" y="3803650"/>
          <p14:tracePt t="463521" x="7721600" y="3790950"/>
          <p14:tracePt t="463537" x="7721600" y="3784600"/>
          <p14:tracePt t="463649" x="7721600" y="3790950"/>
          <p14:tracePt t="463658" x="7721600" y="3797300"/>
          <p14:tracePt t="463665" x="7721600" y="3803650"/>
          <p14:tracePt t="463670" x="7721600" y="3829050"/>
          <p14:tracePt t="463687" x="7721600" y="3867150"/>
          <p14:tracePt t="463704" x="7721600" y="3898900"/>
          <p14:tracePt t="463721" x="7721600" y="3930650"/>
          <p14:tracePt t="463737" x="7721600" y="3968750"/>
          <p14:tracePt t="463754" x="7721600" y="3987800"/>
          <p14:tracePt t="463770" x="7721600" y="4000500"/>
          <p14:tracePt t="463787" x="7721600" y="4006850"/>
          <p14:tracePt t="463883" x="7721600" y="3994150"/>
          <p14:tracePt t="463889" x="7721600" y="3981450"/>
          <p14:tracePt t="463898" x="7721600" y="3962400"/>
          <p14:tracePt t="463904" x="7721600" y="3924300"/>
          <p14:tracePt t="463921" x="7721600" y="3892550"/>
          <p14:tracePt t="463937" x="7721600" y="3860800"/>
          <p14:tracePt t="463954" x="7721600" y="3848100"/>
          <p14:tracePt t="463994" x="7721600" y="3841750"/>
          <p14:tracePt t="464418" x="7715250" y="3841750"/>
          <p14:tracePt t="464420" x="7708900" y="3841750"/>
          <p14:tracePt t="464433" x="7702550" y="3841750"/>
          <p14:tracePt t="464441" x="7626350" y="3886200"/>
          <p14:tracePt t="464455" x="7518400" y="3930650"/>
          <p14:tracePt t="464470" x="7327900" y="4013200"/>
          <p14:tracePt t="464487" x="7086600" y="4133850"/>
          <p14:tracePt t="464504" x="6731000" y="4318000"/>
          <p14:tracePt t="464520" x="6248400" y="4508500"/>
          <p14:tracePt t="464520" x="5975350" y="4622800"/>
          <p14:tracePt t="464538" x="5289550" y="4851400"/>
          <p14:tracePt t="464554" x="4629150" y="5048250"/>
          <p14:tracePt t="464571" x="4140200" y="5200650"/>
          <p14:tracePt t="464587" x="3752850" y="5334000"/>
          <p14:tracePt t="464604" x="3454400" y="5448300"/>
          <p14:tracePt t="464620" x="3276600" y="5518150"/>
          <p14:tracePt t="464637" x="3117850" y="5575300"/>
          <p14:tracePt t="464654" x="3035300" y="5594350"/>
          <p14:tracePt t="464670" x="2965450" y="5619750"/>
          <p14:tracePt t="464687" x="2921000" y="5645150"/>
          <p14:tracePt t="464704" x="2882900" y="5657850"/>
          <p14:tracePt t="464720" x="2844800" y="5676900"/>
          <p14:tracePt t="464720" x="2838450" y="5676900"/>
          <p14:tracePt t="464738" x="2794000" y="5683250"/>
          <p14:tracePt t="464754" x="2743200" y="5695950"/>
          <p14:tracePt t="464771" x="2705100" y="5721350"/>
          <p14:tracePt t="464787" x="2673350" y="5740400"/>
          <p14:tracePt t="464805" x="2635250" y="5759450"/>
          <p14:tracePt t="464820" x="2597150" y="5778500"/>
          <p14:tracePt t="464837" x="2571750" y="5784850"/>
          <p14:tracePt t="464854" x="2540000" y="5803900"/>
          <p14:tracePt t="464870" x="2527300" y="5816600"/>
          <p14:tracePt t="464887" x="2501900" y="5829300"/>
          <p14:tracePt t="464904" x="2482850" y="5829300"/>
          <p14:tracePt t="464920" x="2476500" y="5835650"/>
          <p14:tracePt t="464937" x="2457450" y="5848350"/>
          <p14:tracePt t="464954" x="2451100" y="5848350"/>
          <p14:tracePt t="464971" x="2451100" y="5854700"/>
          <p14:tracePt t="465911" x="0" y="0"/>
        </p14:tracePtLst>
        <p14:tracePtLst>
          <p14:tracePt t="474370" x="3149600" y="5657850"/>
          <p14:tracePt t="474434" x="3155950" y="5657850"/>
          <p14:tracePt t="474490" x="3155950" y="5651500"/>
          <p14:tracePt t="474514" x="3162300" y="5651500"/>
          <p14:tracePt t="474642" x="3162300" y="5645150"/>
          <p14:tracePt t="474660" x="3162300" y="5638800"/>
          <p14:tracePt t="474683" x="3162300" y="5632450"/>
          <p14:tracePt t="474691" x="3162300" y="5626100"/>
          <p14:tracePt t="474714" x="3162300" y="5619750"/>
          <p14:tracePt t="474730" x="3168650" y="5619750"/>
          <p14:tracePt t="474740" x="3168650" y="5613400"/>
          <p14:tracePt t="474754" x="3168650" y="5607050"/>
          <p14:tracePt t="474757" x="3168650" y="5600700"/>
          <p14:tracePt t="474794" x="3168650" y="5594350"/>
          <p14:tracePt t="474811" x="3168650" y="5588000"/>
          <p14:tracePt t="474813" x="3168650" y="5581650"/>
          <p14:tracePt t="474821" x="3168650" y="5575300"/>
          <p14:tracePt t="474837" x="3168650" y="5568950"/>
          <p14:tracePt t="474854" x="3168650" y="5562600"/>
          <p14:tracePt t="474870" x="3168650" y="5549900"/>
          <p14:tracePt t="474907" x="3168650" y="5543550"/>
          <p14:tracePt t="474923" x="3168650" y="5537200"/>
          <p14:tracePt t="474925" x="3168650" y="5530850"/>
          <p14:tracePt t="474937" x="3168650" y="5524500"/>
          <p14:tracePt t="474954" x="3162300" y="5518150"/>
          <p14:tracePt t="474970" x="3162300" y="5511800"/>
          <p14:tracePt t="474987" x="3162300" y="5499100"/>
          <p14:tracePt t="475004" x="3155950" y="5499100"/>
          <p14:tracePt t="475050" x="3149600" y="5492750"/>
          <p14:tracePt t="475068" x="3149600" y="5486400"/>
          <p14:tracePt t="475080" x="3143250" y="5486400"/>
          <p14:tracePt t="475091" x="3136900" y="5480050"/>
          <p14:tracePt t="475093" x="3130550" y="5480050"/>
          <p14:tracePt t="475104" x="3124200" y="5480050"/>
          <p14:tracePt t="475140" x="3117850" y="5480050"/>
          <p14:tracePt t="475142" x="3111500" y="5480050"/>
          <p14:tracePt t="475154" x="3105150" y="5480050"/>
          <p14:tracePt t="475171" x="3098800" y="5480050"/>
          <p14:tracePt t="475187" x="3092450" y="5480050"/>
          <p14:tracePt t="475204" x="3079750" y="5480050"/>
          <p14:tracePt t="475221" x="3073400" y="5480050"/>
          <p14:tracePt t="475237" x="3054350" y="5480050"/>
          <p14:tracePt t="475254" x="3041650" y="5480050"/>
          <p14:tracePt t="475271" x="3028950" y="5480050"/>
          <p14:tracePt t="475287" x="3016250" y="5480050"/>
          <p14:tracePt t="475304" x="2997200" y="5480050"/>
          <p14:tracePt t="475320" x="2978150" y="5480050"/>
          <p14:tracePt t="475337" x="2965450" y="5480050"/>
          <p14:tracePt t="475354" x="2940050" y="5480050"/>
          <p14:tracePt t="475370" x="2921000" y="5480050"/>
          <p14:tracePt t="475387" x="2895600" y="5480050"/>
          <p14:tracePt t="475404" x="2863850" y="5480050"/>
          <p14:tracePt t="475421" x="2832100" y="5480050"/>
          <p14:tracePt t="475437" x="2806700" y="5480050"/>
          <p14:tracePt t="475454" x="2781300" y="5480050"/>
          <p14:tracePt t="475470" x="2749550" y="5480050"/>
          <p14:tracePt t="475487" x="2717800" y="5480050"/>
          <p14:tracePt t="475504" x="2698750" y="5480050"/>
          <p14:tracePt t="475520" x="2673350" y="5480050"/>
          <p14:tracePt t="475537" x="2641600" y="5480050"/>
          <p14:tracePt t="475554" x="2628900" y="5480050"/>
          <p14:tracePt t="475570" x="2616200" y="5480050"/>
          <p14:tracePt t="475588" x="2603500" y="5480050"/>
          <p14:tracePt t="475604" x="2597150" y="5480050"/>
          <p14:tracePt t="475621" x="2584450" y="5480050"/>
          <p14:tracePt t="475659" x="2578100" y="5480050"/>
          <p14:tracePt t="475674" x="2571750" y="5480050"/>
          <p14:tracePt t="475676" x="2565400" y="5480050"/>
          <p14:tracePt t="475687" x="2559050" y="5480050"/>
          <p14:tracePt t="475704" x="2546350" y="5480050"/>
          <p14:tracePt t="475720" x="2527300" y="5480050"/>
          <p14:tracePt t="475737" x="2508250" y="5480050"/>
          <p14:tracePt t="475754" x="2501900" y="5480050"/>
          <p14:tracePt t="475770" x="2495550" y="5486400"/>
          <p14:tracePt t="475787" x="2489200" y="5486400"/>
          <p14:tracePt t="475804" x="2482850" y="5486400"/>
          <p14:tracePt t="475820" x="2482850" y="5492750"/>
          <p14:tracePt t="475837" x="2476500" y="5492750"/>
          <p14:tracePt t="475854" x="2470150" y="5492750"/>
          <p14:tracePt t="475870" x="2463800" y="5499100"/>
          <p14:tracePt t="475887" x="2457450" y="5505450"/>
          <p14:tracePt t="475936" x="2451100" y="5511800"/>
          <p14:tracePt t="475938" x="2451100" y="5518150"/>
          <p14:tracePt t="475962" x="2444750" y="5524500"/>
          <p14:tracePt t="475986" x="2444750" y="5530850"/>
          <p14:tracePt t="475988" x="2444750" y="5537200"/>
          <p14:tracePt t="476003" x="2438400" y="5537200"/>
          <p14:tracePt t="476020" x="2438400" y="5543550"/>
          <p14:tracePt t="476027" x="2432050" y="5549900"/>
          <p14:tracePt t="476037" x="2425700" y="5556250"/>
          <p14:tracePt t="476054" x="2425700" y="5568950"/>
          <p14:tracePt t="476070" x="2425700" y="5575300"/>
          <p14:tracePt t="476087" x="2419350" y="5581650"/>
          <p14:tracePt t="476104" x="2419350" y="5594350"/>
          <p14:tracePt t="476121" x="2419350" y="5600700"/>
          <p14:tracePt t="476137" x="2419350" y="5607050"/>
          <p14:tracePt t="476137" x="2419350" y="5613400"/>
          <p14:tracePt t="476154" x="2419350" y="5626100"/>
          <p14:tracePt t="476171" x="2419350" y="5632450"/>
          <p14:tracePt t="476187" x="2419350" y="5638800"/>
          <p14:tracePt t="476204" x="2419350" y="5645150"/>
          <p14:tracePt t="476282" x="2425700" y="5645150"/>
          <p14:tracePt t="476289" x="2432050" y="5645150"/>
          <p14:tracePt t="476298" x="2432050" y="5651500"/>
          <p14:tracePt t="476306" x="2451100" y="5657850"/>
          <p14:tracePt t="476321" x="2463800" y="5657850"/>
          <p14:tracePt t="476337" x="2489200" y="5664200"/>
          <p14:tracePt t="476337" x="2501900" y="5664200"/>
          <p14:tracePt t="476354" x="2533650" y="5670550"/>
          <p14:tracePt t="476370" x="2559050" y="5670550"/>
          <p14:tracePt t="476387" x="2590800" y="5670550"/>
          <p14:tracePt t="476404" x="2622550" y="5670550"/>
          <p14:tracePt t="476420" x="2660650" y="5670550"/>
          <p14:tracePt t="476437" x="2698750" y="5670550"/>
          <p14:tracePt t="476454" x="2743200" y="5670550"/>
          <p14:tracePt t="476471" x="2774950" y="5670550"/>
          <p14:tracePt t="476487" x="2813050" y="5670550"/>
          <p14:tracePt t="476504" x="2838450" y="5670550"/>
          <p14:tracePt t="476521" x="2857500" y="5670550"/>
          <p14:tracePt t="476537" x="2889250" y="5670550"/>
          <p14:tracePt t="476537" x="2895600" y="5670550"/>
          <p14:tracePt t="476554" x="2914650" y="5676900"/>
          <p14:tracePt t="476570" x="2927350" y="5676900"/>
          <p14:tracePt t="476587" x="2940050" y="5676900"/>
          <p14:tracePt t="476605" x="2952750" y="5676900"/>
          <p14:tracePt t="476620" x="2965450" y="5676900"/>
          <p14:tracePt t="476637" x="2978150" y="5676900"/>
          <p14:tracePt t="476654" x="3003550" y="5676900"/>
          <p14:tracePt t="476671" x="3016250" y="5676900"/>
          <p14:tracePt t="476687" x="3028950" y="5676900"/>
          <p14:tracePt t="476704" x="3035300" y="5676900"/>
          <p14:tracePt t="476721" x="3041650" y="5676900"/>
          <p14:tracePt t="476737" x="3054350" y="5676900"/>
          <p14:tracePt t="476737" x="3060700" y="5676900"/>
          <p14:tracePt t="476754" x="3067050" y="5676900"/>
          <p14:tracePt t="476770" x="3079750" y="5676900"/>
          <p14:tracePt t="476787" x="3098800" y="5676900"/>
          <p14:tracePt t="476804" x="3105150" y="5676900"/>
          <p14:tracePt t="476820" x="3111500" y="5676900"/>
          <p14:tracePt t="476837" x="3117850" y="5676900"/>
          <p14:tracePt t="476854" x="3130550" y="5676900"/>
          <p14:tracePt t="476870" x="3136900" y="5676900"/>
          <p14:tracePt t="476887" x="3143250" y="5676900"/>
          <p14:tracePt t="476904" x="3149600" y="5676900"/>
          <p14:tracePt t="476955" x="3155950" y="5676900"/>
          <p14:tracePt t="476963" x="3162300" y="5676900"/>
          <p14:tracePt t="476980" x="3168650" y="5676900"/>
          <p14:tracePt t="477106" x="3168650" y="5670550"/>
          <p14:tracePt t="477115" x="3168650" y="5664200"/>
          <p14:tracePt t="477129" x="3168650" y="5657850"/>
          <p14:tracePt t="477139" x="3168650" y="5651500"/>
          <p14:tracePt t="477154" x="3168650" y="5645150"/>
          <p14:tracePt t="477156" x="3168650" y="5626100"/>
          <p14:tracePt t="477194" x="3168650" y="5619750"/>
          <p14:tracePt t="477196" x="3168650" y="5613400"/>
          <p14:tracePt t="477204" x="3168650" y="5607050"/>
          <p14:tracePt t="477220" x="3168650" y="5600700"/>
          <p14:tracePt t="477237" x="3168650" y="5594350"/>
          <p14:tracePt t="477254" x="3168650" y="5581650"/>
          <p14:tracePt t="477270" x="3168650" y="5575300"/>
          <p14:tracePt t="477287" x="3168650" y="5562600"/>
          <p14:tracePt t="477304" x="3168650" y="5549900"/>
          <p14:tracePt t="477321" x="3168650" y="5543550"/>
          <p14:tracePt t="477337" x="3162300" y="5537200"/>
          <p14:tracePt t="477354" x="3155950" y="5530850"/>
          <p14:tracePt t="477371" x="3155950" y="5524500"/>
          <p14:tracePt t="477387" x="3155950" y="5518150"/>
          <p14:tracePt t="477404" x="3155950" y="5511800"/>
          <p14:tracePt t="477420" x="3155950" y="5505450"/>
          <p14:tracePt t="477474" x="3155950" y="5499100"/>
          <p14:tracePt t="477514" x="3155950" y="5492750"/>
          <p14:tracePt t="477578" x="3149600" y="5492750"/>
          <p14:tracePt t="477594" x="3143250" y="5492750"/>
          <p14:tracePt t="477611" x="3136900" y="5492750"/>
          <p14:tracePt t="477620" x="3130550" y="5492750"/>
          <p14:tracePt t="477622" x="3111500" y="5492750"/>
          <p14:tracePt t="477639" x="3092450" y="5492750"/>
          <p14:tracePt t="477654" x="3073400" y="5492750"/>
          <p14:tracePt t="477670" x="3054350" y="5492750"/>
          <p14:tracePt t="477688" x="3035300" y="5492750"/>
          <p14:tracePt t="477704" x="3009900" y="5492750"/>
          <p14:tracePt t="477720" x="2997200" y="5492750"/>
          <p14:tracePt t="477737" x="2971800" y="5492750"/>
          <p14:tracePt t="477754" x="2959100" y="5492750"/>
          <p14:tracePt t="477771" x="2946400" y="5492750"/>
          <p14:tracePt t="477787" x="2933700" y="5492750"/>
          <p14:tracePt t="477804" x="2921000" y="5492750"/>
          <p14:tracePt t="477820" x="2908300" y="5492750"/>
          <p14:tracePt t="477837" x="2882900" y="5492750"/>
          <p14:tracePt t="477854" x="2870200" y="5492750"/>
          <p14:tracePt t="477870" x="2844800" y="5492750"/>
          <p14:tracePt t="477888" x="2813050" y="5492750"/>
          <p14:tracePt t="477904" x="2794000" y="5492750"/>
          <p14:tracePt t="477920" x="2774950" y="5492750"/>
          <p14:tracePt t="477938" x="2749550" y="5492750"/>
          <p14:tracePt t="477954" x="2736850" y="5492750"/>
          <p14:tracePt t="477971" x="2717800" y="5492750"/>
          <p14:tracePt t="477987" x="2698750" y="5492750"/>
          <p14:tracePt t="478004" x="2686050" y="5492750"/>
          <p14:tracePt t="478020" x="2667000" y="5492750"/>
          <p14:tracePt t="478037" x="2647950" y="5492750"/>
          <p14:tracePt t="478054" x="2635250" y="5492750"/>
          <p14:tracePt t="478070" x="2622550" y="5492750"/>
          <p14:tracePt t="478088" x="2609850" y="5492750"/>
          <p14:tracePt t="478104" x="2597150" y="5492750"/>
          <p14:tracePt t="478120" x="2584450" y="5492750"/>
          <p14:tracePt t="478137" x="2565400" y="5492750"/>
          <p14:tracePt t="478154" x="2552700" y="5492750"/>
          <p14:tracePt t="478171" x="2546350" y="5492750"/>
          <p14:tracePt t="478187" x="2533650" y="5492750"/>
          <p14:tracePt t="478204" x="2527300" y="5492750"/>
          <p14:tracePt t="478221" x="2514600" y="5492750"/>
          <p14:tracePt t="478237" x="2508250" y="5492750"/>
          <p14:tracePt t="478254" x="2495550" y="5492750"/>
          <p14:tracePt t="478270" x="2482850" y="5492750"/>
          <p14:tracePt t="478287" x="2476500" y="5492750"/>
          <p14:tracePt t="478304" x="2470150" y="5492750"/>
          <p14:tracePt t="478320" x="2463800" y="5492750"/>
          <p14:tracePt t="478337" x="2457450" y="5492750"/>
          <p14:tracePt t="478354" x="2444750" y="5492750"/>
          <p14:tracePt t="478395" x="2438400" y="5492750"/>
          <p14:tracePt t="478410" x="2432050" y="5492750"/>
          <p14:tracePt t="478459" x="2432050" y="5499100"/>
          <p14:tracePt t="478466" x="2425700" y="5499100"/>
          <p14:tracePt t="478470" x="2413000" y="5505450"/>
          <p14:tracePt t="478487" x="2413000" y="5518150"/>
          <p14:tracePt t="478523" x="2413000" y="5524500"/>
          <p14:tracePt t="478539" x="2413000" y="5530850"/>
          <p14:tracePt t="478541" x="2413000" y="5537200"/>
          <p14:tracePt t="478554" x="2413000" y="5549900"/>
          <p14:tracePt t="478571" x="2406650" y="5556250"/>
          <p14:tracePt t="478587" x="2406650" y="5568950"/>
          <p14:tracePt t="478604" x="2406650" y="5581650"/>
          <p14:tracePt t="478621" x="2406650" y="5588000"/>
          <p14:tracePt t="478637" x="2406650" y="5594350"/>
          <p14:tracePt t="478654" x="2406650" y="5607050"/>
          <p14:tracePt t="478670" x="2406650" y="5613400"/>
          <p14:tracePt t="478687" x="2406650" y="5626100"/>
          <p14:tracePt t="478704" x="2406650" y="5638800"/>
          <p14:tracePt t="478740" x="2406650" y="5645150"/>
          <p14:tracePt t="478756" x="2406650" y="5651500"/>
          <p14:tracePt t="478778" x="2406650" y="5657850"/>
          <p14:tracePt t="478802" x="2406650" y="5664200"/>
          <p14:tracePt t="478818" x="2406650" y="5670550"/>
          <p14:tracePt t="478858" x="2406650" y="5676900"/>
          <p14:tracePt t="478866" x="2413000" y="5683250"/>
          <p14:tracePt t="478890" x="2419350" y="5683250"/>
          <p14:tracePt t="478922" x="2425700" y="5683250"/>
          <p14:tracePt t="478930" x="2432050" y="5683250"/>
          <p14:tracePt t="478937" x="2438400" y="5683250"/>
          <p14:tracePt t="478939" x="2444750" y="5683250"/>
          <p14:tracePt t="478954" x="2457450" y="5689600"/>
          <p14:tracePt t="478971" x="2476500" y="5689600"/>
          <p14:tracePt t="478987" x="2489200" y="5689600"/>
          <p14:tracePt t="479004" x="2501900" y="5689600"/>
          <p14:tracePt t="479021" x="2520950" y="5695950"/>
          <p14:tracePt t="479037" x="2546350" y="5695950"/>
          <p14:tracePt t="479054" x="2571750" y="5695950"/>
          <p14:tracePt t="479070" x="2616200" y="5695950"/>
          <p14:tracePt t="479087" x="2660650" y="5695950"/>
          <p14:tracePt t="479104" x="2711450" y="5695950"/>
          <p14:tracePt t="479120" x="2787650" y="5695950"/>
          <p14:tracePt t="479120" x="2813050" y="5702300"/>
          <p14:tracePt t="479138" x="2876550" y="5708650"/>
          <p14:tracePt t="479154" x="2940050" y="5708650"/>
          <p14:tracePt t="479171" x="2984500" y="5708650"/>
          <p14:tracePt t="479187" x="3016250" y="5708650"/>
          <p14:tracePt t="479204" x="3041650" y="5708650"/>
          <p14:tracePt t="479221" x="3048000" y="5708650"/>
          <p14:tracePt t="479237" x="3060700" y="5708650"/>
          <p14:tracePt t="479274" x="3067050" y="5708650"/>
          <p14:tracePt t="479307" x="3073400" y="5708650"/>
          <p14:tracePt t="479331" x="3079750" y="5708650"/>
          <p14:tracePt t="479346" x="3086100" y="5708650"/>
          <p14:tracePt t="479355" x="3092450" y="5708650"/>
          <p14:tracePt t="479371" x="3105150" y="5708650"/>
          <p14:tracePt t="479373" x="3117850" y="5708650"/>
          <p14:tracePt t="479387" x="3130550" y="5708650"/>
          <p14:tracePt t="479403" x="3143250" y="5708650"/>
          <p14:tracePt t="479421" x="3155950" y="5708650"/>
          <p14:tracePt t="479437" x="3162300" y="5708650"/>
          <p14:tracePt t="479454" x="3168650" y="5708650"/>
          <p14:tracePt t="479491" x="3175000" y="5708650"/>
          <p14:tracePt t="479627" x="3181350" y="5708650"/>
          <p14:tracePt t="479642" x="3181350" y="5702300"/>
          <p14:tracePt t="479659" x="3181350" y="5695950"/>
          <p14:tracePt t="479670" x="3187700" y="5695950"/>
          <p14:tracePt t="479672" x="3187700" y="5689600"/>
          <p14:tracePt t="479687" x="3187700" y="5676900"/>
          <p14:tracePt t="479722" x="3187700" y="5664200"/>
          <p14:tracePt t="479740" x="3187700" y="5657850"/>
          <p14:tracePt t="479756" x="3187700" y="5651500"/>
          <p14:tracePt t="479758" x="3187700" y="5638800"/>
          <p14:tracePt t="479770" x="3187700" y="5632450"/>
          <p14:tracePt t="479787" x="3187700" y="5626100"/>
          <p14:tracePt t="479803" x="3187700" y="5613400"/>
          <p14:tracePt t="479821" x="3187700" y="5600700"/>
          <p14:tracePt t="479837" x="3187700" y="5588000"/>
          <p14:tracePt t="479854" x="3187700" y="5581650"/>
          <p14:tracePt t="479870" x="3187700" y="5568950"/>
          <p14:tracePt t="479904" x="3187700" y="5562600"/>
          <p14:tracePt t="479920" x="3187700" y="5556250"/>
          <p14:tracePt t="479940" x="3187700" y="5549900"/>
          <p14:tracePt t="479962" x="3187700" y="5543550"/>
          <p14:tracePt t="479964" x="3187700" y="5537200"/>
          <p14:tracePt t="479973" x="3187700" y="5530850"/>
          <p14:tracePt t="480018" x="3187700" y="5524500"/>
          <p14:tracePt t="480034" x="3187700" y="5518150"/>
          <p14:tracePt t="480049" x="3187700" y="5511800"/>
          <p14:tracePt t="480114" x="3187700" y="5505450"/>
          <p14:tracePt t="480235" x="3187700" y="5511800"/>
          <p14:tracePt t="480246" x="3187700" y="5518150"/>
          <p14:tracePt t="480249" x="3187700" y="5530850"/>
          <p14:tracePt t="480263" x="3187700" y="5537200"/>
          <p14:tracePt t="480270" x="3187700" y="5543550"/>
          <p14:tracePt t="480287" x="3187700" y="5556250"/>
          <p14:tracePt t="480304" x="3187700" y="5562600"/>
          <p14:tracePt t="480320" x="3187700" y="5581650"/>
          <p14:tracePt t="480337" x="3187700" y="5594350"/>
          <p14:tracePt t="480354" x="3187700" y="5600700"/>
          <p14:tracePt t="480370" x="3187700" y="5613400"/>
          <p14:tracePt t="480387" x="3187700" y="5619750"/>
          <p14:tracePt t="480403" x="3187700" y="5632450"/>
          <p14:tracePt t="480420" x="3187700" y="5638800"/>
          <p14:tracePt t="480437" x="3187700" y="5651500"/>
          <p14:tracePt t="480453" x="3187700" y="5657850"/>
          <p14:tracePt t="480470" x="3194050" y="5670550"/>
          <p14:tracePt t="480512" x="3194050" y="5676900"/>
          <p14:tracePt t="480522" x="3194050" y="5683250"/>
          <p14:tracePt t="480538" x="3194050" y="5689600"/>
          <p14:tracePt t="480587" x="3194050" y="5695950"/>
          <p14:tracePt t="480642" x="3194050" y="5702300"/>
          <p14:tracePt t="480698" x="3187700" y="5702300"/>
          <p14:tracePt t="482362" x="3187700" y="5695950"/>
          <p14:tracePt t="482368" x="3187700" y="5689600"/>
          <p14:tracePt t="482379" x="3194050" y="5683250"/>
          <p14:tracePt t="482386" x="3194050" y="5676900"/>
          <p14:tracePt t="482433" x="3194050" y="5670550"/>
          <p14:tracePt t="482578" x="3194050" y="5664200"/>
          <p14:tracePt t="482586" x="3194050" y="5657850"/>
          <p14:tracePt t="482603" x="3194050" y="5651500"/>
          <p14:tracePt t="482605" x="3200400" y="5632450"/>
          <p14:tracePt t="482620" x="3206750" y="5588000"/>
          <p14:tracePt t="482637" x="3244850" y="5492750"/>
          <p14:tracePt t="482653" x="3314700" y="5365750"/>
          <p14:tracePt t="482670" x="3409950" y="5226050"/>
          <p14:tracePt t="482688" x="3543300" y="5080000"/>
          <p14:tracePt t="482703" x="3721100" y="4940300"/>
          <p14:tracePt t="482720" x="3943350" y="4826000"/>
          <p14:tracePt t="482737" x="4286250" y="4641850"/>
          <p14:tracePt t="482753" x="4845050" y="4394200"/>
          <p14:tracePt t="482771" x="5238750" y="4229100"/>
          <p14:tracePt t="482787" x="5581650" y="4095750"/>
          <p14:tracePt t="482804" x="5854700" y="4013200"/>
          <p14:tracePt t="482820" x="6038850" y="3987800"/>
          <p14:tracePt t="482837" x="6172200" y="3968750"/>
          <p14:tracePt t="482853" x="6261100" y="3968750"/>
          <p14:tracePt t="482870" x="6299200" y="3968750"/>
          <p14:tracePt t="482887" x="6324600" y="3968750"/>
          <p14:tracePt t="482903" x="6330950" y="3968750"/>
          <p14:tracePt t="482920" x="6350000" y="3968750"/>
          <p14:tracePt t="482937" x="6388100" y="3949700"/>
          <p14:tracePt t="482953" x="6419850" y="3937000"/>
          <p14:tracePt t="482971" x="6451600" y="3924300"/>
          <p14:tracePt t="482987" x="6489700" y="3911600"/>
          <p14:tracePt t="483004" x="6534150" y="3905250"/>
          <p14:tracePt t="483020" x="6578600" y="3892550"/>
          <p14:tracePt t="483037" x="6635750" y="3879850"/>
          <p14:tracePt t="483053" x="6686550" y="3867150"/>
          <p14:tracePt t="483070" x="6750050" y="3835400"/>
          <p14:tracePt t="483087" x="6794500" y="3810000"/>
          <p14:tracePt t="483103" x="6826250" y="3790950"/>
          <p14:tracePt t="483162" x="6832600" y="3790950"/>
          <p14:tracePt t="483186" x="6838950" y="3784600"/>
          <p14:tracePt t="483194" x="6845300" y="3778250"/>
          <p14:tracePt t="483203" x="6851650" y="3778250"/>
          <p14:tracePt t="483205" x="6858000" y="3771900"/>
          <p14:tracePt t="483220" x="6864350" y="3759200"/>
          <p14:tracePt t="483237" x="6870700" y="3746500"/>
          <p14:tracePt t="483254" x="6877050" y="3740150"/>
          <p14:tracePt t="483270" x="6883400" y="3727450"/>
          <p14:tracePt t="483287" x="6883400" y="3721100"/>
          <p14:tracePt t="483303" x="6883400" y="3702050"/>
          <p14:tracePt t="483320" x="6896100" y="3683000"/>
          <p14:tracePt t="483337" x="6908800" y="3663950"/>
          <p14:tracePt t="483354" x="6915150" y="3638550"/>
          <p14:tracePt t="483371" x="6921500" y="3619500"/>
          <p14:tracePt t="483387" x="6921500" y="3600450"/>
          <p14:tracePt t="483403" x="6921500" y="3594100"/>
          <p14:tracePt t="483420" x="6921500" y="3575050"/>
          <p14:tracePt t="483437" x="6921500" y="3568700"/>
          <p14:tracePt t="483454" x="6921500" y="3556000"/>
          <p14:tracePt t="483470" x="6921500" y="3543300"/>
          <p14:tracePt t="483487" x="6921500" y="3536950"/>
          <p14:tracePt t="483503" x="6921500" y="3524250"/>
          <p14:tracePt t="483520" x="6921500" y="3517900"/>
          <p14:tracePt t="483537" x="6921500" y="3511550"/>
          <p14:tracePt t="483673" x="6915150" y="3524250"/>
          <p14:tracePt t="483684" x="6915150" y="3536950"/>
          <p14:tracePt t="483699" x="6915150" y="3549650"/>
          <p14:tracePt t="483706" x="6915150" y="3562350"/>
          <p14:tracePt t="483708" x="6915150" y="3568700"/>
          <p14:tracePt t="483720" x="6915150" y="3594100"/>
          <p14:tracePt t="483737" x="6915150" y="3606800"/>
          <p14:tracePt t="483753" x="6915150" y="3632200"/>
          <p14:tracePt t="483771" x="6921500" y="3651250"/>
          <p14:tracePt t="483787" x="6934200" y="3689350"/>
          <p14:tracePt t="483804" x="6959600" y="3714750"/>
          <p14:tracePt t="483820" x="6978650" y="3721100"/>
          <p14:tracePt t="483837" x="6985000" y="3733800"/>
          <p14:tracePt t="483854" x="6997700" y="3740150"/>
          <p14:tracePt t="483870" x="7010400" y="3746500"/>
          <p14:tracePt t="483887" x="7029450" y="3752850"/>
          <p14:tracePt t="483903" x="7061200" y="3752850"/>
          <p14:tracePt t="483920" x="7099300" y="3752850"/>
          <p14:tracePt t="483937" x="7137400" y="3752850"/>
          <p14:tracePt t="483953" x="7188200" y="3752850"/>
          <p14:tracePt t="483971" x="7219950" y="3752850"/>
          <p14:tracePt t="483987" x="7251700" y="3752850"/>
          <p14:tracePt t="484004" x="7277100" y="3752850"/>
          <p14:tracePt t="484020" x="7321550" y="3740150"/>
          <p14:tracePt t="484037" x="7372350" y="3733800"/>
          <p14:tracePt t="484054" x="7416800" y="3733800"/>
          <p14:tracePt t="484070" x="7467600" y="3727450"/>
          <p14:tracePt t="484087" x="7524750" y="3721100"/>
          <p14:tracePt t="484103" x="7575550" y="3721100"/>
          <p14:tracePt t="484120" x="7613650" y="3721100"/>
          <p14:tracePt t="484137" x="7658100" y="3721100"/>
          <p14:tracePt t="484153" x="7702550" y="3721100"/>
          <p14:tracePt t="484171" x="7734300" y="3714750"/>
          <p14:tracePt t="484187" x="7753350" y="3708400"/>
          <p14:tracePt t="484203" x="7772400" y="3708400"/>
          <p14:tracePt t="484220" x="7797800" y="3702050"/>
          <p14:tracePt t="484237" x="7810500" y="3702050"/>
          <p14:tracePt t="484254" x="7829550" y="3689350"/>
          <p14:tracePt t="484270" x="7848600" y="3683000"/>
          <p14:tracePt t="484287" x="7854950" y="3676650"/>
          <p14:tracePt t="484303" x="7867650" y="3670300"/>
          <p14:tracePt t="484320" x="7880350" y="3657600"/>
          <p14:tracePt t="484337" x="7899400" y="3632200"/>
          <p14:tracePt t="484353" x="7905750" y="3625850"/>
          <p14:tracePt t="484370" x="7912100" y="3613150"/>
          <p14:tracePt t="484386" x="7912100" y="3594100"/>
          <p14:tracePt t="484404" x="7912100" y="3581400"/>
          <p14:tracePt t="484420" x="7912100" y="3575050"/>
          <p14:tracePt t="484436" x="7905750" y="3562350"/>
          <p14:tracePt t="484454" x="7899400" y="3556000"/>
          <p14:tracePt t="484470" x="7874000" y="3543300"/>
          <p14:tracePt t="484487" x="7854950" y="3530600"/>
          <p14:tracePt t="484503" x="7816850" y="3524250"/>
          <p14:tracePt t="484520" x="7785100" y="3505200"/>
          <p14:tracePt t="484537" x="7734300" y="3492500"/>
          <p14:tracePt t="484553" x="7658100" y="3467100"/>
          <p14:tracePt t="484571" x="7613650" y="3454400"/>
          <p14:tracePt t="484587" x="7569200" y="3448050"/>
          <p14:tracePt t="484604" x="7531100" y="3441700"/>
          <p14:tracePt t="484620" x="7486650" y="3441700"/>
          <p14:tracePt t="484636" x="7454900" y="3441700"/>
          <p14:tracePt t="484654" x="7429500" y="3441700"/>
          <p14:tracePt t="484670" x="7404100" y="3441700"/>
          <p14:tracePt t="484687" x="7378700" y="3441700"/>
          <p14:tracePt t="484704" x="7359650" y="3441700"/>
          <p14:tracePt t="484720" x="7334250" y="3448050"/>
          <p14:tracePt t="484737" x="7302500" y="3448050"/>
          <p14:tracePt t="484753" x="7258050" y="3454400"/>
          <p14:tracePt t="484771" x="7232650" y="3454400"/>
          <p14:tracePt t="484787" x="7213600" y="3454400"/>
          <p14:tracePt t="484803" x="7181850" y="3460750"/>
          <p14:tracePt t="484820" x="7169150" y="3473450"/>
          <p14:tracePt t="484837" x="7162800" y="3473450"/>
          <p14:tracePt t="485201" x="7156450" y="3473450"/>
          <p14:tracePt t="485215" x="7137400" y="3479800"/>
          <p14:tracePt t="485224" x="7131050" y="3479800"/>
          <p14:tracePt t="485236" x="7124700" y="3492500"/>
          <p14:tracePt t="485239" x="7099300" y="3498850"/>
          <p14:tracePt t="485253" x="7080250" y="3511550"/>
          <p14:tracePt t="485270" x="7054850" y="3530600"/>
          <p14:tracePt t="485286" x="7042150" y="3530600"/>
          <p14:tracePt t="485304" x="7010400" y="3549650"/>
          <p14:tracePt t="485320" x="6965950" y="3575050"/>
          <p14:tracePt t="485337" x="6896100" y="3613150"/>
          <p14:tracePt t="485354" x="6838950" y="3651250"/>
          <p14:tracePt t="485370" x="6775450" y="3683000"/>
          <p14:tracePt t="485387" x="6718300" y="3733800"/>
          <p14:tracePt t="485403" x="6642100" y="3790950"/>
          <p14:tracePt t="485420" x="6565900" y="3829050"/>
          <p14:tracePt t="485436" x="6521450" y="3841750"/>
          <p14:tracePt t="485453" x="6502400" y="3848100"/>
          <p14:tracePt t="485470" x="6477000" y="3854450"/>
          <p14:tracePt t="485486" x="6470650" y="3860800"/>
          <p14:tracePt t="485504" x="6464300" y="3867150"/>
          <p14:tracePt t="485520" x="6457950" y="3867150"/>
          <p14:tracePt t="485520" x="6445250" y="3873500"/>
          <p14:tracePt t="485537" x="6432550" y="3873500"/>
          <p14:tracePt t="485553" x="6413500" y="3879850"/>
          <p14:tracePt t="485570" x="6400800" y="3886200"/>
          <p14:tracePt t="485587" x="6394450" y="3892550"/>
          <p14:tracePt t="485666" x="6388100" y="3892550"/>
          <p14:tracePt t="485958" x="0" y="0"/>
        </p14:tracePtLst>
        <p14:tracePtLst>
          <p14:tracePt t="493259" x="3441700" y="5549900"/>
          <p14:tracePt t="493442" x="3441700" y="5543550"/>
          <p14:tracePt t="493450" x="3435350" y="5537200"/>
          <p14:tracePt t="493458" x="3429000" y="5530850"/>
          <p14:tracePt t="493466" x="3422650" y="5530850"/>
          <p14:tracePt t="493474" x="3416300" y="5518150"/>
          <p14:tracePt t="493503" x="3403600" y="5518150"/>
          <p14:tracePt t="493506" x="3403600" y="5511800"/>
          <p14:tracePt t="493537" x="3397250" y="5505450"/>
          <p14:tracePt t="493546" x="3390900" y="5505450"/>
          <p14:tracePt t="493554" x="3384550" y="5499100"/>
          <p14:tracePt t="493570" x="3378200" y="5499100"/>
          <p14:tracePt t="493594" x="3371850" y="5499100"/>
          <p14:tracePt t="493618" x="3365500" y="5492750"/>
          <p14:tracePt t="493626" x="3359150" y="5486400"/>
          <p14:tracePt t="493642" x="3352800" y="5486400"/>
          <p14:tracePt t="493654" x="3346450" y="5480050"/>
          <p14:tracePt t="493670" x="3333750" y="5473700"/>
          <p14:tracePt t="493687" x="3327400" y="5473700"/>
          <p14:tracePt t="493704" x="3321050" y="5473700"/>
          <p14:tracePt t="493720" x="3314700" y="5473700"/>
          <p14:tracePt t="493738" x="3302000" y="5473700"/>
          <p14:tracePt t="493754" x="3282950" y="5473700"/>
          <p14:tracePt t="493770" x="3276600" y="5473700"/>
          <p14:tracePt t="493787" x="3263900" y="5473700"/>
          <p14:tracePt t="493804" x="3251200" y="5473700"/>
          <p14:tracePt t="493842" x="3244850" y="5473700"/>
          <p14:tracePt t="493866" x="3238500" y="5473700"/>
          <p14:tracePt t="493882" x="3232150" y="5473700"/>
          <p14:tracePt t="493916" x="3225800" y="5473700"/>
          <p14:tracePt t="493922" x="3213100" y="5473700"/>
          <p14:tracePt t="493945" x="3213100" y="5480050"/>
          <p14:tracePt t="493994" x="3213100" y="5486400"/>
          <p14:tracePt t="494013" x="3213100" y="5492750"/>
          <p14:tracePt t="494027" x="3206750" y="5492750"/>
          <p14:tracePt t="494074" x="3200400" y="5492750"/>
          <p14:tracePt t="494096" x="3194050" y="5492750"/>
          <p14:tracePt t="494130" x="3187700" y="5492750"/>
          <p14:tracePt t="494146" x="3181350" y="5492750"/>
          <p14:tracePt t="494162" x="3181350" y="5499100"/>
          <p14:tracePt t="494177" x="3181350" y="5505450"/>
          <p14:tracePt t="494194" x="3181350" y="5511800"/>
          <p14:tracePt t="494219" x="3181350" y="5518150"/>
          <p14:tracePt t="494221" x="3181350" y="5524500"/>
          <p14:tracePt t="494237" x="3175000" y="5530850"/>
          <p14:tracePt t="494260" x="3175000" y="5537200"/>
          <p14:tracePt t="494270" x="3175000" y="5543550"/>
          <p14:tracePt t="494287" x="3168650" y="5543550"/>
          <p14:tracePt t="494330" x="3168650" y="5549900"/>
          <p14:tracePt t="494336" x="3168650" y="5556250"/>
          <p14:tracePt t="494362" x="3168650" y="5562600"/>
          <p14:tracePt t="494387" x="3168650" y="5568950"/>
          <p14:tracePt t="494402" x="3168650" y="5575300"/>
          <p14:tracePt t="494420" x="3168650" y="5581650"/>
          <p14:tracePt t="494422" x="3168650" y="5588000"/>
          <p14:tracePt t="494437" x="3168650" y="5594350"/>
          <p14:tracePt t="494483" x="3168650" y="5600700"/>
          <p14:tracePt t="494490" x="3168650" y="5607050"/>
          <p14:tracePt t="494492" x="3175000" y="5607050"/>
          <p14:tracePt t="494504" x="3175000" y="5613400"/>
          <p14:tracePt t="494520" x="3175000" y="5619750"/>
          <p14:tracePt t="494537" x="3187700" y="5632450"/>
          <p14:tracePt t="494554" x="3200400" y="5645150"/>
          <p14:tracePt t="494570" x="3213100" y="5651500"/>
          <p14:tracePt t="494587" x="3225800" y="5657850"/>
          <p14:tracePt t="494604" x="3232150" y="5670550"/>
          <p14:tracePt t="494621" x="3238500" y="5670550"/>
          <p14:tracePt t="494637" x="3244850" y="5670550"/>
          <p14:tracePt t="494653" x="3251200" y="5670550"/>
          <p14:tracePt t="494670" x="3263900" y="5670550"/>
          <p14:tracePt t="494687" x="3270250" y="5670550"/>
          <p14:tracePt t="494704" x="3282950" y="5670550"/>
          <p14:tracePt t="494720" x="3295650" y="5670550"/>
          <p14:tracePt t="494737" x="3302000" y="5670550"/>
          <p14:tracePt t="494737" x="3308350" y="5670550"/>
          <p14:tracePt t="494754" x="3321050" y="5664200"/>
          <p14:tracePt t="494770" x="3333750" y="5657850"/>
          <p14:tracePt t="494787" x="3340100" y="5651500"/>
          <p14:tracePt t="494803" x="3359150" y="5651500"/>
          <p14:tracePt t="494821" x="3371850" y="5638800"/>
          <p14:tracePt t="494838" x="3384550" y="5626100"/>
          <p14:tracePt t="494853" x="3397250" y="5613400"/>
          <p14:tracePt t="494871" x="3409950" y="5607050"/>
          <p14:tracePt t="494887" x="3416300" y="5588000"/>
          <p14:tracePt t="494904" x="3429000" y="5581650"/>
          <p14:tracePt t="494920" x="3429000" y="5568950"/>
          <p14:tracePt t="494937" x="3435350" y="5562600"/>
          <p14:tracePt t="494954" x="3441700" y="5549900"/>
          <p14:tracePt t="494971" x="3441700" y="5543550"/>
          <p14:tracePt t="494987" x="3441700" y="5537200"/>
          <p14:tracePt t="495027" x="3435350" y="5530850"/>
          <p14:tracePt t="495043" x="3429000" y="5524500"/>
          <p14:tracePt t="495044" x="3422650" y="5518150"/>
          <p14:tracePt t="495053" x="3409950" y="5518150"/>
          <p14:tracePt t="495071" x="3390900" y="5511800"/>
          <p14:tracePt t="495087" x="3371850" y="5505450"/>
          <p14:tracePt t="495103" x="3359150" y="5499100"/>
          <p14:tracePt t="495121" x="3346450" y="5499100"/>
          <p14:tracePt t="495137" x="3327400" y="5492750"/>
          <p14:tracePt t="495137" x="3321050" y="5492750"/>
          <p14:tracePt t="495154" x="3314700" y="5486400"/>
          <p14:tracePt t="495170" x="3308350" y="5486400"/>
          <p14:tracePt t="495242" x="3302000" y="5486400"/>
          <p14:tracePt t="495272" x="3295650" y="5486400"/>
          <p14:tracePt t="495282" x="3289300" y="5492750"/>
          <p14:tracePt t="495298" x="3282950" y="5492750"/>
          <p14:tracePt t="495306" x="3282950" y="5499100"/>
          <p14:tracePt t="495306" x="3276600" y="5499100"/>
          <p14:tracePt t="495322" x="3270250" y="5505450"/>
          <p14:tracePt t="495339" x="3263900" y="5511800"/>
          <p14:tracePt t="495341" x="3257550" y="5518150"/>
          <p14:tracePt t="495354" x="3251200" y="5518150"/>
          <p14:tracePt t="495371" x="3244850" y="5518150"/>
          <p14:tracePt t="495387" x="3238500" y="5518150"/>
          <p14:tracePt t="495404" x="3232150" y="5518150"/>
          <p14:tracePt t="495420" x="3225800" y="5524500"/>
          <p14:tracePt t="495437" x="3219450" y="5537200"/>
          <p14:tracePt t="495453" x="3219450" y="5543550"/>
          <p14:tracePt t="495470" x="3213100" y="5556250"/>
          <p14:tracePt t="495487" x="3206750" y="5562600"/>
          <p14:tracePt t="495503" x="3200400" y="5568950"/>
          <p14:tracePt t="495521" x="3200400" y="5575300"/>
          <p14:tracePt t="495537" x="3200400" y="5588000"/>
          <p14:tracePt t="495554" x="3200400" y="5600700"/>
          <p14:tracePt t="495571" x="3200400" y="5607050"/>
          <p14:tracePt t="495587" x="3200400" y="5619750"/>
          <p14:tracePt t="495604" x="3200400" y="5626100"/>
          <p14:tracePt t="495620" x="3206750" y="5632450"/>
          <p14:tracePt t="495637" x="3206750" y="5638800"/>
          <p14:tracePt t="495653" x="3213100" y="5651500"/>
          <p14:tracePt t="495670" x="3219450" y="5651500"/>
          <p14:tracePt t="495687" x="3225800" y="5657850"/>
          <p14:tracePt t="495703" x="3232150" y="5664200"/>
          <p14:tracePt t="495720" x="3238500" y="5670550"/>
          <p14:tracePt t="495737" x="3244850" y="5670550"/>
          <p14:tracePt t="495753" x="3257550" y="5676900"/>
          <p14:tracePt t="495771" x="3270250" y="5676900"/>
          <p14:tracePt t="495787" x="3282950" y="5676900"/>
          <p14:tracePt t="495804" x="3295650" y="5683250"/>
          <p14:tracePt t="495820" x="3302000" y="5683250"/>
          <p14:tracePt t="495837" x="3321050" y="5683250"/>
          <p14:tracePt t="495854" x="3333750" y="5683250"/>
          <p14:tracePt t="495870" x="3346450" y="5683250"/>
          <p14:tracePt t="495887" x="3365500" y="5683250"/>
          <p14:tracePt t="495903" x="3384550" y="5683250"/>
          <p14:tracePt t="495921" x="3390900" y="5683250"/>
          <p14:tracePt t="495937" x="3409950" y="5683250"/>
          <p14:tracePt t="495953" x="3416300" y="5683250"/>
          <p14:tracePt t="495994" x="3416300" y="5676900"/>
          <p14:tracePt t="496011" x="3422650" y="5676900"/>
          <p14:tracePt t="496026" x="3429000" y="5670550"/>
          <p14:tracePt t="496034" x="3429000" y="5664200"/>
          <p14:tracePt t="496037" x="3429000" y="5657850"/>
          <p14:tracePt t="496053" x="3429000" y="5651500"/>
          <p14:tracePt t="496070" x="3435350" y="5632450"/>
          <p14:tracePt t="496107" x="3435350" y="5619750"/>
          <p14:tracePt t="496109" x="3435350" y="5613400"/>
          <p14:tracePt t="496120" x="3435350" y="5607050"/>
          <p14:tracePt t="496137" x="3435350" y="5594350"/>
          <p14:tracePt t="496153" x="3435350" y="5588000"/>
          <p14:tracePt t="496171" x="3435350" y="5581650"/>
          <p14:tracePt t="496187" x="3435350" y="5575300"/>
          <p14:tracePt t="496204" x="3422650" y="5575300"/>
          <p14:tracePt t="496220" x="3416300" y="5568950"/>
          <p14:tracePt t="496258" x="3409950" y="5562600"/>
          <p14:tracePt t="496283" x="3403600" y="5562600"/>
          <p14:tracePt t="496506" x="3409950" y="5562600"/>
          <p14:tracePt t="496514" x="3416300" y="5562600"/>
          <p14:tracePt t="496518" x="3435350" y="5549900"/>
          <p14:tracePt t="496537" x="3448050" y="5543550"/>
          <p14:tracePt t="496553" x="3460750" y="5524500"/>
          <p14:tracePt t="496571" x="3467100" y="5518150"/>
          <p14:tracePt t="496587" x="3473450" y="5505450"/>
          <p14:tracePt t="496604" x="3486150" y="5499100"/>
          <p14:tracePt t="496620" x="3492500" y="5492750"/>
          <p14:tracePt t="496637" x="3498850" y="5486400"/>
          <p14:tracePt t="496653" x="3505200" y="5467350"/>
          <p14:tracePt t="496670" x="3517900" y="5454650"/>
          <p14:tracePt t="496687" x="3524250" y="5441950"/>
          <p14:tracePt t="496703" x="3524250" y="5429250"/>
          <p14:tracePt t="496720" x="3524250" y="5416550"/>
          <p14:tracePt t="496737" x="3524250" y="5410200"/>
          <p14:tracePt t="496754" x="3524250" y="5403850"/>
          <p14:tracePt t="496770" x="3524250" y="5391150"/>
          <p14:tracePt t="496787" x="3524250" y="5378450"/>
          <p14:tracePt t="496804" x="3517900" y="5365750"/>
          <p14:tracePt t="496820" x="3511550" y="5365750"/>
          <p14:tracePt t="496837" x="3511550" y="5359400"/>
          <p14:tracePt t="496854" x="3511550" y="5353050"/>
          <p14:tracePt t="496890" x="3505200" y="5353050"/>
          <p14:tracePt t="496891" x="3498850" y="5346700"/>
          <p14:tracePt t="496903" x="3492500" y="5346700"/>
          <p14:tracePt t="496920" x="3486150" y="5346700"/>
          <p14:tracePt t="496937" x="3473450" y="5346700"/>
          <p14:tracePt t="496953" x="3454400" y="5346700"/>
          <p14:tracePt t="496970" x="3435350" y="5346700"/>
          <p14:tracePt t="496987" x="3422650" y="5346700"/>
          <p14:tracePt t="497003" x="3403600" y="5346700"/>
          <p14:tracePt t="497020" x="3378200" y="5346700"/>
          <p14:tracePt t="497037" x="3359150" y="5346700"/>
          <p14:tracePt t="497054" x="3333750" y="5346700"/>
          <p14:tracePt t="497070" x="3302000" y="5346700"/>
          <p14:tracePt t="497087" x="3270250" y="5346700"/>
          <p14:tracePt t="497103" x="3251200" y="5346700"/>
          <p14:tracePt t="497120" x="3225800" y="5346700"/>
          <p14:tracePt t="497137" x="3206750" y="5346700"/>
          <p14:tracePt t="497153" x="3168650" y="5340350"/>
          <p14:tracePt t="497171" x="3149600" y="5340350"/>
          <p14:tracePt t="497187" x="3130550" y="5334000"/>
          <p14:tracePt t="497203" x="3117850" y="5334000"/>
          <p14:tracePt t="497220" x="3111500" y="5327650"/>
          <p14:tracePt t="497237" x="3105150" y="5327650"/>
          <p14:tracePt t="497254" x="3098800" y="5327650"/>
          <p14:tracePt t="497270" x="3092450" y="5327650"/>
          <p14:tracePt t="497287" x="3073400" y="5327650"/>
          <p14:tracePt t="497303" x="3067050" y="5321300"/>
          <p14:tracePt t="497320" x="3048000" y="5321300"/>
          <p14:tracePt t="497337" x="3028950" y="5321300"/>
          <p14:tracePt t="497353" x="2990850" y="5321300"/>
          <p14:tracePt t="497371" x="2971800" y="5321300"/>
          <p14:tracePt t="497387" x="2940050" y="5321300"/>
          <p14:tracePt t="497403" x="2908300" y="5321300"/>
          <p14:tracePt t="497420" x="2876550" y="5321300"/>
          <p14:tracePt t="497436" x="2832100" y="5321300"/>
          <p14:tracePt t="497454" x="2787650" y="5321300"/>
          <p14:tracePt t="497470" x="2717800" y="5321300"/>
          <p14:tracePt t="497487" x="2673350" y="5321300"/>
          <p14:tracePt t="497503" x="2622550" y="5321300"/>
          <p14:tracePt t="497520" x="2603500" y="5321300"/>
          <p14:tracePt t="497537" x="2578100" y="5321300"/>
          <p14:tracePt t="497553" x="2546350" y="5321300"/>
          <p14:tracePt t="497571" x="2508250" y="5321300"/>
          <p14:tracePt t="497587" x="2463800" y="5308600"/>
          <p14:tracePt t="497603" x="2425700" y="5302250"/>
          <p14:tracePt t="497620" x="2393950" y="5295900"/>
          <p14:tracePt t="497637" x="2368550" y="5295900"/>
          <p14:tracePt t="497654" x="2343150" y="5289550"/>
          <p14:tracePt t="497670" x="2336800" y="5289550"/>
          <p14:tracePt t="497687" x="2330450" y="5289550"/>
          <p14:tracePt t="497746" x="2324100" y="5289550"/>
          <p14:tracePt t="497786" x="2324100" y="5295900"/>
          <p14:tracePt t="497794" x="2317750" y="5295900"/>
          <p14:tracePt t="497811" x="2317750" y="5302250"/>
          <p14:tracePt t="497813" x="2317750" y="5308600"/>
          <p14:tracePt t="497842" x="2317750" y="5314950"/>
          <p14:tracePt t="497844" x="2317750" y="5321300"/>
          <p14:tracePt t="497853" x="2311400" y="5327650"/>
          <p14:tracePt t="497870" x="2305050" y="5340350"/>
          <p14:tracePt t="497887" x="2305050" y="5346700"/>
          <p14:tracePt t="497904" x="2305050" y="5353050"/>
          <p14:tracePt t="497920" x="2305050" y="5365750"/>
          <p14:tracePt t="497937" x="2305050" y="5378450"/>
          <p14:tracePt t="497954" x="2305050" y="5384800"/>
          <p14:tracePt t="497971" x="2305050" y="5391150"/>
          <p14:tracePt t="497987" x="2305050" y="5403850"/>
          <p14:tracePt t="498003" x="2305050" y="5422900"/>
          <p14:tracePt t="498020" x="2305050" y="5435600"/>
          <p14:tracePt t="498037" x="2305050" y="5448300"/>
          <p14:tracePt t="498054" x="2305050" y="5461000"/>
          <p14:tracePt t="498070" x="2305050" y="5480050"/>
          <p14:tracePt t="498087" x="2305050" y="5492750"/>
          <p14:tracePt t="498104" x="2305050" y="5499100"/>
          <p14:tracePt t="498120" x="2305050" y="5511800"/>
          <p14:tracePt t="498137" x="2305050" y="5518150"/>
          <p14:tracePt t="498153" x="2305050" y="5530850"/>
          <p14:tracePt t="498170" x="2298700" y="5530850"/>
          <p14:tracePt t="498186" x="2298700" y="5537200"/>
          <p14:tracePt t="498203" x="2298700" y="5543550"/>
          <p14:tracePt t="498220" x="2298700" y="5549900"/>
          <p14:tracePt t="498259" x="2298700" y="5556250"/>
          <p14:tracePt t="498290" x="2298700" y="5562600"/>
          <p14:tracePt t="498296" x="2298700" y="5568950"/>
          <p14:tracePt t="498314" x="2298700" y="5575300"/>
          <p14:tracePt t="498322" x="2298700" y="5588000"/>
          <p14:tracePt t="498362" x="2298700" y="5594350"/>
          <p14:tracePt t="498369" x="2298700" y="5600700"/>
          <p14:tracePt t="498402" x="2298700" y="5607050"/>
          <p14:tracePt t="498418" x="2298700" y="5613400"/>
          <p14:tracePt t="498434" x="2298700" y="5619750"/>
          <p14:tracePt t="498450" x="2298700" y="5626100"/>
          <p14:tracePt t="498489" x="2298700" y="5632450"/>
          <p14:tracePt t="498514" x="2298700" y="5638800"/>
          <p14:tracePt t="498539" x="2298700" y="5645150"/>
          <p14:tracePt t="498690" x="2298700" y="5651500"/>
          <p14:tracePt t="498842" x="2298700" y="5657850"/>
          <p14:tracePt t="499042" x="2305050" y="5657850"/>
          <p14:tracePt t="499074" x="2311400" y="5657850"/>
          <p14:tracePt t="499226" x="2311400" y="5664200"/>
          <p14:tracePt t="499249" x="2311400" y="5670550"/>
          <p14:tracePt t="499267" x="2311400" y="5676900"/>
          <p14:tracePt t="499402" x="2311400" y="5683250"/>
          <p14:tracePt t="499415" x="2311400" y="5689600"/>
          <p14:tracePt t="499433" x="2317750" y="5689600"/>
          <p14:tracePt t="499449" x="2317750" y="5695950"/>
          <p14:tracePt t="499881" x="2324100" y="5695950"/>
          <p14:tracePt t="499922" x="2330450" y="5695950"/>
          <p14:tracePt t="499936" x="2330450" y="5702300"/>
          <p14:tracePt t="499955" x="2330450" y="5708650"/>
          <p14:tracePt t="499979" x="2336800" y="5715000"/>
          <p14:tracePt t="499993" x="2343150" y="5715000"/>
          <p14:tracePt t="499995" x="2349500" y="5721350"/>
          <p14:tracePt t="500003" x="2349500" y="5727700"/>
          <p14:tracePt t="500050" x="2349500" y="5734050"/>
          <p14:tracePt t="500052" x="2355850" y="5734050"/>
          <p14:tracePt t="500074" x="2362200" y="5734050"/>
          <p14:tracePt t="500105" x="2368550" y="5740400"/>
          <p14:tracePt t="500122" x="2368550" y="5746750"/>
          <p14:tracePt t="500162" x="2374900" y="5746750"/>
          <p14:tracePt t="500169" x="2381250" y="5753100"/>
          <p14:tracePt t="500203" x="2387600" y="5759450"/>
          <p14:tracePt t="500219" x="2393950" y="5759450"/>
          <p14:tracePt t="500234" x="2400300" y="5765800"/>
          <p14:tracePt t="500250" x="2406650" y="5765800"/>
          <p14:tracePt t="500252" x="2406650" y="5772150"/>
          <p14:tracePt t="500270" x="2413000" y="5772150"/>
          <p14:tracePt t="500273" x="2419350" y="5778500"/>
          <p14:tracePt t="500286" x="2425700" y="5778500"/>
          <p14:tracePt t="500303" x="2438400" y="5784850"/>
          <p14:tracePt t="500320" x="2457450" y="5797550"/>
          <p14:tracePt t="500336" x="2489200" y="5803900"/>
          <p14:tracePt t="500353" x="2552700" y="5810250"/>
          <p14:tracePt t="500370" x="2597150" y="5810250"/>
          <p14:tracePt t="500386" x="2641600" y="5810250"/>
          <p14:tracePt t="500403" x="2673350" y="5810250"/>
          <p14:tracePt t="500421" x="2711450" y="5810250"/>
          <p14:tracePt t="500436" x="2749550" y="5810250"/>
          <p14:tracePt t="500453" x="2787650" y="5810250"/>
          <p14:tracePt t="500470" x="2819400" y="5810250"/>
          <p14:tracePt t="500486" x="2863850" y="5810250"/>
          <p14:tracePt t="500503" x="2901950" y="5810250"/>
          <p14:tracePt t="500520" x="2940050" y="5810250"/>
          <p14:tracePt t="500536" x="2965450" y="5810250"/>
          <p14:tracePt t="500536" x="2971800" y="5810250"/>
          <p14:tracePt t="500554" x="2984500" y="5810250"/>
          <p14:tracePt t="500570" x="2997200" y="5810250"/>
          <p14:tracePt t="500586" x="3003550" y="5810250"/>
          <p14:tracePt t="500634" x="3009900" y="5810250"/>
          <p14:tracePt t="500651" x="3016250" y="5810250"/>
          <p14:tracePt t="500674" x="3016250" y="5803900"/>
          <p14:tracePt t="500690" x="3016250" y="5797550"/>
          <p14:tracePt t="500697" x="3016250" y="5791200"/>
          <p14:tracePt t="500705" x="3016250" y="5784850"/>
          <p14:tracePt t="500713" x="3016250" y="5778500"/>
          <p14:tracePt t="500720" x="3016250" y="5765800"/>
          <p14:tracePt t="500736" x="3022600" y="5753100"/>
          <p14:tracePt t="500754" x="3028950" y="5746750"/>
          <p14:tracePt t="500770" x="3035300" y="5746750"/>
          <p14:tracePt t="500786" x="3035300" y="5734050"/>
          <p14:tracePt t="500803" x="3035300" y="5727700"/>
          <p14:tracePt t="500820" x="3041650" y="5727700"/>
          <p14:tracePt t="500837" x="3041650" y="5715000"/>
          <p14:tracePt t="500853" x="3048000" y="5702300"/>
          <p14:tracePt t="500870" x="3054350" y="5695950"/>
          <p14:tracePt t="500887" x="3060700" y="5683250"/>
          <p14:tracePt t="500903" x="3060700" y="5676900"/>
          <p14:tracePt t="500920" x="3060700" y="5657850"/>
          <p14:tracePt t="500936" x="3067050" y="5651500"/>
          <p14:tracePt t="500936" x="3073400" y="5645150"/>
          <p14:tracePt t="500953" x="3073400" y="5632450"/>
          <p14:tracePt t="500970" x="3079750" y="5632450"/>
          <p14:tracePt t="500986" x="3092450" y="5626100"/>
          <p14:tracePt t="501004" x="3098800" y="5619750"/>
          <p14:tracePt t="501020" x="3105150" y="5619750"/>
          <p14:tracePt t="501037" x="3111500" y="5619750"/>
          <p14:tracePt t="501053" x="3117850" y="5619750"/>
          <p14:tracePt t="501070" x="3130550" y="5619750"/>
          <p14:tracePt t="501087" x="3143250" y="5619750"/>
          <p14:tracePt t="501103" x="3149600" y="5619750"/>
          <p14:tracePt t="501120" x="3155950" y="5626100"/>
          <p14:tracePt t="501171" x="3155950" y="5632450"/>
          <p14:tracePt t="501177" x="3155950" y="5638800"/>
          <p14:tracePt t="501194" x="3155950" y="5645150"/>
          <p14:tracePt t="501210" x="3149600" y="5645150"/>
          <p14:tracePt t="501225" x="3143250" y="5651500"/>
          <p14:tracePt t="501233" x="3143250" y="5657850"/>
          <p14:tracePt t="501237" x="3136900" y="5657850"/>
          <p14:tracePt t="501253" x="3136900" y="5664200"/>
          <p14:tracePt t="501843" x="3130550" y="5664200"/>
          <p14:tracePt t="502490" x="3124200" y="5664200"/>
          <p14:tracePt t="502523" x="3124200" y="5657850"/>
          <p14:tracePt t="502779" x="3124200" y="5651500"/>
          <p14:tracePt t="502993" x="3124200" y="5645150"/>
          <p14:tracePt t="503001" x="3124200" y="5638800"/>
          <p14:tracePt t="503009" x="3124200" y="5632450"/>
          <p14:tracePt t="503042" x="3124200" y="5626100"/>
          <p14:tracePt t="503053" x="3124200" y="5619750"/>
          <p14:tracePt t="503089" x="3124200" y="5613400"/>
          <p14:tracePt t="503098" x="3124200" y="5607050"/>
          <p14:tracePt t="503113" x="3124200" y="5600700"/>
          <p14:tracePt t="503138" x="3124200" y="5594350"/>
          <p14:tracePt t="503161" x="3124200" y="5588000"/>
          <p14:tracePt t="503185" x="3124200" y="5581650"/>
          <p14:tracePt t="503329" x="3124200" y="5575300"/>
          <p14:tracePt t="503336" x="3124200" y="5568950"/>
          <p14:tracePt t="503355" x="3117850" y="5568950"/>
          <p14:tracePt t="503357" x="3117850" y="5556250"/>
          <p14:tracePt t="503369" x="3117850" y="5543550"/>
          <p14:tracePt t="503386" x="3111500" y="5524500"/>
          <p14:tracePt t="503403" x="3105150" y="5505450"/>
          <p14:tracePt t="503420" x="3086100" y="5480050"/>
          <p14:tracePt t="503436" x="3079750" y="5467350"/>
          <p14:tracePt t="503453" x="3073400" y="5454650"/>
          <p14:tracePt t="503470" x="3067050" y="5441950"/>
          <p14:tracePt t="503486" x="3067050" y="5435600"/>
          <p14:tracePt t="503737" x="3067050" y="5429250"/>
          <p14:tracePt t="503739" x="3060700" y="5422900"/>
          <p14:tracePt t="503755" x="3060700" y="5416550"/>
          <p14:tracePt t="503756" x="3060700" y="5403850"/>
          <p14:tracePt t="503769" x="3060700" y="5397500"/>
          <p14:tracePt t="503786" x="3060700" y="5372100"/>
          <p14:tracePt t="503802" x="3060700" y="5353050"/>
          <p14:tracePt t="503819" x="3060700" y="5340350"/>
          <p14:tracePt t="503836" x="3060700" y="5321300"/>
          <p14:tracePt t="503853" x="3060700" y="5308600"/>
          <p14:tracePt t="503870" x="3067050" y="5302250"/>
          <p14:tracePt t="503886" x="3067050" y="5283200"/>
          <p14:tracePt t="503903" x="3073400" y="5283200"/>
          <p14:tracePt t="503919" x="3073400" y="5276850"/>
          <p14:tracePt t="504145" x="0" y="0"/>
        </p14:tracePtLst>
        <p14:tracePtLst>
          <p14:tracePt t="514600" x="5181600" y="3486150"/>
          <p14:tracePt t="514618" x="5187950" y="3486150"/>
          <p14:tracePt t="514631" x="5194300" y="3486150"/>
          <p14:tracePt t="514636" x="5194300" y="3479800"/>
          <p14:tracePt t="514639" x="5194300" y="3473450"/>
          <p14:tracePt t="514658" x="5194300" y="3467100"/>
          <p14:tracePt t="514686" x="5200650" y="3467100"/>
          <p14:tracePt t="514703" x="5200650" y="3460750"/>
          <p14:tracePt t="514706" x="5200650" y="3448050"/>
          <p14:tracePt t="514722" x="5207000" y="3448050"/>
          <p14:tracePt t="514738" x="5207000" y="3429000"/>
          <p14:tracePt t="514754" x="5207000" y="3409950"/>
          <p14:tracePt t="514786" x="5207000" y="3390900"/>
          <p14:tracePt t="514794" x="5207000" y="3371850"/>
          <p14:tracePt t="514810" x="5207000" y="3359150"/>
          <p14:tracePt t="514826" x="5207000" y="3340100"/>
          <p14:tracePt t="514849" x="5200650" y="3333750"/>
          <p14:tracePt t="514853" x="5194300" y="3321050"/>
          <p14:tracePt t="514874" x="5175250" y="3302000"/>
          <p14:tracePt t="514890" x="5162550" y="3282950"/>
          <p14:tracePt t="514906" x="5130800" y="3263900"/>
          <p14:tracePt t="514922" x="5118100" y="3244850"/>
          <p14:tracePt t="514938" x="5086350" y="3232150"/>
          <p14:tracePt t="514954" x="5054600" y="3206750"/>
          <p14:tracePt t="514986" x="5029200" y="3194050"/>
          <p14:tracePt t="514989" x="5003800" y="3187700"/>
          <p14:tracePt t="515003" x="4965700" y="3181350"/>
          <p14:tracePt t="515020" x="4933950" y="3181350"/>
          <p14:tracePt t="515036" x="4902200" y="3181350"/>
          <p14:tracePt t="515053" x="4864100" y="3181350"/>
          <p14:tracePt t="515070" x="4813300" y="3181350"/>
          <p14:tracePt t="515087" x="4775200" y="3181350"/>
          <p14:tracePt t="515103" x="4743450" y="3181350"/>
          <p14:tracePt t="515120" x="4724400" y="3187700"/>
          <p14:tracePt t="515137" x="4705350" y="3206750"/>
          <p14:tracePt t="515153" x="4699000" y="3225800"/>
          <p14:tracePt t="515170" x="4699000" y="3238500"/>
          <p14:tracePt t="515187" x="4699000" y="3251200"/>
          <p14:tracePt t="515204" x="4699000" y="3270250"/>
          <p14:tracePt t="515220" x="4718050" y="3282950"/>
          <p14:tracePt t="515236" x="4743450" y="3302000"/>
          <p14:tracePt t="515254" x="4775200" y="3321050"/>
          <p14:tracePt t="515270" x="4806950" y="3346450"/>
          <p14:tracePt t="515287" x="4838700" y="3359150"/>
          <p14:tracePt t="515303" x="4889500" y="3371850"/>
          <p14:tracePt t="515320" x="4933950" y="3384550"/>
          <p14:tracePt t="515337" x="4972050" y="3384550"/>
          <p14:tracePt t="515353" x="5022850" y="3384550"/>
          <p14:tracePt t="515371" x="5048250" y="3384550"/>
          <p14:tracePt t="515386" x="5067300" y="3378200"/>
          <p14:tracePt t="515404" x="5073650" y="3371850"/>
          <p14:tracePt t="515420" x="5086350" y="3352800"/>
          <p14:tracePt t="515436" x="5092700" y="3340100"/>
          <p14:tracePt t="515453" x="5105400" y="3327400"/>
          <p14:tracePt t="515470" x="5105400" y="3314700"/>
          <p14:tracePt t="515487" x="5111750" y="3308350"/>
          <p14:tracePt t="515503" x="5111750" y="3295650"/>
          <p14:tracePt t="515520" x="5111750" y="3282950"/>
          <p14:tracePt t="515537" x="5111750" y="3276600"/>
          <p14:tracePt t="515553" x="5111750" y="3251200"/>
          <p14:tracePt t="515570" x="5111750" y="3244850"/>
          <p14:tracePt t="515586" x="5105400" y="3238500"/>
          <p14:tracePt t="515603" x="5092700" y="3225800"/>
          <p14:tracePt t="515620" x="5073650" y="3219450"/>
          <p14:tracePt t="515636" x="5054600" y="3213100"/>
          <p14:tracePt t="515654" x="5022850" y="3213100"/>
          <p14:tracePt t="515670" x="5003800" y="3213100"/>
          <p14:tracePt t="515687" x="4984750" y="3213100"/>
          <p14:tracePt t="515703" x="4965700" y="3225800"/>
          <p14:tracePt t="515720" x="4946650" y="3238500"/>
          <p14:tracePt t="515737" x="4921250" y="3257550"/>
          <p14:tracePt t="515753" x="4895850" y="3289300"/>
          <p14:tracePt t="515771" x="4883150" y="3314700"/>
          <p14:tracePt t="515786" x="4883150" y="3340100"/>
          <p14:tracePt t="515803" x="4883150" y="3371850"/>
          <p14:tracePt t="515820" x="4889500" y="3390900"/>
          <p14:tracePt t="515836" x="4895850" y="3403600"/>
          <p14:tracePt t="515854" x="4927600" y="3409950"/>
          <p14:tracePt t="515870" x="4972050" y="3416300"/>
          <p14:tracePt t="515887" x="5010150" y="3416300"/>
          <p14:tracePt t="515903" x="5060950" y="3416300"/>
          <p14:tracePt t="515920" x="5105400" y="3416300"/>
          <p14:tracePt t="515937" x="5149850" y="3416300"/>
          <p14:tracePt t="515953" x="5181600" y="3403600"/>
          <p14:tracePt t="515970" x="5194300" y="3384550"/>
          <p14:tracePt t="515986" x="5200650" y="3371850"/>
          <p14:tracePt t="516003" x="5200650" y="3359150"/>
          <p14:tracePt t="516020" x="5200650" y="3327400"/>
          <p14:tracePt t="516036" x="5187950" y="3314700"/>
          <p14:tracePt t="516053" x="5175250" y="3295650"/>
          <p14:tracePt t="516070" x="5149850" y="3289300"/>
          <p14:tracePt t="516086" x="5143500" y="3276600"/>
          <p14:tracePt t="516103" x="5118100" y="3270250"/>
          <p14:tracePt t="516120" x="5099050" y="3270250"/>
          <p14:tracePt t="516136" x="5086350" y="3270250"/>
          <p14:tracePt t="516136" x="5073650" y="3270250"/>
          <p14:tracePt t="516154" x="5060950" y="3270250"/>
          <p14:tracePt t="516170" x="5048250" y="3282950"/>
          <p14:tracePt t="516187" x="5035550" y="3289300"/>
          <p14:tracePt t="516203" x="5022850" y="3314700"/>
          <p14:tracePt t="516220" x="5010150" y="3333750"/>
          <p14:tracePt t="516236" x="5003800" y="3340100"/>
          <p14:tracePt t="516254" x="5003800" y="3359150"/>
          <p14:tracePt t="516270" x="5003800" y="3371850"/>
          <p14:tracePt t="516286" x="5016500" y="3384550"/>
          <p14:tracePt t="516303" x="5041900" y="3403600"/>
          <p14:tracePt t="516320" x="5073650" y="3409950"/>
          <p14:tracePt t="516337" x="5124450" y="3409950"/>
          <p14:tracePt t="516353" x="5175250" y="3409950"/>
          <p14:tracePt t="516370" x="5219700" y="3403600"/>
          <p14:tracePt t="516387" x="5238750" y="3390900"/>
          <p14:tracePt t="516403" x="5251450" y="3371850"/>
          <p14:tracePt t="516420" x="5264150" y="3340100"/>
          <p14:tracePt t="516436" x="5264150" y="3314700"/>
          <p14:tracePt t="516453" x="5257800" y="3270250"/>
          <p14:tracePt t="516470" x="5238750" y="3225800"/>
          <p14:tracePt t="516486" x="5194300" y="3194050"/>
          <p14:tracePt t="516504" x="5149850" y="3162300"/>
          <p14:tracePt t="516520" x="5067300" y="3130550"/>
          <p14:tracePt t="516537" x="4984750" y="3124200"/>
          <p14:tracePt t="516553" x="4895850" y="3124200"/>
          <p14:tracePt t="516570" x="4826000" y="3124200"/>
          <p14:tracePt t="516587" x="4762500" y="3155950"/>
          <p14:tracePt t="516603" x="4730750" y="3175000"/>
          <p14:tracePt t="516620" x="4699000" y="3206750"/>
          <p14:tracePt t="516636" x="4686300" y="3238500"/>
          <p14:tracePt t="516654" x="4679950" y="3263900"/>
          <p14:tracePt t="516670" x="4679950" y="3302000"/>
          <p14:tracePt t="516686" x="4705350" y="3340100"/>
          <p14:tracePt t="516703" x="4743450" y="3371850"/>
          <p14:tracePt t="516720" x="4794250" y="3403600"/>
          <p14:tracePt t="516737" x="4857750" y="3429000"/>
          <p14:tracePt t="516753" x="4991100" y="3467100"/>
          <p14:tracePt t="516770" x="5099050" y="3467100"/>
          <p14:tracePt t="516787" x="5168900" y="3467100"/>
          <p14:tracePt t="516803" x="5219700" y="3441700"/>
          <p14:tracePt t="516820" x="5251450" y="3409950"/>
          <p14:tracePt t="516836" x="5270500" y="3378200"/>
          <p14:tracePt t="516853" x="5276850" y="3340100"/>
          <p14:tracePt t="516869" x="5276850" y="3302000"/>
          <p14:tracePt t="516886" x="5276850" y="3276600"/>
          <p14:tracePt t="516903" x="5264150" y="3263900"/>
          <p14:tracePt t="516919" x="5251450" y="3244850"/>
          <p14:tracePt t="516937" x="5226050" y="3232150"/>
          <p14:tracePt t="516953" x="5175250" y="3213100"/>
          <p14:tracePt t="516969" x="5143500" y="3213100"/>
          <p14:tracePt t="516987" x="5105400" y="3213100"/>
          <p14:tracePt t="517003" x="5080000" y="3213100"/>
          <p14:tracePt t="517020" x="5041900" y="3225800"/>
          <p14:tracePt t="517036" x="5003800" y="3244850"/>
          <p14:tracePt t="517053" x="4984750" y="3251200"/>
          <p14:tracePt t="517070" x="4959350" y="3289300"/>
          <p14:tracePt t="517086" x="4946650" y="3321050"/>
          <p14:tracePt t="517103" x="4940300" y="3340100"/>
          <p14:tracePt t="517120" x="4940300" y="3365500"/>
          <p14:tracePt t="517137" x="4953000" y="3378200"/>
          <p14:tracePt t="517153" x="5003800" y="3397250"/>
          <p14:tracePt t="517170" x="5022850" y="3409950"/>
          <p14:tracePt t="517187" x="5060950" y="3409950"/>
          <p14:tracePt t="517203" x="5086350" y="3403600"/>
          <p14:tracePt t="517220" x="5124450" y="3390900"/>
          <p14:tracePt t="517236" x="5156200" y="3365500"/>
          <p14:tracePt t="517253" x="5168900" y="3340100"/>
          <p14:tracePt t="517270" x="5175250" y="3321050"/>
          <p14:tracePt t="517286" x="5175250" y="3295650"/>
          <p14:tracePt t="517322" x="5175250" y="3289300"/>
          <p14:tracePt t="517323" x="5162550" y="3282950"/>
          <p14:tracePt t="517337" x="5149850" y="3282950"/>
          <p14:tracePt t="517353" x="5086350" y="3276600"/>
          <p14:tracePt t="517370" x="5041900" y="3276600"/>
          <p14:tracePt t="517387" x="4972050" y="3276600"/>
          <p14:tracePt t="517403" x="4895850" y="3276600"/>
          <p14:tracePt t="517420" x="4819650" y="3276600"/>
          <p14:tracePt t="517436" x="4749800" y="3276600"/>
          <p14:tracePt t="517453" x="4711700" y="3276600"/>
          <p14:tracePt t="517470" x="4679950" y="3276600"/>
          <p14:tracePt t="517486" x="4667250" y="3276600"/>
          <p14:tracePt t="517595" x="0" y="0"/>
        </p14:tracePtLst>
        <p14:tracePtLst>
          <p14:tracePt t="522213" x="4038600" y="5499100"/>
          <p14:tracePt t="522267" x="4038600" y="5505450"/>
          <p14:tracePt t="522362" x="4038600" y="5511800"/>
          <p14:tracePt t="522373" x="4032250" y="5511800"/>
          <p14:tracePt t="522403" x="4032250" y="5518150"/>
          <p14:tracePt t="522410" x="4025900" y="5518150"/>
          <p14:tracePt t="522450" x="4025900" y="5524500"/>
          <p14:tracePt t="522468" x="4019550" y="5530850"/>
          <p14:tracePt t="522490" x="4013200" y="5537200"/>
          <p14:tracePt t="522498" x="4013200" y="5543550"/>
          <p14:tracePt t="522506" x="4013200" y="5549900"/>
          <p14:tracePt t="522538" x="4006850" y="5556250"/>
          <p14:tracePt t="522554" x="4006850" y="5562600"/>
          <p14:tracePt t="522648" x="4006850" y="5568950"/>
          <p14:tracePt t="522691" x="4006850" y="5575300"/>
          <p14:tracePt t="522696" x="4006850" y="5581650"/>
          <p14:tracePt t="522707" x="4000500" y="5581650"/>
          <p14:tracePt t="522709" x="4000500" y="5588000"/>
          <p14:tracePt t="522722" x="3994150" y="5600700"/>
          <p14:tracePt t="522756" x="3994150" y="5607050"/>
          <p14:tracePt t="522842" x="3994150" y="5600700"/>
          <p14:tracePt t="522851" x="3994150" y="5594350"/>
          <p14:tracePt t="522853" x="3994150" y="5588000"/>
          <p14:tracePt t="522899" x="3994150" y="5581650"/>
          <p14:tracePt t="522922" x="3994150" y="5575300"/>
          <p14:tracePt t="522970" x="3994150" y="5568950"/>
          <p14:tracePt t="522988" x="3994150" y="5562600"/>
          <p14:tracePt t="523002" x="3994150" y="5556250"/>
          <p14:tracePt t="523051" x="3994150" y="5549900"/>
          <p14:tracePt t="523074" x="4000500" y="5549900"/>
          <p14:tracePt t="523082" x="4000500" y="5543550"/>
          <p14:tracePt t="523087" x="4000500" y="5537200"/>
          <p14:tracePt t="523103" x="4006850" y="5537200"/>
          <p14:tracePt t="523120" x="4013200" y="5537200"/>
          <p14:tracePt t="523137" x="4019550" y="5530850"/>
          <p14:tracePt t="523153" x="4025900" y="5524500"/>
          <p14:tracePt t="523171" x="4032250" y="5518150"/>
          <p14:tracePt t="523209" x="4038600" y="5511800"/>
          <p14:tracePt t="523235" x="4044950" y="5505450"/>
          <p14:tracePt t="523252" x="4051300" y="5505450"/>
          <p14:tracePt t="523282" x="4057650" y="5505450"/>
          <p14:tracePt t="523340" x="4064000" y="5505450"/>
          <p14:tracePt t="523347" x="4070350" y="5511800"/>
          <p14:tracePt t="523354" x="4070350" y="5518150"/>
          <p14:tracePt t="523362" x="4076700" y="5524500"/>
          <p14:tracePt t="523370" x="4083050" y="5537200"/>
          <p14:tracePt t="523387" x="4083050" y="5556250"/>
          <p14:tracePt t="523403" x="4083050" y="5568950"/>
          <p14:tracePt t="523421" x="4083050" y="5575300"/>
          <p14:tracePt t="523437" x="4083050" y="5581650"/>
          <p14:tracePt t="523554" x="4083050" y="5575300"/>
          <p14:tracePt t="523562" x="4083050" y="5568950"/>
          <p14:tracePt t="523562" x="4083050" y="5562600"/>
          <p14:tracePt t="523580" x="4095750" y="5556250"/>
          <p14:tracePt t="523582" x="4095750" y="5549900"/>
          <p14:tracePt t="523587" x="4102100" y="5543550"/>
          <p14:tracePt t="523603" x="4108450" y="5524500"/>
          <p14:tracePt t="523621" x="4121150" y="5518150"/>
          <p14:tracePt t="523637" x="4127500" y="5505450"/>
          <p14:tracePt t="523654" x="4140200" y="5499100"/>
          <p14:tracePt t="523670" x="4152900" y="5486400"/>
          <p14:tracePt t="523687" x="4159250" y="5480050"/>
          <p14:tracePt t="523704" x="4171950" y="5480050"/>
          <p14:tracePt t="523747" x="4178300" y="5480050"/>
          <p14:tracePt t="523757" x="4184650" y="5480050"/>
          <p14:tracePt t="523770" x="4191000" y="5480050"/>
          <p14:tracePt t="523795" x="4197350" y="5480050"/>
          <p14:tracePt t="523803" x="4203700" y="5486400"/>
          <p14:tracePt t="523805" x="4210050" y="5492750"/>
          <p14:tracePt t="523820" x="4216400" y="5505450"/>
          <p14:tracePt t="523837" x="4222750" y="5518150"/>
          <p14:tracePt t="523854" x="4229100" y="5530850"/>
          <p14:tracePt t="523870" x="4229100" y="5537200"/>
          <p14:tracePt t="523887" x="4229100" y="5556250"/>
          <p14:tracePt t="523903" x="4229100" y="5562600"/>
          <p14:tracePt t="523920" x="4229100" y="5568950"/>
          <p14:tracePt t="523994" x="4229100" y="5562600"/>
          <p14:tracePt t="524002" x="4235450" y="5556250"/>
          <p14:tracePt t="524020" x="4235450" y="5543550"/>
          <p14:tracePt t="524037" x="4248150" y="5518150"/>
          <p14:tracePt t="524053" x="4260850" y="5499100"/>
          <p14:tracePt t="524056" x="4273550" y="5473700"/>
          <p14:tracePt t="524070" x="4279900" y="5467350"/>
          <p14:tracePt t="524087" x="4292600" y="5461000"/>
          <p14:tracePt t="524104" x="4292600" y="5454650"/>
          <p14:tracePt t="524120" x="4298950" y="5454650"/>
          <p14:tracePt t="524138" x="4318000" y="5486400"/>
          <p14:tracePt t="524153" x="4330700" y="5543550"/>
          <p14:tracePt t="524170" x="4337050" y="5568950"/>
          <p14:tracePt t="524187" x="4343400" y="5600700"/>
          <p14:tracePt t="524203" x="4343400" y="5607050"/>
          <p14:tracePt t="524250" x="4349750" y="5607050"/>
          <p14:tracePt t="524266" x="4356100" y="5594350"/>
          <p14:tracePt t="524274" x="4362450" y="5568950"/>
          <p14:tracePt t="524287" x="4375150" y="5543550"/>
          <p14:tracePt t="524303" x="4406900" y="5480050"/>
          <p14:tracePt t="524306" x="4425950" y="5441950"/>
          <p14:tracePt t="524320" x="4457700" y="5429250"/>
          <p14:tracePt t="524337" x="4476750" y="5422900"/>
          <p14:tracePt t="524354" x="4495800" y="5448300"/>
          <p14:tracePt t="524370" x="4514850" y="5499100"/>
          <p14:tracePt t="524387" x="4527550" y="5537200"/>
          <p14:tracePt t="524403" x="4533900" y="5562600"/>
          <p14:tracePt t="524421" x="4546600" y="5568950"/>
          <p14:tracePt t="524482" x="4546600" y="5562600"/>
          <p14:tracePt t="524490" x="4546600" y="5543550"/>
          <p14:tracePt t="524498" x="4546600" y="5537200"/>
          <p14:tracePt t="524504" x="4546600" y="5505450"/>
          <p14:tracePt t="524520" x="4552950" y="5467350"/>
          <p14:tracePt t="524537" x="4578350" y="5416550"/>
          <p14:tracePt t="524537" x="4591050" y="5391150"/>
          <p14:tracePt t="524554" x="4635500" y="5295900"/>
          <p14:tracePt t="524570" x="4705350" y="5156200"/>
          <p14:tracePt t="524587" x="4794250" y="4965700"/>
          <p14:tracePt t="524603" x="4933950" y="4730750"/>
          <p14:tracePt t="524621" x="5054600" y="4552950"/>
          <p14:tracePt t="524637" x="5181600" y="4375150"/>
          <p14:tracePt t="524653" x="5289550" y="4203700"/>
          <p14:tracePt t="524671" x="5384800" y="4095750"/>
          <p14:tracePt t="524687" x="5441950" y="4038600"/>
          <p14:tracePt t="524703" x="5467350" y="4013200"/>
          <p14:tracePt t="524720" x="5467350" y="4000500"/>
          <p14:tracePt t="524852" x="5473700" y="3994150"/>
          <p14:tracePt t="524858" x="5480050" y="3975100"/>
          <p14:tracePt t="524875" x="5480050" y="3956050"/>
          <p14:tracePt t="524877" x="5480050" y="3949700"/>
          <p14:tracePt t="524887" x="5480050" y="3930650"/>
          <p14:tracePt t="524904" x="5486400" y="3917950"/>
          <p14:tracePt t="524920" x="5486400" y="3905250"/>
          <p14:tracePt t="524937" x="5486400" y="3867150"/>
          <p14:tracePt t="524954" x="5486400" y="3854450"/>
          <p14:tracePt t="524970" x="5480050" y="3848100"/>
          <p14:tracePt t="524987" x="5461000" y="3854450"/>
          <p14:tracePt t="525003" x="5448300" y="3873500"/>
          <p14:tracePt t="525020" x="5422900" y="3892550"/>
          <p14:tracePt t="525037" x="5410200" y="3892550"/>
          <p14:tracePt t="525053" x="5403850" y="3898900"/>
          <p14:tracePt t="525114" x="5397500" y="3898900"/>
          <p14:tracePt t="525122" x="5397500" y="3892550"/>
          <p14:tracePt t="525138" x="5391150" y="3873500"/>
          <p14:tracePt t="525142" x="5384800" y="3854450"/>
          <p14:tracePt t="525153" x="5372100" y="3778250"/>
          <p14:tracePt t="525171" x="5359400" y="3746500"/>
          <p14:tracePt t="525188" x="5353050" y="3727450"/>
          <p14:tracePt t="525203" x="5346700" y="3721100"/>
          <p14:tracePt t="525267" x="5340350" y="3733800"/>
          <p14:tracePt t="525275" x="5327650" y="3740150"/>
          <p14:tracePt t="525276" x="5321300" y="3752850"/>
          <p14:tracePt t="525287" x="5308600" y="3771900"/>
          <p14:tracePt t="525303" x="5289550" y="3790950"/>
          <p14:tracePt t="525320" x="5276850" y="3797300"/>
          <p14:tracePt t="525337" x="5264150" y="3810000"/>
          <p14:tracePt t="525354" x="5251450" y="3822700"/>
          <p14:tracePt t="525370" x="5245100" y="3822700"/>
          <p14:tracePt t="525387" x="5238750" y="3822700"/>
          <p14:tracePt t="525403" x="5226050" y="3810000"/>
          <p14:tracePt t="525420" x="5213350" y="3784600"/>
          <p14:tracePt t="525437" x="5200650" y="3746500"/>
          <p14:tracePt t="525453" x="5194300" y="3721100"/>
          <p14:tracePt t="525471" x="5187950" y="3708400"/>
          <p14:tracePt t="525487" x="5181600" y="3695700"/>
          <p14:tracePt t="525547" x="5181600" y="3702050"/>
          <p14:tracePt t="525555" x="5181600" y="3708400"/>
          <p14:tracePt t="525557" x="5175250" y="3727450"/>
          <p14:tracePt t="525570" x="5168900" y="3752850"/>
          <p14:tracePt t="525587" x="5156200" y="3765550"/>
          <p14:tracePt t="525603" x="5149850" y="3778250"/>
          <p14:tracePt t="525620" x="5143500" y="3797300"/>
          <p14:tracePt t="525637" x="5130800" y="3803650"/>
          <p14:tracePt t="525653" x="5118100" y="3822700"/>
          <p14:tracePt t="525670" x="5111750" y="3822700"/>
          <p14:tracePt t="525686" x="5105400" y="3822700"/>
          <p14:tracePt t="525731" x="5092700" y="3816350"/>
          <p14:tracePt t="525736" x="5086350" y="3803650"/>
          <p14:tracePt t="525739" x="5080000" y="3797300"/>
          <p14:tracePt t="525754" x="5067300" y="3746500"/>
          <p14:tracePt t="525770" x="5060950" y="3727450"/>
          <p14:tracePt t="525788" x="5060950" y="3702050"/>
          <p14:tracePt t="525803" x="5060950" y="3683000"/>
          <p14:tracePt t="525820" x="5060950" y="3676650"/>
          <p14:tracePt t="525837" x="5060950" y="3663950"/>
          <p14:tracePt t="525923" x="5060950" y="3670300"/>
          <p14:tracePt t="525930" x="5060950" y="3676650"/>
          <p14:tracePt t="525938" x="5060950" y="3695700"/>
          <p14:tracePt t="525955" x="5054600" y="3702050"/>
          <p14:tracePt t="525970" x="5041900" y="3727450"/>
          <p14:tracePt t="525972" x="5035550" y="3740150"/>
          <p14:tracePt t="525987" x="5035550" y="3752850"/>
          <p14:tracePt t="526003" x="5022850" y="3759200"/>
          <p14:tracePt t="526020" x="5022850" y="3765550"/>
          <p14:tracePt t="526037" x="5016500" y="3765550"/>
          <p14:tracePt t="526122" x="5016500" y="3759200"/>
          <p14:tracePt t="526130" x="5016500" y="3752850"/>
          <p14:tracePt t="526138" x="5016500" y="3733800"/>
          <p14:tracePt t="526156" x="5016500" y="3727450"/>
          <p14:tracePt t="526157" x="5010150" y="3714750"/>
          <p14:tracePt t="526170" x="5010150" y="3708400"/>
          <p14:tracePt t="526187" x="5003800" y="3708400"/>
          <p14:tracePt t="526227" x="4997450" y="3708400"/>
          <p14:tracePt t="526242" x="4997450" y="3714750"/>
          <p14:tracePt t="526253" x="4991100" y="3721100"/>
          <p14:tracePt t="526255" x="4984750" y="3733800"/>
          <p14:tracePt t="526271" x="4978400" y="3746500"/>
          <p14:tracePt t="526287" x="4972050" y="3759200"/>
          <p14:tracePt t="526303" x="4959350" y="3784600"/>
          <p14:tracePt t="526320" x="4946650" y="3797300"/>
          <p14:tracePt t="526336" x="4940300" y="3822700"/>
          <p14:tracePt t="526336" x="4933950" y="3829050"/>
          <p14:tracePt t="526354" x="4921250" y="3835400"/>
          <p14:tracePt t="526370" x="4921250" y="3841750"/>
          <p14:tracePt t="526434" x="4914900" y="3841750"/>
          <p14:tracePt t="526450" x="4908550" y="3835400"/>
          <p14:tracePt t="526458" x="4895850" y="3829050"/>
          <p14:tracePt t="526466" x="4895850" y="3816350"/>
          <p14:tracePt t="526471" x="4883150" y="3790950"/>
          <p14:tracePt t="526487" x="4857750" y="3759200"/>
          <p14:tracePt t="526503" x="4826000" y="3721100"/>
          <p14:tracePt t="526521" x="4806950" y="3708400"/>
          <p14:tracePt t="526537" x="4794250" y="3702050"/>
          <p14:tracePt t="526554" x="4794250" y="3695700"/>
          <p14:tracePt t="526658" x="4787900" y="3695700"/>
          <p14:tracePt t="526689" x="4787900" y="3702050"/>
          <p14:tracePt t="526778" x="4787900" y="3708400"/>
          <p14:tracePt t="526786" x="4787900" y="3721100"/>
          <p14:tracePt t="526797" x="4787900" y="3727450"/>
          <p14:tracePt t="526803" x="4787900" y="3740150"/>
          <p14:tracePt t="526820" x="4787900" y="3752850"/>
          <p14:tracePt t="526837" x="4787900" y="3759200"/>
          <p14:tracePt t="526853" x="4787900" y="3771900"/>
          <p14:tracePt t="527010" x="4787900" y="3778250"/>
          <p14:tracePt t="527026" x="4787900" y="3784600"/>
          <p14:tracePt t="527035" x="4787900" y="3790950"/>
          <p14:tracePt t="527040" x="4787900" y="3810000"/>
          <p14:tracePt t="527053" x="4787900" y="3835400"/>
          <p14:tracePt t="527070" x="4787900" y="3879850"/>
          <p14:tracePt t="527087" x="4787900" y="3943350"/>
          <p14:tracePt t="527103" x="4787900" y="4044950"/>
          <p14:tracePt t="527120" x="4787900" y="4171950"/>
          <p14:tracePt t="527136" x="4787900" y="4324350"/>
          <p14:tracePt t="527153" x="4787900" y="4552950"/>
          <p14:tracePt t="527171" x="4787900" y="4737100"/>
          <p14:tracePt t="527187" x="4787900" y="4908550"/>
          <p14:tracePt t="527204" x="4787900" y="5048250"/>
          <p14:tracePt t="527220" x="4762500" y="5156200"/>
          <p14:tracePt t="527236" x="4749800" y="5226050"/>
          <p14:tracePt t="527254" x="4737100" y="5276850"/>
          <p14:tracePt t="527270" x="4737100" y="5314950"/>
          <p14:tracePt t="527287" x="4737100" y="5346700"/>
          <p14:tracePt t="527303" x="4737100" y="5365750"/>
          <p14:tracePt t="527320" x="4737100" y="5384800"/>
          <p14:tracePt t="527337" x="4737100" y="5397500"/>
          <p14:tracePt t="527353" x="4737100" y="5410200"/>
          <p14:tracePt t="527371" x="4737100" y="5416550"/>
          <p14:tracePt t="527387" x="4737100" y="5422900"/>
          <p14:tracePt t="527403" x="4737100" y="5429250"/>
          <p14:tracePt t="527420" x="4737100" y="5435600"/>
          <p14:tracePt t="527437" x="4737100" y="5441950"/>
          <p14:tracePt t="527454" x="4737100" y="5448300"/>
          <p14:tracePt t="527470" x="4737100" y="5454650"/>
          <p14:tracePt t="527487" x="4737100" y="5461000"/>
          <p14:tracePt t="527503" x="4743450" y="5467350"/>
          <p14:tracePt t="527520" x="4743450" y="5473700"/>
          <p14:tracePt t="527537" x="4743450" y="5480050"/>
          <p14:tracePt t="527553" x="4743450" y="5486400"/>
          <p14:tracePt t="527602" x="4743450" y="5492750"/>
          <p14:tracePt t="527605" x="4737100" y="5492750"/>
          <p14:tracePt t="527620" x="4730750" y="5492750"/>
          <p14:tracePt t="527622" x="4718050" y="5499100"/>
          <p14:tracePt t="527636" x="4705350" y="5499100"/>
          <p14:tracePt t="527653" x="4679950" y="5499100"/>
          <p14:tracePt t="527670" x="4660900" y="5505450"/>
          <p14:tracePt t="527687" x="4629150" y="5524500"/>
          <p14:tracePt t="527703" x="4616450" y="5543550"/>
          <p14:tracePt t="527720" x="4603750" y="5549900"/>
          <p14:tracePt t="527994" x="4603750" y="5543550"/>
          <p14:tracePt t="528004" x="4603750" y="5524500"/>
          <p14:tracePt t="528015" x="4603750" y="5511800"/>
          <p14:tracePt t="528021" x="4603750" y="5499100"/>
          <p14:tracePt t="528037" x="4603750" y="5486400"/>
          <p14:tracePt t="528054" x="4603750" y="5480050"/>
          <p14:tracePt t="528434" x="4603750" y="5473700"/>
          <p14:tracePt t="528459" x="4610100" y="5473700"/>
          <p14:tracePt t="528460" x="4610100" y="5480050"/>
          <p14:tracePt t="528470" x="4616450" y="5480050"/>
          <p14:tracePt t="528539" x="4616450" y="5486400"/>
          <p14:tracePt t="528539" x="0" y="0"/>
        </p14:tracePtLst>
        <p14:tracePtLst>
          <p14:tracePt t="554583" x="8007350" y="3790950"/>
          <p14:tracePt t="554699" x="8001000" y="3790950"/>
          <p14:tracePt t="554721" x="7994650" y="3790950"/>
          <p14:tracePt t="554729" x="7988300" y="3790950"/>
          <p14:tracePt t="554737" x="7981950" y="3797300"/>
          <p14:tracePt t="554753" x="7969250" y="3797300"/>
          <p14:tracePt t="554769" x="7950200" y="3803650"/>
          <p14:tracePt t="554797" x="7937500" y="3803650"/>
          <p14:tracePt t="554805" x="7924800" y="3803650"/>
          <p14:tracePt t="554809" x="7905750" y="3803650"/>
          <p14:tracePt t="554825" x="7893050" y="3803650"/>
          <p14:tracePt t="554841" x="7874000" y="3803650"/>
          <p14:tracePt t="554869" x="7861300" y="3803650"/>
          <p14:tracePt t="554873" x="7854950" y="3803650"/>
          <p14:tracePt t="554889" x="7835900" y="3810000"/>
          <p14:tracePt t="554905" x="7816850" y="3810000"/>
          <p14:tracePt t="554919" x="7804150" y="3810000"/>
          <p14:tracePt t="554937" x="7785100" y="3810000"/>
          <p14:tracePt t="554953" x="7753350" y="3816350"/>
          <p14:tracePt t="554969" x="7715250" y="3822700"/>
          <p14:tracePt t="555002" x="7670800" y="3829050"/>
          <p14:tracePt t="555010" x="7639050" y="3835400"/>
          <p14:tracePt t="555025" x="7588250" y="3835400"/>
          <p14:tracePt t="555041" x="7537450" y="3841750"/>
          <p14:tracePt t="555057" x="7454900" y="3841750"/>
          <p14:tracePt t="555069" x="7353300" y="3841750"/>
          <p14:tracePt t="555086" x="7232650" y="3848100"/>
          <p14:tracePt t="555103" x="7124700" y="3848100"/>
          <p14:tracePt t="555119" x="7016750" y="3848100"/>
          <p14:tracePt t="555135" x="6883400" y="3848100"/>
          <p14:tracePt t="555152" x="6699250" y="3860800"/>
          <p14:tracePt t="555169" x="6559550" y="3860800"/>
          <p14:tracePt t="555186" x="6362700" y="3860800"/>
          <p14:tracePt t="555202" x="6146800" y="3860800"/>
          <p14:tracePt t="555219" x="5822950" y="3860800"/>
          <p14:tracePt t="555236" x="5422900" y="3860800"/>
          <p14:tracePt t="555252" x="5022850" y="3860800"/>
          <p14:tracePt t="555269" x="4622800" y="3860800"/>
          <p14:tracePt t="555285" x="4140200" y="3860800"/>
          <p14:tracePt t="555303" x="3689350" y="3854450"/>
          <p14:tracePt t="555319" x="3314700" y="3854450"/>
          <p14:tracePt t="555335" x="3060700" y="3854450"/>
          <p14:tracePt t="555353" x="2863850" y="3854450"/>
          <p14:tracePt t="555369" x="2628900" y="3854450"/>
          <p14:tracePt t="555386" x="2444750" y="3854450"/>
          <p14:tracePt t="555402" x="2279650" y="3860800"/>
          <p14:tracePt t="555419" x="2127250" y="3860800"/>
          <p14:tracePt t="555436" x="2019300" y="3860800"/>
          <p14:tracePt t="555452" x="1924050" y="3860800"/>
          <p14:tracePt t="555469" x="1809750" y="3860800"/>
          <p14:tracePt t="555485" x="1701800" y="3860800"/>
          <p14:tracePt t="555503" x="1581150" y="3860800"/>
          <p14:tracePt t="555519" x="1454150" y="3860800"/>
          <p14:tracePt t="555536" x="1320800" y="3860800"/>
          <p14:tracePt t="555553" x="1238250" y="3860800"/>
          <p14:tracePt t="555569" x="1225550" y="3860800"/>
          <p14:tracePt t="555586" x="1219200" y="3860800"/>
          <p14:tracePt t="556449" x="1225550" y="3860800"/>
          <p14:tracePt t="556452" x="1231900" y="3860800"/>
          <p14:tracePt t="556470" x="1244600" y="3860800"/>
          <p14:tracePt t="556486" x="1289050" y="3873500"/>
          <p14:tracePt t="556489" x="1339850" y="3886200"/>
          <p14:tracePt t="556503" x="1409700" y="3911600"/>
          <p14:tracePt t="556520" x="1492250" y="3930650"/>
          <p14:tracePt t="556536" x="1562100" y="3956050"/>
          <p14:tracePt t="556553" x="1619250" y="3981450"/>
          <p14:tracePt t="556570" x="1714500" y="4051300"/>
          <p14:tracePt t="556587" x="1771650" y="4114800"/>
          <p14:tracePt t="556603" x="1828800" y="4178300"/>
          <p14:tracePt t="556620" x="1879600" y="4235450"/>
          <p14:tracePt t="556637" x="1930400" y="4318000"/>
          <p14:tracePt t="556653" x="1987550" y="4413250"/>
          <p14:tracePt t="556670" x="2025650" y="4514850"/>
          <p14:tracePt t="556686" x="2076450" y="4622800"/>
          <p14:tracePt t="556703" x="2127250" y="4730750"/>
          <p14:tracePt t="556720" x="2165350" y="4832350"/>
          <p14:tracePt t="556736" x="2197100" y="4908550"/>
          <p14:tracePt t="556754" x="2203450" y="4965700"/>
          <p14:tracePt t="556754" x="2203450" y="4991100"/>
          <p14:tracePt t="556770" x="2209800" y="5035550"/>
          <p14:tracePt t="556786" x="2209800" y="5067300"/>
          <p14:tracePt t="556803" x="2209800" y="5086350"/>
          <p14:tracePt t="556820" x="2209800" y="5105400"/>
          <p14:tracePt t="556869" x="2209800" y="5111750"/>
          <p14:tracePt t="556882" x="2209800" y="5118100"/>
          <p14:tracePt t="556900" x="2209800" y="5124450"/>
          <p14:tracePt t="556947" x="2209800" y="5130800"/>
          <p14:tracePt t="556978" x="2209800" y="5137150"/>
          <p14:tracePt t="557036" x="2209800" y="5143500"/>
          <p14:tracePt t="557946" x="2216150" y="5143500"/>
          <p14:tracePt t="557971" x="2222500" y="5143500"/>
          <p14:tracePt t="558528" x="2228850" y="5143500"/>
          <p14:tracePt t="558546" x="2228850" y="5137150"/>
          <p14:tracePt t="558554" x="2235200" y="5137150"/>
          <p14:tracePt t="558572" x="2241550" y="5137150"/>
          <p14:tracePt t="558574" x="2247900" y="5130800"/>
          <p14:tracePt t="558586" x="2254250" y="5130800"/>
          <p14:tracePt t="558603" x="2260600" y="5130800"/>
          <p14:tracePt t="558809" x="2266950" y="5130800"/>
          <p14:tracePt t="558818" x="2273300" y="5130800"/>
          <p14:tracePt t="558844" x="2279650" y="5130800"/>
          <p14:tracePt t="558851" x="2286000" y="5130800"/>
          <p14:tracePt t="558854" x="2292350" y="5130800"/>
          <p14:tracePt t="558870" x="2311400" y="5130800"/>
          <p14:tracePt t="558886" x="2317750" y="5130800"/>
          <p14:tracePt t="558903" x="2330450" y="5130800"/>
          <p14:tracePt t="558947" x="2336800" y="5130800"/>
          <p14:tracePt t="558962" x="2343150" y="5130800"/>
          <p14:tracePt t="559490" x="2336800" y="5130800"/>
          <p14:tracePt t="559516" x="2330450" y="5130800"/>
          <p14:tracePt t="559522" x="2324100" y="5130800"/>
          <p14:tracePt t="559538" x="2317750" y="5130800"/>
          <p14:tracePt t="559541" x="2317750" y="5124450"/>
          <p14:tracePt t="559553" x="2311400" y="5124450"/>
          <p14:tracePt t="559570" x="2298700" y="5124450"/>
          <p14:tracePt t="559587" x="2292350" y="5124450"/>
          <p14:tracePt t="559659" x="2292350" y="5118100"/>
          <p14:tracePt t="559923" x="2286000" y="5118100"/>
          <p14:tracePt t="559940" x="2279650" y="5118100"/>
          <p14:tracePt t="559941" x="2266950" y="5124450"/>
          <p14:tracePt t="559953" x="2222500" y="5149850"/>
          <p14:tracePt t="559970" x="2184400" y="5162550"/>
          <p14:tracePt t="559987" x="2159000" y="5175250"/>
          <p14:tracePt t="560003" x="2146300" y="5175250"/>
          <p14:tracePt t="560130" x="2146300" y="5181600"/>
          <p14:tracePt t="560170" x="2152650" y="5181600"/>
          <p14:tracePt t="560178" x="2159000" y="5181600"/>
          <p14:tracePt t="560182" x="2165350" y="5175250"/>
          <p14:tracePt t="560186" x="2171700" y="5175250"/>
          <p14:tracePt t="560203" x="2178050" y="5168900"/>
          <p14:tracePt t="560220" x="2190750" y="5168900"/>
          <p14:tracePt t="560236" x="2197100" y="5162550"/>
          <p14:tracePt t="560253" x="2203450" y="5162550"/>
          <p14:tracePt t="560270" x="2209800" y="5156200"/>
          <p14:tracePt t="560286" x="2216150" y="5156200"/>
          <p14:tracePt t="560303" x="2228850" y="5156200"/>
          <p14:tracePt t="560346" x="2235200" y="5156200"/>
          <p14:tracePt t="560362" x="2241550" y="5156200"/>
          <p14:tracePt t="560420" x="2247900" y="5156200"/>
          <p14:tracePt t="560515" x="2254250" y="5156200"/>
          <p14:tracePt t="560538" x="2260600" y="5156200"/>
          <p14:tracePt t="560555" x="2266950" y="5156200"/>
          <p14:tracePt t="560578" x="2279650" y="5156200"/>
          <p14:tracePt t="560586" x="2286000" y="5149850"/>
          <p14:tracePt t="560604" x="2292350" y="5149850"/>
          <p14:tracePt t="560618" x="2298700" y="5149850"/>
          <p14:tracePt t="561084" x="2292350" y="5149850"/>
          <p14:tracePt t="561117" x="2286000" y="5149850"/>
          <p14:tracePt t="561203" x="2292350" y="5143500"/>
          <p14:tracePt t="561210" x="2298700" y="5143500"/>
          <p14:tracePt t="561218" x="2330450" y="5143500"/>
          <p14:tracePt t="561236" x="2355850" y="5143500"/>
          <p14:tracePt t="561239" x="2451100" y="5143500"/>
          <p14:tracePt t="561253" x="2622550" y="5143500"/>
          <p14:tracePt t="561270" x="2825750" y="5143500"/>
          <p14:tracePt t="561286" x="3130550" y="5143500"/>
          <p14:tracePt t="561303" x="3530600" y="5143500"/>
          <p14:tracePt t="561320" x="3994150" y="5143500"/>
          <p14:tracePt t="561336" x="4502150" y="5143500"/>
          <p14:tracePt t="561353" x="4978400" y="5162550"/>
          <p14:tracePt t="561369" x="5575300" y="5162550"/>
          <p14:tracePt t="561386" x="5791200" y="5175250"/>
          <p14:tracePt t="561403" x="5969000" y="5175250"/>
          <p14:tracePt t="561419" x="6083300" y="5175250"/>
          <p14:tracePt t="561436" x="6153150" y="5175250"/>
          <p14:tracePt t="561453" x="6191250" y="5175250"/>
          <p14:tracePt t="561818" x="6184900" y="5175250"/>
          <p14:tracePt t="561829" x="6178550" y="5175250"/>
          <p14:tracePt t="561836" x="6172200" y="5175250"/>
          <p14:tracePt t="561852" x="6140450" y="5175250"/>
          <p14:tracePt t="561855" x="6108700" y="5181600"/>
          <p14:tracePt t="561870" x="6064250" y="5181600"/>
          <p14:tracePt t="561886" x="6007100" y="5181600"/>
          <p14:tracePt t="561903" x="5924550" y="5181600"/>
          <p14:tracePt t="561920" x="5803900" y="5181600"/>
          <p14:tracePt t="561936" x="5657850" y="5181600"/>
          <p14:tracePt t="561953" x="5518150" y="5181600"/>
          <p14:tracePt t="561969" x="5314950" y="5181600"/>
          <p14:tracePt t="561986" x="5162550" y="5181600"/>
          <p14:tracePt t="562003" x="4991100" y="5181600"/>
          <p14:tracePt t="562019" x="4794250" y="5181600"/>
          <p14:tracePt t="562036" x="4603750" y="5181600"/>
          <p14:tracePt t="562053" x="4419600" y="5181600"/>
          <p14:tracePt t="562070" x="4235450" y="5187950"/>
          <p14:tracePt t="562086" x="4070350" y="5207000"/>
          <p14:tracePt t="562103" x="3924300" y="5219700"/>
          <p14:tracePt t="562120" x="3790950" y="5257800"/>
          <p14:tracePt t="562136" x="3670300" y="5270500"/>
          <p14:tracePt t="562153" x="3556000" y="5289550"/>
          <p14:tracePt t="562169" x="3327400" y="5308600"/>
          <p14:tracePt t="562202" x="3276600" y="5321300"/>
          <p14:tracePt t="562205" x="3200400" y="5334000"/>
          <p14:tracePt t="562219" x="3149600" y="5334000"/>
          <p14:tracePt t="562236" x="3092450" y="5353050"/>
          <p14:tracePt t="562252" x="3041650" y="5359400"/>
          <p14:tracePt t="562269" x="2997200" y="5365750"/>
          <p14:tracePt t="562286" x="2959100" y="5372100"/>
          <p14:tracePt t="562303" x="2933700" y="5372100"/>
          <p14:tracePt t="562319" x="2901950" y="5378450"/>
          <p14:tracePt t="562336" x="2870200" y="5378450"/>
          <p14:tracePt t="562353" x="2844800" y="5378450"/>
          <p14:tracePt t="562369" x="2787650" y="5391150"/>
          <p14:tracePt t="562386" x="2762250" y="5397500"/>
          <p14:tracePt t="562403" x="2736850" y="5403850"/>
          <p14:tracePt t="562419" x="2724150" y="5410200"/>
          <p14:tracePt t="562436" x="2705100" y="5410200"/>
          <p14:tracePt t="562453" x="2698750" y="5410200"/>
          <p14:tracePt t="562469" x="2679700" y="5422900"/>
          <p14:tracePt t="562486" x="2660650" y="5429250"/>
          <p14:tracePt t="562502" x="2635250" y="5441950"/>
          <p14:tracePt t="562520" x="2603500" y="5448300"/>
          <p14:tracePt t="562536" x="2584450" y="5454650"/>
          <p14:tracePt t="562553" x="2559050" y="5467350"/>
          <p14:tracePt t="562569" x="2546350" y="5473700"/>
          <p14:tracePt t="562586" x="2527300" y="5480050"/>
          <p14:tracePt t="562603" x="2527300" y="5486400"/>
          <p14:tracePt t="562619" x="2514600" y="5492750"/>
          <p14:tracePt t="562636" x="2508250" y="5499100"/>
          <p14:tracePt t="562653" x="2495550" y="5499100"/>
          <p14:tracePt t="562690" x="2489200" y="5499100"/>
          <p14:tracePt t="562693" x="2489200" y="5505450"/>
          <p14:tracePt t="562703" x="2476500" y="5511800"/>
          <p14:tracePt t="562720" x="2470150" y="5511800"/>
          <p14:tracePt t="562736" x="2463800" y="5518150"/>
          <p14:tracePt t="562753" x="2457450" y="5524500"/>
          <p14:tracePt t="562769" x="2444750" y="5530850"/>
          <p14:tracePt t="562786" x="2438400" y="5530850"/>
          <p14:tracePt t="562803" x="2432050" y="5537200"/>
          <p14:tracePt t="562848" x="2432050" y="5543550"/>
          <p14:tracePt t="562862" x="2432050" y="5549900"/>
          <p14:tracePt t="562875" x="2438400" y="5556250"/>
          <p14:tracePt t="562877" x="2438400" y="5562600"/>
          <p14:tracePt t="562886" x="2457450" y="5562600"/>
          <p14:tracePt t="562903" x="2463800" y="5562600"/>
          <p14:tracePt t="562920" x="2470150" y="5562600"/>
          <p14:tracePt t="563083" x="2463800" y="5562600"/>
          <p14:tracePt t="563098" x="2457450" y="5562600"/>
          <p14:tracePt t="563107" x="2451100" y="5562600"/>
          <p14:tracePt t="563110" x="2444750" y="5562600"/>
          <p14:tracePt t="563120" x="2432050" y="5562600"/>
          <p14:tracePt t="563136" x="2425700" y="5568950"/>
          <p14:tracePt t="563827" x="2425700" y="5575300"/>
          <p14:tracePt t="563830" x="2419350" y="5575300"/>
          <p14:tracePt t="563834" x="2406650" y="5575300"/>
          <p14:tracePt t="563853" x="2406650" y="5581650"/>
          <p14:tracePt t="563994" x="2413000" y="5581650"/>
          <p14:tracePt t="564002" x="2425700" y="5581650"/>
          <p14:tracePt t="564019" x="2438400" y="5581650"/>
          <p14:tracePt t="564036" x="2470150" y="5581650"/>
          <p14:tracePt t="564039" x="2520950" y="5581650"/>
          <p14:tracePt t="564053" x="2578100" y="5581650"/>
          <p14:tracePt t="564069" x="2628900" y="5581650"/>
          <p14:tracePt t="564086" x="2673350" y="5581650"/>
          <p14:tracePt t="564103" x="2724150" y="5581650"/>
          <p14:tracePt t="564119" x="2781300" y="5581650"/>
          <p14:tracePt t="564136" x="2838450" y="5575300"/>
          <p14:tracePt t="564152" x="2946400" y="5575300"/>
          <p14:tracePt t="564170" x="2990850" y="5575300"/>
          <p14:tracePt t="564170" x="3035300" y="5575300"/>
          <p14:tracePt t="564186" x="3143250" y="5575300"/>
          <p14:tracePt t="564202" x="3295650" y="5575300"/>
          <p14:tracePt t="564220" x="3492500" y="5575300"/>
          <p14:tracePt t="564236" x="3651250" y="5575300"/>
          <p14:tracePt t="564253" x="3835400" y="5575300"/>
          <p14:tracePt t="564269" x="4019550" y="5575300"/>
          <p14:tracePt t="564286" x="4203700" y="5575300"/>
          <p14:tracePt t="564303" x="4375150" y="5575300"/>
          <p14:tracePt t="564319" x="4572000" y="5575300"/>
          <p14:tracePt t="564336" x="4749800" y="5575300"/>
          <p14:tracePt t="564352" x="4946650" y="5575300"/>
          <p14:tracePt t="564369" x="5219700" y="5575300"/>
          <p14:tracePt t="564386" x="5391150" y="5575300"/>
          <p14:tracePt t="564402" x="5543550" y="5575300"/>
          <p14:tracePt t="564420" x="5683250" y="5575300"/>
          <p14:tracePt t="564436" x="5810250" y="5575300"/>
          <p14:tracePt t="564453" x="5924550" y="5575300"/>
          <p14:tracePt t="564469" x="6019800" y="5575300"/>
          <p14:tracePt t="564486" x="6121400" y="5575300"/>
          <p14:tracePt t="564503" x="6210300" y="5575300"/>
          <p14:tracePt t="564519" x="6292850" y="5575300"/>
          <p14:tracePt t="564536" x="6381750" y="5575300"/>
          <p14:tracePt t="564552" x="6483350" y="5575300"/>
          <p14:tracePt t="564569" x="6604000" y="5575300"/>
          <p14:tracePt t="564586" x="6673850" y="5575300"/>
          <p14:tracePt t="564602" x="6731000" y="5575300"/>
          <p14:tracePt t="564619" x="6775450" y="5575300"/>
          <p14:tracePt t="564636" x="6832600" y="5575300"/>
          <p14:tracePt t="564653" x="6883400" y="5575300"/>
          <p14:tracePt t="564669" x="6915150" y="5575300"/>
          <p14:tracePt t="564686" x="6946900" y="5575300"/>
          <p14:tracePt t="564703" x="6959600" y="5575300"/>
          <p14:tracePt t="564719" x="6972300" y="5575300"/>
          <p14:tracePt t="564736" x="6978650" y="5575300"/>
          <p14:tracePt t="564752" x="6991350" y="5575300"/>
          <p14:tracePt t="564769" x="6997700" y="5575300"/>
          <p14:tracePt t="565307" x="6997700" y="5562600"/>
          <p14:tracePt t="565314" x="6997700" y="5537200"/>
          <p14:tracePt t="565330" x="6997700" y="5486400"/>
          <p14:tracePt t="565346" x="6997700" y="5403850"/>
          <p14:tracePt t="565355" x="6991350" y="5359400"/>
          <p14:tracePt t="565357" x="6991350" y="5314950"/>
          <p14:tracePt t="565369" x="6985000" y="5238750"/>
          <p14:tracePt t="565386" x="6985000" y="5200650"/>
          <p14:tracePt t="565402" x="6985000" y="5149850"/>
          <p14:tracePt t="565420" x="6985000" y="5092700"/>
          <p14:tracePt t="565436" x="6985000" y="5035550"/>
          <p14:tracePt t="565452" x="6985000" y="4984750"/>
          <p14:tracePt t="565469" x="6985000" y="4940300"/>
          <p14:tracePt t="565486" x="7004050" y="4895850"/>
          <p14:tracePt t="565503" x="7035800" y="4838700"/>
          <p14:tracePt t="565519" x="7054850" y="4806950"/>
          <p14:tracePt t="565536" x="7080250" y="4781550"/>
          <p14:tracePt t="565552" x="7092950" y="4768850"/>
          <p14:tracePt t="565634" x="7086600" y="4775200"/>
          <p14:tracePt t="565636" x="7080250" y="4787900"/>
          <p14:tracePt t="565652" x="7067550" y="4806950"/>
          <p14:tracePt t="565656" x="7035800" y="4857750"/>
          <p14:tracePt t="565669" x="6997700" y="4933950"/>
          <p14:tracePt t="565686" x="6959600" y="5029200"/>
          <p14:tracePt t="565703" x="6908800" y="5124450"/>
          <p14:tracePt t="565719" x="6870700" y="5200650"/>
          <p14:tracePt t="565736" x="6851650" y="5251450"/>
          <p14:tracePt t="565752" x="6838950" y="5295900"/>
          <p14:tracePt t="565769" x="6826250" y="5346700"/>
          <p14:tracePt t="565786" x="6819900" y="5372100"/>
          <p14:tracePt t="565802" x="6819900" y="5384800"/>
          <p14:tracePt t="565819" x="6813550" y="5391150"/>
          <p14:tracePt t="565836" x="6813550" y="5397500"/>
          <p14:tracePt t="565899" x="6807200" y="5403850"/>
          <p14:tracePt t="565923" x="6800850" y="5403850"/>
          <p14:tracePt t="565933" x="6794500" y="5410200"/>
          <p14:tracePt t="565937" x="6788150" y="5410200"/>
          <p14:tracePt t="565952" x="6781800" y="5416550"/>
          <p14:tracePt t="565955" x="6769100" y="5422900"/>
          <p14:tracePt t="565969" x="6711950" y="5441950"/>
          <p14:tracePt t="565986" x="6610350" y="5486400"/>
          <p14:tracePt t="566002" x="6496050" y="5537200"/>
          <p14:tracePt t="566019" x="6330950" y="5600700"/>
          <p14:tracePt t="566036" x="6159500" y="5645150"/>
          <p14:tracePt t="566052" x="5956300" y="5689600"/>
          <p14:tracePt t="566069" x="5746750" y="5727700"/>
          <p14:tracePt t="566086" x="5530850" y="5753100"/>
          <p14:tracePt t="566102" x="5238750" y="5765800"/>
          <p14:tracePt t="566119" x="4965700" y="5772150"/>
          <p14:tracePt t="566136" x="4692650" y="5784850"/>
          <p14:tracePt t="566153" x="4476750" y="5784850"/>
          <p14:tracePt t="566169" x="4286250" y="5784850"/>
          <p14:tracePt t="566186" x="4044950" y="5784850"/>
          <p14:tracePt t="566202" x="3911600" y="5778500"/>
          <p14:tracePt t="566219" x="3784600" y="5778500"/>
          <p14:tracePt t="566236" x="3676650" y="5778500"/>
          <p14:tracePt t="566252" x="3587750" y="5778500"/>
          <p14:tracePt t="566269" x="3517900" y="5772150"/>
          <p14:tracePt t="566286" x="3460750" y="5772150"/>
          <p14:tracePt t="566302" x="3416300" y="5772150"/>
          <p14:tracePt t="566319" x="3378200" y="5765800"/>
          <p14:tracePt t="566336" x="3333750" y="5765800"/>
          <p14:tracePt t="566353" x="3282950" y="5765800"/>
          <p14:tracePt t="566369" x="3194050" y="5765800"/>
          <p14:tracePt t="566386" x="3136900" y="5765800"/>
          <p14:tracePt t="566402" x="3073400" y="5765800"/>
          <p14:tracePt t="566419" x="3016250" y="5765800"/>
          <p14:tracePt t="566436" x="2940050" y="5765800"/>
          <p14:tracePt t="566452" x="2870200" y="5765800"/>
          <p14:tracePt t="566469" x="2819400" y="5765800"/>
          <p14:tracePt t="566486" x="2774950" y="5765800"/>
          <p14:tracePt t="566502" x="2749550" y="5765800"/>
          <p14:tracePt t="566519" x="2736850" y="5765800"/>
          <p14:tracePt t="566536" x="2730500" y="5765800"/>
          <p14:tracePt t="566552" x="2698750" y="5759450"/>
          <p14:tracePt t="566569" x="2686050" y="5746750"/>
          <p14:tracePt t="566586" x="2667000" y="5740400"/>
          <p14:tracePt t="566603" x="2654300" y="5740400"/>
          <p14:tracePt t="566619" x="2647950" y="5721350"/>
          <p14:tracePt t="566636" x="2635250" y="5721350"/>
          <p14:tracePt t="566652" x="2628900" y="5702300"/>
          <p14:tracePt t="566669" x="2622550" y="5695950"/>
          <p14:tracePt t="566686" x="2616200" y="5695950"/>
          <p14:tracePt t="566702" x="2609850" y="5689600"/>
          <p14:tracePt t="566719" x="2609850" y="5683250"/>
          <p14:tracePt t="566735" x="2603500" y="5683250"/>
          <p14:tracePt t="566752" x="2597150" y="5676900"/>
          <p14:tracePt t="566769" x="2584450" y="5670550"/>
          <p14:tracePt t="566786" x="2578100" y="5664200"/>
          <p14:tracePt t="566802" x="2578100" y="5657850"/>
          <p14:tracePt t="566819" x="2559050" y="5645150"/>
          <p14:tracePt t="566836" x="2552700" y="5632450"/>
          <p14:tracePt t="566852" x="2540000" y="5619750"/>
          <p14:tracePt t="566869" x="2527300" y="5607050"/>
          <p14:tracePt t="566886" x="2527300" y="5600700"/>
          <p14:tracePt t="566902" x="2520950" y="5588000"/>
          <p14:tracePt t="566919" x="2508250" y="5575300"/>
          <p14:tracePt t="566936" x="2508250" y="5556250"/>
          <p14:tracePt t="566953" x="2501900" y="5556250"/>
          <p14:tracePt t="566969" x="2501900" y="5543550"/>
          <p14:tracePt t="566986" x="2501900" y="5537200"/>
          <p14:tracePt t="567026" x="2495550" y="5537200"/>
          <p14:tracePt t="567194" x="2489200" y="5537200"/>
          <p14:tracePt t="567194" x="2489200" y="5530850"/>
          <p14:tracePt t="567219" x="2489200" y="5524500"/>
          <p14:tracePt t="567240" x="2482850" y="5518150"/>
          <p14:tracePt t="567274" x="2476500" y="5518150"/>
          <p14:tracePt t="567492" x="2476500" y="5524500"/>
          <p14:tracePt t="567508" x="2476500" y="5530850"/>
          <p14:tracePt t="567682" x="2470150" y="5524500"/>
          <p14:tracePt t="567698" x="2470150" y="5518150"/>
          <p14:tracePt t="567701" x="2470150" y="5511800"/>
          <p14:tracePt t="567722" x="2470150" y="5505450"/>
          <p14:tracePt t="567724" x="2470150" y="5499100"/>
          <p14:tracePt t="567736" x="2463800" y="5486400"/>
          <p14:tracePt t="567752" x="2463800" y="5480050"/>
          <p14:tracePt t="568130" x="2463800" y="5492750"/>
          <p14:tracePt t="568137" x="2463800" y="5499100"/>
          <p14:tracePt t="568152" x="2463800" y="5524500"/>
          <p14:tracePt t="568169" x="2457450" y="5556250"/>
          <p14:tracePt t="568173" x="2457450" y="5588000"/>
          <p14:tracePt t="568186" x="2457450" y="5613400"/>
          <p14:tracePt t="568202" x="2457450" y="5632450"/>
          <p14:tracePt t="568219" x="2457450" y="5651500"/>
          <p14:tracePt t="568410" x="2463800" y="5651500"/>
          <p14:tracePt t="568418" x="2470150" y="5651500"/>
          <p14:tracePt t="568433" x="2476500" y="5651500"/>
          <p14:tracePt t="568449" x="2476500" y="5645150"/>
          <p14:tracePt t="568462" x="2482850" y="5645150"/>
          <p14:tracePt t="568464" x="2489200" y="5638800"/>
          <p14:tracePt t="568469" x="2495550" y="5638800"/>
          <p14:tracePt t="568486" x="2501900" y="5626100"/>
          <p14:tracePt t="568502" x="2508250" y="5619750"/>
          <p14:tracePt t="568519" x="2520950" y="5619750"/>
          <p14:tracePt t="568536" x="2540000" y="5607050"/>
          <p14:tracePt t="568552" x="2571750" y="5594350"/>
          <p14:tracePt t="568570" x="2597150" y="5594350"/>
          <p14:tracePt t="568611" x="2603500" y="5594350"/>
          <p14:tracePt t="568619" x="2609850" y="5594350"/>
          <p14:tracePt t="568621" x="2616200" y="5594350"/>
          <p14:tracePt t="568666" x="2622550" y="5594350"/>
          <p14:tracePt t="568683" x="2635250" y="5594350"/>
          <p14:tracePt t="568699" x="2647950" y="5594350"/>
          <p14:tracePt t="568712" x="2673350" y="5594350"/>
          <p14:tracePt t="568722" x="2686050" y="5594350"/>
          <p14:tracePt t="568724" x="2705100" y="5594350"/>
          <p14:tracePt t="568736" x="2749550" y="5594350"/>
          <p14:tracePt t="568752" x="2825750" y="5594350"/>
          <p14:tracePt t="568769" x="3035300" y="5594350"/>
          <p14:tracePt t="568785" x="3257550" y="5581650"/>
          <p14:tracePt t="568802" x="3587750" y="5581650"/>
          <p14:tracePt t="568819" x="3917950" y="5581650"/>
          <p14:tracePt t="568835" x="4273550" y="5581650"/>
          <p14:tracePt t="568852" x="4654550" y="5568950"/>
          <p14:tracePt t="568869" x="5035550" y="5568950"/>
          <p14:tracePt t="568885" x="5365750" y="5568950"/>
          <p14:tracePt t="568902" x="5594350" y="5568950"/>
          <p14:tracePt t="568919" x="5765800" y="5575300"/>
          <p14:tracePt t="568936" x="5918200" y="5575300"/>
          <p14:tracePt t="568952" x="6019800" y="5575300"/>
          <p14:tracePt t="568969" x="6076950" y="5575300"/>
          <p14:tracePt t="568985" x="6153150" y="5575300"/>
          <p14:tracePt t="569002" x="6178550" y="5575300"/>
          <p14:tracePt t="569019" x="6197600" y="5575300"/>
          <p14:tracePt t="569035" x="6210300" y="5575300"/>
          <p14:tracePt t="569868" x="6216650" y="5575300"/>
          <p14:tracePt t="569878" x="6223000" y="5575300"/>
          <p14:tracePt t="569885" x="6229350" y="5575300"/>
          <p14:tracePt t="569889" x="6248400" y="5568950"/>
          <p14:tracePt t="569903" x="6267450" y="5562600"/>
          <p14:tracePt t="569919" x="6311900" y="5549900"/>
          <p14:tracePt t="569936" x="6362700" y="5549900"/>
          <p14:tracePt t="569952" x="6400800" y="5549900"/>
          <p14:tracePt t="569969" x="6477000" y="5549900"/>
          <p14:tracePt t="569986" x="6521450" y="5549900"/>
          <p14:tracePt t="570002" x="6572250" y="5537200"/>
          <p14:tracePt t="570019" x="6610350" y="5530850"/>
          <p14:tracePt t="570036" x="6654800" y="5511800"/>
          <p14:tracePt t="570052" x="6686550" y="5492750"/>
          <p14:tracePt t="570069" x="6718300" y="5473700"/>
          <p14:tracePt t="570085" x="6731000" y="5461000"/>
          <p14:tracePt t="570102" x="6750050" y="5448300"/>
          <p14:tracePt t="570119" x="6769100" y="5422900"/>
          <p14:tracePt t="570135" x="6781800" y="5397500"/>
          <p14:tracePt t="570152" x="6788150" y="5384800"/>
          <p14:tracePt t="570169" x="6794500" y="5365750"/>
          <p14:tracePt t="570186" x="6794500" y="5340350"/>
          <p14:tracePt t="570202" x="6794500" y="5321300"/>
          <p14:tracePt t="570219" x="6794500" y="5308600"/>
          <p14:tracePt t="570236" x="6781800" y="5270500"/>
          <p14:tracePt t="570252" x="6750050" y="5245100"/>
          <p14:tracePt t="570269" x="6718300" y="5213350"/>
          <p14:tracePt t="570285" x="6667500" y="5175250"/>
          <p14:tracePt t="570302" x="6623050" y="5156200"/>
          <p14:tracePt t="570319" x="6553200" y="5143500"/>
          <p14:tracePt t="570335" x="6508750" y="5124450"/>
          <p14:tracePt t="570352" x="6445250" y="5111750"/>
          <p14:tracePt t="570369" x="6394450" y="5111750"/>
          <p14:tracePt t="570385" x="6280150" y="5099050"/>
          <p14:tracePt t="570403" x="6184900" y="5080000"/>
          <p14:tracePt t="570419" x="6076950" y="5073650"/>
          <p14:tracePt t="570436" x="5988050" y="5067300"/>
          <p14:tracePt t="570452" x="5905500" y="5054600"/>
          <p14:tracePt t="570469" x="5822950" y="5041900"/>
          <p14:tracePt t="570485" x="5746750" y="5029200"/>
          <p14:tracePt t="570502" x="5664200" y="5022850"/>
          <p14:tracePt t="570519" x="5588000" y="5010150"/>
          <p14:tracePt t="570535" x="5499100" y="5010150"/>
          <p14:tracePt t="570553" x="5384800" y="4997450"/>
          <p14:tracePt t="570569" x="5270500" y="4978400"/>
          <p14:tracePt t="570586" x="5149850" y="4959350"/>
          <p14:tracePt t="570602" x="5016500" y="4927600"/>
          <p14:tracePt t="570619" x="4876800" y="4902200"/>
          <p14:tracePt t="570636" x="4800600" y="4889500"/>
          <p14:tracePt t="570652" x="4737100" y="4883150"/>
          <p14:tracePt t="570670" x="4692650" y="4876800"/>
          <p14:tracePt t="570686" x="4648200" y="4870450"/>
          <p14:tracePt t="570702" x="4597400" y="4870450"/>
          <p14:tracePt t="570719" x="4540250" y="4870450"/>
          <p14:tracePt t="570735" x="4464050" y="4870450"/>
          <p14:tracePt t="570752" x="4349750" y="4864100"/>
          <p14:tracePt t="570769" x="4318000" y="4864100"/>
          <p14:tracePt t="570785" x="4210050" y="4864100"/>
          <p14:tracePt t="570802" x="4140200" y="4864100"/>
          <p14:tracePt t="570819" x="4070350" y="4864100"/>
          <p14:tracePt t="570836" x="4000500" y="4864100"/>
          <p14:tracePt t="570852" x="3930650" y="4864100"/>
          <p14:tracePt t="570869" x="3860800" y="4864100"/>
          <p14:tracePt t="570885" x="3803650" y="4864100"/>
          <p14:tracePt t="570902" x="3721100" y="4864100"/>
          <p14:tracePt t="570919" x="3663950" y="4864100"/>
          <p14:tracePt t="570935" x="3613150" y="4864100"/>
          <p14:tracePt t="570952" x="3556000" y="4864100"/>
          <p14:tracePt t="570969" x="3498850" y="4864100"/>
          <p14:tracePt t="570985" x="3409950" y="4870450"/>
          <p14:tracePt t="571002" x="3359150" y="4876800"/>
          <p14:tracePt t="571018" x="3302000" y="4876800"/>
          <p14:tracePt t="571036" x="3257550" y="4876800"/>
          <p14:tracePt t="571052" x="3219450" y="4883150"/>
          <p14:tracePt t="571069" x="3175000" y="4883150"/>
          <p14:tracePt t="571085" x="3136900" y="4889500"/>
          <p14:tracePt t="571102" x="3098800" y="4889500"/>
          <p14:tracePt t="571119" x="3067050" y="4895850"/>
          <p14:tracePt t="571135" x="3022600" y="4895850"/>
          <p14:tracePt t="571152" x="2971800" y="4902200"/>
          <p14:tracePt t="571169" x="2908300" y="4908550"/>
          <p14:tracePt t="571186" x="2863850" y="4908550"/>
          <p14:tracePt t="571203" x="2825750" y="4908550"/>
          <p14:tracePt t="571219" x="2787650" y="4914900"/>
          <p14:tracePt t="571236" x="2762250" y="4914900"/>
          <p14:tracePt t="571252" x="2730500" y="4914900"/>
          <p14:tracePt t="571269" x="2705100" y="4921250"/>
          <p14:tracePt t="571286" x="2692400" y="4921250"/>
          <p14:tracePt t="571302" x="2667000" y="4921250"/>
          <p14:tracePt t="571319" x="2647950" y="4927600"/>
          <p14:tracePt t="571335" x="2635250" y="4933950"/>
          <p14:tracePt t="571352" x="2628900" y="4940300"/>
          <p14:tracePt t="571369" x="2609850" y="4946650"/>
          <p14:tracePt t="571386" x="2597150" y="4946650"/>
          <p14:tracePt t="571402" x="2590800" y="4953000"/>
          <p14:tracePt t="571419" x="2584450" y="4959350"/>
          <p14:tracePt t="571436" x="2571750" y="4965700"/>
          <p14:tracePt t="571452" x="2565400" y="4965700"/>
          <p14:tracePt t="571469" x="2559050" y="4965700"/>
          <p14:tracePt t="571485" x="2552700" y="4972050"/>
          <p14:tracePt t="571502" x="2546350" y="4978400"/>
          <p14:tracePt t="571519" x="2540000" y="4978400"/>
          <p14:tracePt t="571535" x="2533650" y="4978400"/>
          <p14:tracePt t="571552" x="2527300" y="4984750"/>
          <p14:tracePt t="571569" x="2514600" y="4991100"/>
          <p14:tracePt t="571586" x="2514600" y="4997450"/>
          <p14:tracePt t="571602" x="2508250" y="4997450"/>
          <p14:tracePt t="571619" x="2501900" y="4997450"/>
          <p14:tracePt t="571636" x="2495550" y="4997450"/>
          <p14:tracePt t="571652" x="2489200" y="5003800"/>
          <p14:tracePt t="571705" x="2489200" y="5010150"/>
          <p14:tracePt t="571716" x="2489200" y="5016500"/>
          <p14:tracePt t="571719" x="2489200" y="5022850"/>
          <p14:tracePt t="571735" x="2489200" y="5035550"/>
          <p14:tracePt t="571739" x="2489200" y="5041900"/>
          <p14:tracePt t="571752" x="2489200" y="5054600"/>
          <p14:tracePt t="571769" x="2489200" y="5060950"/>
          <p14:tracePt t="571785" x="2489200" y="5067300"/>
          <p14:tracePt t="571833" x="2482850" y="5073650"/>
          <p14:tracePt t="571845" x="2482850" y="5080000"/>
          <p14:tracePt t="571848" x="2476500" y="5092700"/>
          <p14:tracePt t="571852" x="2463800" y="5105400"/>
          <p14:tracePt t="571869" x="2457450" y="5118100"/>
          <p14:tracePt t="571886" x="2451100" y="5130800"/>
          <p14:tracePt t="571902" x="2438400" y="5149850"/>
          <p14:tracePt t="571919" x="2432050" y="5156200"/>
          <p14:tracePt t="571936" x="2419350" y="5168900"/>
          <p14:tracePt t="571952" x="2419350" y="5175250"/>
          <p14:tracePt t="571952" x="2419350" y="5181600"/>
          <p14:tracePt t="571969" x="2413000" y="5187950"/>
          <p14:tracePt t="571985" x="2406650" y="5200650"/>
          <p14:tracePt t="572002" x="2400300" y="5213350"/>
          <p14:tracePt t="572018" x="2400300" y="5232400"/>
          <p14:tracePt t="572035" x="2393950" y="5251450"/>
          <p14:tracePt t="572052" x="2387600" y="5270500"/>
          <p14:tracePt t="572069" x="2374900" y="5289550"/>
          <p14:tracePt t="572086" x="2374900" y="5295900"/>
          <p14:tracePt t="572102" x="2368550" y="5314950"/>
          <p14:tracePt t="572119" x="2368550" y="5327650"/>
          <p14:tracePt t="572135" x="2362200" y="5334000"/>
          <p14:tracePt t="572152" x="2362200" y="5346700"/>
          <p14:tracePt t="572152" x="2355850" y="5353050"/>
          <p14:tracePt t="572169" x="2355850" y="5359400"/>
          <p14:tracePt t="572185" x="2355850" y="5378450"/>
          <p14:tracePt t="572203" x="2355850" y="5391150"/>
          <p14:tracePt t="572218" x="2355850" y="5397500"/>
          <p14:tracePt t="572235" x="2355850" y="5410200"/>
          <p14:tracePt t="572252" x="2336800" y="5435600"/>
          <p14:tracePt t="572269" x="2324100" y="5454650"/>
          <p14:tracePt t="572286" x="2317750" y="5473700"/>
          <p14:tracePt t="572302" x="2317750" y="5499100"/>
          <p14:tracePt t="572319" x="2311400" y="5518150"/>
          <p14:tracePt t="572335" x="2311400" y="5549900"/>
          <p14:tracePt t="572352" x="2305050" y="5581650"/>
          <p14:tracePt t="572369" x="2305050" y="5619750"/>
          <p14:tracePt t="572385" x="2305050" y="5645150"/>
          <p14:tracePt t="572402" x="2311400" y="5664200"/>
          <p14:tracePt t="572419" x="2324100" y="5683250"/>
          <p14:tracePt t="572435" x="2336800" y="5695950"/>
          <p14:tracePt t="572452" x="2349500" y="5702300"/>
          <p14:tracePt t="572469" x="2355850" y="5715000"/>
          <p14:tracePt t="572485" x="2362200" y="5727700"/>
          <p14:tracePt t="572502" x="2374900" y="5740400"/>
          <p14:tracePt t="572519" x="2381250" y="5753100"/>
          <p14:tracePt t="572536" x="2393950" y="5765800"/>
          <p14:tracePt t="572552" x="2413000" y="5778500"/>
          <p14:tracePt t="572569" x="2413000" y="5797550"/>
          <p14:tracePt t="572585" x="2432050" y="5810250"/>
          <p14:tracePt t="572603" x="2444750" y="5816600"/>
          <p14:tracePt t="572619" x="2457450" y="5822950"/>
          <p14:tracePt t="572635" x="2470150" y="5829300"/>
          <p14:tracePt t="572652" x="2489200" y="5848350"/>
          <p14:tracePt t="572668" x="2508250" y="5861050"/>
          <p14:tracePt t="572686" x="2514600" y="5861050"/>
          <p14:tracePt t="572702" x="2527300" y="5873750"/>
          <p14:tracePt t="572719" x="2540000" y="5880100"/>
          <p14:tracePt t="572736" x="2552700" y="5880100"/>
          <p14:tracePt t="572752" x="2565400" y="5886450"/>
          <p14:tracePt t="572752" x="2578100" y="5886450"/>
          <p14:tracePt t="572769" x="2584450" y="5892800"/>
          <p14:tracePt t="572785" x="2616200" y="5899150"/>
          <p14:tracePt t="572802" x="2635250" y="5911850"/>
          <p14:tracePt t="572819" x="2660650" y="5924550"/>
          <p14:tracePt t="572835" x="2673350" y="5930900"/>
          <p14:tracePt t="572853" x="2692400" y="5937250"/>
          <p14:tracePt t="572869" x="2724150" y="5943600"/>
          <p14:tracePt t="572886" x="2736850" y="5943600"/>
          <p14:tracePt t="572902" x="2762250" y="5943600"/>
          <p14:tracePt t="572919" x="2787650" y="5943600"/>
          <p14:tracePt t="572936" x="2819400" y="5949950"/>
          <p14:tracePt t="572952" x="2851150" y="5956300"/>
          <p14:tracePt t="572969" x="2870200" y="5962650"/>
          <p14:tracePt t="572985" x="2901950" y="5969000"/>
          <p14:tracePt t="573002" x="2921000" y="5975350"/>
          <p14:tracePt t="573019" x="2946400" y="5975350"/>
          <p14:tracePt t="573035" x="2965450" y="5975350"/>
          <p14:tracePt t="573052" x="2990850" y="5975350"/>
          <p14:tracePt t="573069" x="3028950" y="5981700"/>
          <p14:tracePt t="573086" x="3054350" y="5981700"/>
          <p14:tracePt t="573102" x="3079750" y="5988050"/>
          <p14:tracePt t="573119" x="3105150" y="5988050"/>
          <p14:tracePt t="573136" x="3143250" y="5994400"/>
          <p14:tracePt t="573152" x="3162300" y="5994400"/>
          <p14:tracePt t="573169" x="3206750" y="5994400"/>
          <p14:tracePt t="573185" x="3232150" y="5994400"/>
          <p14:tracePt t="573202" x="3263900" y="5994400"/>
          <p14:tracePt t="573219" x="3289300" y="6000750"/>
          <p14:tracePt t="573235" x="3314700" y="6000750"/>
          <p14:tracePt t="573252" x="3352800" y="6000750"/>
          <p14:tracePt t="573269" x="3378200" y="6000750"/>
          <p14:tracePt t="573286" x="3409950" y="6000750"/>
          <p14:tracePt t="573302" x="3429000" y="6000750"/>
          <p14:tracePt t="573319" x="3441700" y="6000750"/>
          <p14:tracePt t="573336" x="3460750" y="6000750"/>
          <p14:tracePt t="573352" x="3473450" y="6000750"/>
          <p14:tracePt t="573352" x="3479800" y="6000750"/>
          <p14:tracePt t="573369" x="3505200" y="6000750"/>
          <p14:tracePt t="573385" x="3524250" y="6000750"/>
          <p14:tracePt t="573402" x="3549650" y="6000750"/>
          <p14:tracePt t="573419" x="3575050" y="6000750"/>
          <p14:tracePt t="573435" x="3600450" y="6000750"/>
          <p14:tracePt t="573453" x="3619500" y="6000750"/>
          <p14:tracePt t="573468" x="3657600" y="6000750"/>
          <p14:tracePt t="573486" x="3683000" y="6000750"/>
          <p14:tracePt t="573502" x="3714750" y="6000750"/>
          <p14:tracePt t="573518" x="3746500" y="6000750"/>
          <p14:tracePt t="573536" x="3790950" y="6000750"/>
          <p14:tracePt t="573552" x="3822700" y="6000750"/>
          <p14:tracePt t="573552" x="3841750" y="6000750"/>
          <p14:tracePt t="573569" x="3879850" y="6000750"/>
          <p14:tracePt t="573585" x="3917950" y="6000750"/>
          <p14:tracePt t="573602" x="3943350" y="6000750"/>
          <p14:tracePt t="573619" x="3975100" y="6000750"/>
          <p14:tracePt t="573635" x="4000500" y="6000750"/>
          <p14:tracePt t="573652" x="4032250" y="6000750"/>
          <p14:tracePt t="573668" x="4064000" y="6000750"/>
          <p14:tracePt t="573685" x="4083050" y="6000750"/>
          <p14:tracePt t="573702" x="4102100" y="6000750"/>
          <p14:tracePt t="573719" x="4127500" y="6000750"/>
          <p14:tracePt t="573736" x="4146550" y="6000750"/>
          <p14:tracePt t="573752" x="4171950" y="6007100"/>
          <p14:tracePt t="573752" x="4184650" y="6007100"/>
          <p14:tracePt t="573770" x="4197350" y="6007100"/>
          <p14:tracePt t="573785" x="4216400" y="6007100"/>
          <p14:tracePt t="573802" x="4222750" y="6007100"/>
          <p14:tracePt t="573819" x="4235450" y="6007100"/>
          <p14:tracePt t="573835" x="4254500" y="6007100"/>
          <p14:tracePt t="573852" x="4267200" y="6013450"/>
          <p14:tracePt t="573868" x="4279900" y="6019800"/>
          <p14:tracePt t="573885" x="4298950" y="6019800"/>
          <p14:tracePt t="573902" x="4311650" y="6026150"/>
          <p14:tracePt t="573919" x="4324350" y="6026150"/>
          <p14:tracePt t="573936" x="4337050" y="6026150"/>
          <p14:tracePt t="573953" x="4349750" y="6026150"/>
          <p14:tracePt t="573971" x="4362450" y="6032500"/>
          <p14:tracePt t="573986" x="4400550" y="6038850"/>
          <p14:tracePt t="574003" x="4425950" y="6038850"/>
          <p14:tracePt t="574020" x="4457700" y="6045200"/>
          <p14:tracePt t="574036" x="4476750" y="6045200"/>
          <p14:tracePt t="574053" x="4495800" y="6045200"/>
          <p14:tracePt t="574069" x="4514850" y="6045200"/>
          <p14:tracePt t="574086" x="4540250" y="6051550"/>
          <p14:tracePt t="574103" x="4546600" y="6051550"/>
          <p14:tracePt t="574119" x="4559300" y="6051550"/>
          <p14:tracePt t="574195" x="4565650" y="6051550"/>
          <p14:tracePt t="574202" x="4572000" y="6051550"/>
          <p14:tracePt t="574212" x="4578350" y="6051550"/>
          <p14:tracePt t="574226" x="4591050" y="6051550"/>
          <p14:tracePt t="574236" x="4597400" y="6051550"/>
          <p14:tracePt t="574238" x="4603750" y="6051550"/>
          <p14:tracePt t="574253" x="4616450" y="6051550"/>
          <p14:tracePt t="574269" x="4622800" y="6051550"/>
          <p14:tracePt t="574286" x="4635500" y="6051550"/>
          <p14:tracePt t="574303" x="4648200" y="6051550"/>
          <p14:tracePt t="574319" x="4660900" y="6051550"/>
          <p14:tracePt t="574337" x="4679950" y="6051550"/>
          <p14:tracePt t="574353" x="4699000" y="6051550"/>
          <p14:tracePt t="574370" x="4724400" y="6051550"/>
          <p14:tracePt t="574387" x="4743450" y="6057900"/>
          <p14:tracePt t="574403" x="4762500" y="6057900"/>
          <p14:tracePt t="574420" x="4781550" y="6057900"/>
          <p14:tracePt t="574436" x="4806950" y="6057900"/>
          <p14:tracePt t="574453" x="4819650" y="6057900"/>
          <p14:tracePt t="574470" x="4832350" y="6057900"/>
          <p14:tracePt t="574486" x="4845050" y="6057900"/>
          <p14:tracePt t="574504" x="4857750" y="6057900"/>
          <p14:tracePt t="574520" x="4864100" y="6057900"/>
          <p14:tracePt t="574536" x="4883150" y="6057900"/>
          <p14:tracePt t="574553" x="4895850" y="6057900"/>
          <p14:tracePt t="574569" x="4921250" y="6057900"/>
          <p14:tracePt t="574587" x="4940300" y="6057900"/>
          <p14:tracePt t="574603" x="4953000" y="6057900"/>
          <p14:tracePt t="574620" x="4972050" y="6057900"/>
          <p14:tracePt t="574636" x="4991100" y="6057900"/>
          <p14:tracePt t="574653" x="5003800" y="6057900"/>
          <p14:tracePt t="574669" x="5029200" y="6064250"/>
          <p14:tracePt t="574686" x="5054600" y="6064250"/>
          <p14:tracePt t="574703" x="5086350" y="6064250"/>
          <p14:tracePt t="574719" x="5124450" y="6064250"/>
          <p14:tracePt t="574737" x="5168900" y="6070600"/>
          <p14:tracePt t="574753" x="5219700" y="6070600"/>
          <p14:tracePt t="574769" x="5283200" y="6070600"/>
          <p14:tracePt t="574786" x="5321300" y="6070600"/>
          <p14:tracePt t="574803" x="5353050" y="6070600"/>
          <p14:tracePt t="574820" x="5378450" y="6070600"/>
          <p14:tracePt t="574836" x="5403850" y="6070600"/>
          <p14:tracePt t="574853" x="5441950" y="6083300"/>
          <p14:tracePt t="574870" x="5480050" y="6089650"/>
          <p14:tracePt t="574886" x="5505450" y="6089650"/>
          <p14:tracePt t="574903" x="5549900" y="6089650"/>
          <p14:tracePt t="574919" x="5568950" y="6096000"/>
          <p14:tracePt t="574937" x="5594350" y="6096000"/>
          <p14:tracePt t="574953" x="5632450" y="6096000"/>
          <p14:tracePt t="574969" x="5676900" y="6096000"/>
          <p14:tracePt t="574987" x="5715000" y="6102350"/>
          <p14:tracePt t="575003" x="5759450" y="6102350"/>
          <p14:tracePt t="575019" x="5810250" y="6102350"/>
          <p14:tracePt t="575037" x="5842000" y="6102350"/>
          <p14:tracePt t="575053" x="5892800" y="6102350"/>
          <p14:tracePt t="575070" x="5937250" y="6102350"/>
          <p14:tracePt t="575086" x="5988050" y="6102350"/>
          <p14:tracePt t="575103" x="6038850" y="6102350"/>
          <p14:tracePt t="575119" x="6083300" y="6102350"/>
          <p14:tracePt t="575136" x="6134100" y="6102350"/>
          <p14:tracePt t="575153" x="6184900" y="6102350"/>
          <p14:tracePt t="575169" x="6235700" y="6102350"/>
          <p14:tracePt t="575187" x="6254750" y="6102350"/>
          <p14:tracePt t="575203" x="6273800" y="6102350"/>
          <p14:tracePt t="575219" x="6286500" y="6102350"/>
          <p14:tracePt t="575236" x="6311900" y="6102350"/>
          <p14:tracePt t="575253" x="6330950" y="6102350"/>
          <p14:tracePt t="575270" x="6369050" y="6102350"/>
          <p14:tracePt t="575286" x="6394450" y="6102350"/>
          <p14:tracePt t="575303" x="6426200" y="6102350"/>
          <p14:tracePt t="575320" x="6445250" y="6102350"/>
          <p14:tracePt t="575336" x="6457950" y="6102350"/>
          <p14:tracePt t="575353" x="6483350" y="6102350"/>
          <p14:tracePt t="575369" x="6502400" y="6102350"/>
          <p14:tracePt t="575387" x="6515100" y="6102350"/>
          <p14:tracePt t="575403" x="6521450" y="6096000"/>
          <p14:tracePt t="575419" x="6546850" y="6096000"/>
          <p14:tracePt t="575436" x="6559550" y="6096000"/>
          <p14:tracePt t="575453" x="6578600" y="6096000"/>
          <p14:tracePt t="575470" x="6591300" y="6096000"/>
          <p14:tracePt t="575486" x="6610350" y="6096000"/>
          <p14:tracePt t="575503" x="6629400" y="6096000"/>
          <p14:tracePt t="575520" x="6648450" y="6096000"/>
          <p14:tracePt t="575536" x="6667500" y="6096000"/>
          <p14:tracePt t="575553" x="6705600" y="6096000"/>
          <p14:tracePt t="575570" x="6750050" y="6096000"/>
          <p14:tracePt t="575587" x="6775450" y="6096000"/>
          <p14:tracePt t="575603" x="6807200" y="6089650"/>
          <p14:tracePt t="575619" x="6819900" y="6089650"/>
          <p14:tracePt t="575636" x="6832600" y="6083300"/>
          <p14:tracePt t="575653" x="6845300" y="6064250"/>
          <p14:tracePt t="575670" x="6864350" y="6057900"/>
          <p14:tracePt t="575686" x="6870700" y="6045200"/>
          <p14:tracePt t="575703" x="6883400" y="6038850"/>
          <p14:tracePt t="575720" x="6889750" y="6026150"/>
          <p14:tracePt t="575736" x="6896100" y="6019800"/>
          <p14:tracePt t="575753" x="6902450" y="6007100"/>
          <p14:tracePt t="575769" x="6921500" y="5994400"/>
          <p14:tracePt t="575786" x="6927850" y="5981700"/>
          <p14:tracePt t="575803" x="6934200" y="5981700"/>
          <p14:tracePt t="575819" x="6940550" y="5969000"/>
          <p14:tracePt t="575837" x="6940550" y="5962650"/>
          <p14:tracePt t="575853" x="6946900" y="5949950"/>
          <p14:tracePt t="575870" x="6959600" y="5937250"/>
          <p14:tracePt t="575886" x="6965950" y="5924550"/>
          <p14:tracePt t="575903" x="6965950" y="5911850"/>
          <p14:tracePt t="575920" x="6965950" y="5899150"/>
          <p14:tracePt t="575936" x="6972300" y="5892800"/>
          <p14:tracePt t="575953" x="6972300" y="5880100"/>
          <p14:tracePt t="575969" x="6972300" y="5861050"/>
          <p14:tracePt t="575986" x="6972300" y="5842000"/>
          <p14:tracePt t="576003" x="6972300" y="5829300"/>
          <p14:tracePt t="576019" x="6972300" y="5816600"/>
          <p14:tracePt t="576037" x="6972300" y="5810250"/>
          <p14:tracePt t="576053" x="6972300" y="5797550"/>
          <p14:tracePt t="576090" x="6972300" y="5784850"/>
          <p14:tracePt t="576092" x="6972300" y="5778500"/>
          <p14:tracePt t="576103" x="6972300" y="5772150"/>
          <p14:tracePt t="576120" x="6972300" y="5759450"/>
          <p14:tracePt t="576136" x="6972300" y="5753100"/>
          <p14:tracePt t="576153" x="6972300" y="5740400"/>
          <p14:tracePt t="576169" x="6965950" y="5727700"/>
          <p14:tracePt t="576186" x="6959600" y="5708650"/>
          <p14:tracePt t="576203" x="6946900" y="5695950"/>
          <p14:tracePt t="576219" x="6940550" y="5670550"/>
          <p14:tracePt t="576237" x="6940550" y="5657850"/>
          <p14:tracePt t="576253" x="6921500" y="5638800"/>
          <p14:tracePt t="576270" x="6896100" y="5607050"/>
          <p14:tracePt t="576286" x="6877050" y="5575300"/>
          <p14:tracePt t="576302" x="6851650" y="5562600"/>
          <p14:tracePt t="576320" x="6838950" y="5549900"/>
          <p14:tracePt t="576336" x="6819900" y="5530850"/>
          <p14:tracePt t="576353" x="6807200" y="5524500"/>
          <p14:tracePt t="576369" x="6781800" y="5499100"/>
          <p14:tracePt t="576386" x="6762750" y="5492750"/>
          <p14:tracePt t="576403" x="6756400" y="5480050"/>
          <p14:tracePt t="576419" x="6743700" y="5473700"/>
          <p14:tracePt t="576436" x="6737350" y="5461000"/>
          <p14:tracePt t="576453" x="6724650" y="5441950"/>
          <p14:tracePt t="576470" x="6718300" y="5441950"/>
          <p14:tracePt t="576486" x="6705600" y="5422900"/>
          <p14:tracePt t="576503" x="6699250" y="5416550"/>
          <p14:tracePt t="576520" x="6699250" y="5403850"/>
          <p14:tracePt t="576536" x="6686550" y="5397500"/>
          <p14:tracePt t="576553" x="6680200" y="5384800"/>
          <p14:tracePt t="576569" x="6680200" y="5378450"/>
          <p14:tracePt t="576586" x="6654800" y="5353050"/>
          <p14:tracePt t="576603" x="6635750" y="5340350"/>
          <p14:tracePt t="576619" x="6610350" y="5314950"/>
          <p14:tracePt t="576636" x="6584950" y="5289550"/>
          <p14:tracePt t="576653" x="6553200" y="5270500"/>
          <p14:tracePt t="576669" x="6527800" y="5257800"/>
          <p14:tracePt t="576686" x="6470650" y="5226050"/>
          <p14:tracePt t="576703" x="6407150" y="5200650"/>
          <p14:tracePt t="576720" x="6337300" y="5168900"/>
          <p14:tracePt t="576736" x="6242050" y="5149850"/>
          <p14:tracePt t="576753" x="6127750" y="5118100"/>
          <p14:tracePt t="576770" x="6089650" y="5105400"/>
          <p14:tracePt t="576786" x="5924550" y="5080000"/>
          <p14:tracePt t="576803" x="5829300" y="5048250"/>
          <p14:tracePt t="576819" x="5702300" y="5016500"/>
          <p14:tracePt t="576837" x="5600700" y="4991100"/>
          <p14:tracePt t="576853" x="5518150" y="4959350"/>
          <p14:tracePt t="576870" x="5429250" y="4946650"/>
          <p14:tracePt t="576886" x="5346700" y="4921250"/>
          <p14:tracePt t="576902" x="5276850" y="4914900"/>
          <p14:tracePt t="576920" x="5194300" y="4902200"/>
          <p14:tracePt t="576936" x="5124450" y="4876800"/>
          <p14:tracePt t="576953" x="5010150" y="4864100"/>
          <p14:tracePt t="576970" x="4927600" y="4851400"/>
          <p14:tracePt t="576986" x="4845050" y="4838700"/>
          <p14:tracePt t="577004" x="4768850" y="4826000"/>
          <p14:tracePt t="577019" x="4699000" y="4819650"/>
          <p14:tracePt t="577037" x="4597400" y="4819650"/>
          <p14:tracePt t="577053" x="4521200" y="4819650"/>
          <p14:tracePt t="577069" x="4425950" y="4819650"/>
          <p14:tracePt t="577086" x="4305300" y="4819650"/>
          <p14:tracePt t="577103" x="4197350" y="4819650"/>
          <p14:tracePt t="577120" x="4095750" y="4819650"/>
          <p14:tracePt t="577136" x="4013200" y="4813300"/>
          <p14:tracePt t="577153" x="3949700" y="4806950"/>
          <p14:tracePt t="577153" x="3905250" y="4806950"/>
          <p14:tracePt t="577170" x="3848100" y="4806950"/>
          <p14:tracePt t="577186" x="3771900" y="4806950"/>
          <p14:tracePt t="577203" x="3702050" y="4806950"/>
          <p14:tracePt t="577219" x="3632200" y="4806950"/>
          <p14:tracePt t="577236" x="3556000" y="4806950"/>
          <p14:tracePt t="577253" x="3505200" y="4806950"/>
          <p14:tracePt t="577269" x="3454400" y="4806950"/>
          <p14:tracePt t="577286" x="3409950" y="4806950"/>
          <p14:tracePt t="577303" x="3371850" y="4806950"/>
          <p14:tracePt t="577320" x="3340100" y="4806950"/>
          <p14:tracePt t="577336" x="3302000" y="4806950"/>
          <p14:tracePt t="577353" x="3238500" y="4806950"/>
          <p14:tracePt t="577371" x="3213100" y="4806950"/>
          <p14:tracePt t="577386" x="3130550" y="4806950"/>
          <p14:tracePt t="577403" x="3073400" y="4806950"/>
          <p14:tracePt t="577419" x="3016250" y="4806950"/>
          <p14:tracePt t="577436" x="2959100" y="4806950"/>
          <p14:tracePt t="577453" x="2921000" y="4806950"/>
          <p14:tracePt t="577469" x="2876550" y="4806950"/>
          <p14:tracePt t="577486" x="2838450" y="4806950"/>
          <p14:tracePt t="577503" x="2794000" y="4806950"/>
          <p14:tracePt t="577520" x="2749550" y="4813300"/>
          <p14:tracePt t="577536" x="2705100" y="4819650"/>
          <p14:tracePt t="577553" x="2667000" y="4826000"/>
          <p14:tracePt t="577553" x="2647950" y="4832350"/>
          <p14:tracePt t="577570" x="2616200" y="4845050"/>
          <p14:tracePt t="577586" x="2584450" y="4845050"/>
          <p14:tracePt t="577603" x="2565400" y="4851400"/>
          <p14:tracePt t="577619" x="2546350" y="4857750"/>
          <p14:tracePt t="577636" x="2533650" y="4864100"/>
          <p14:tracePt t="577653" x="2520950" y="4876800"/>
          <p14:tracePt t="577669" x="2501900" y="4883150"/>
          <p14:tracePt t="577686" x="2495550" y="4895850"/>
          <p14:tracePt t="577703" x="2489200" y="4895850"/>
          <p14:tracePt t="577720" x="2482850" y="4902200"/>
          <p14:tracePt t="577736" x="2476500" y="4908550"/>
          <p14:tracePt t="577752" x="2463800" y="4914900"/>
          <p14:tracePt t="577788" x="2457450" y="4921250"/>
          <p14:tracePt t="577790" x="2444750" y="4927600"/>
          <p14:tracePt t="577803" x="2432050" y="4933950"/>
          <p14:tracePt t="577819" x="2425700" y="4946650"/>
          <p14:tracePt t="577836" x="2406650" y="4946650"/>
          <p14:tracePt t="577853" x="2393950" y="4959350"/>
          <p14:tracePt t="577869" x="2381250" y="4972050"/>
          <p14:tracePt t="577886" x="2362200" y="4984750"/>
          <p14:tracePt t="577903" x="2349500" y="4991100"/>
          <p14:tracePt t="577920" x="2343150" y="4997450"/>
          <p14:tracePt t="577936" x="2336800" y="5010150"/>
          <p14:tracePt t="577953" x="2324100" y="5029200"/>
          <p14:tracePt t="577953" x="2317750" y="5029200"/>
          <p14:tracePt t="577970" x="2305050" y="5041900"/>
          <p14:tracePt t="577986" x="2286000" y="5054600"/>
          <p14:tracePt t="578003" x="2286000" y="5067300"/>
          <p14:tracePt t="578020" x="2273300" y="5080000"/>
          <p14:tracePt t="578036" x="2266950" y="5092700"/>
          <p14:tracePt t="578053" x="2266950" y="5111750"/>
          <p14:tracePt t="578069" x="2266950" y="5143500"/>
          <p14:tracePt t="578086" x="2266950" y="5162550"/>
          <p14:tracePt t="578103" x="2266950" y="5175250"/>
          <p14:tracePt t="578120" x="2266950" y="5194300"/>
          <p14:tracePt t="578136" x="2266950" y="5213350"/>
          <p14:tracePt t="578152" x="2266950" y="5226050"/>
          <p14:tracePt t="578169" x="2260600" y="5245100"/>
          <p14:tracePt t="578186" x="2260600" y="5257800"/>
          <p14:tracePt t="578202" x="2260600" y="5270500"/>
          <p14:tracePt t="578220" x="2254250" y="5283200"/>
          <p14:tracePt t="578236" x="2247900" y="5295900"/>
          <p14:tracePt t="578253" x="2235200" y="5308600"/>
          <p14:tracePt t="578270" x="2222500" y="5327650"/>
          <p14:tracePt t="578286" x="2197100" y="5353050"/>
          <p14:tracePt t="578303" x="2159000" y="5378450"/>
          <p14:tracePt t="578319" x="2120900" y="5416550"/>
          <p14:tracePt t="578337" x="2089150" y="5454650"/>
          <p14:tracePt t="578353" x="2063750" y="5480050"/>
          <p14:tracePt t="578369" x="2044700" y="5518150"/>
          <p14:tracePt t="578387" x="2044700" y="5543550"/>
          <p14:tracePt t="578403" x="2044700" y="5568950"/>
          <p14:tracePt t="578420" x="2044700" y="5600700"/>
          <p14:tracePt t="578436" x="2044700" y="5632450"/>
          <p14:tracePt t="578452" x="2044700" y="5651500"/>
          <p14:tracePt t="578470" x="2044700" y="5670550"/>
          <p14:tracePt t="578486" x="2044700" y="5702300"/>
          <p14:tracePt t="578503" x="2044700" y="5734050"/>
          <p14:tracePt t="578520" x="2044700" y="5753100"/>
          <p14:tracePt t="578536" x="2051050" y="5765800"/>
          <p14:tracePt t="578553" x="2057400" y="5778500"/>
          <p14:tracePt t="578569" x="2082800" y="5803900"/>
          <p14:tracePt t="578587" x="2095500" y="5829300"/>
          <p14:tracePt t="578603" x="2120900" y="5854700"/>
          <p14:tracePt t="578620" x="2152650" y="5886450"/>
          <p14:tracePt t="578636" x="2159000" y="5905500"/>
          <p14:tracePt t="578652" x="2178050" y="5924550"/>
          <p14:tracePt t="578670" x="2197100" y="5943600"/>
          <p14:tracePt t="578686" x="2203450" y="5962650"/>
          <p14:tracePt t="578703" x="2222500" y="5975350"/>
          <p14:tracePt t="578719" x="2241550" y="6013450"/>
          <p14:tracePt t="578736" x="2247900" y="6038850"/>
          <p14:tracePt t="578752" x="2266950" y="6051550"/>
          <p14:tracePt t="578769" x="2292350" y="6076950"/>
          <p14:tracePt t="578786" x="2311400" y="6089650"/>
          <p14:tracePt t="578802" x="2324100" y="6089650"/>
          <p14:tracePt t="578819" x="2343150" y="6096000"/>
          <p14:tracePt t="578836" x="2374900" y="6102350"/>
          <p14:tracePt t="578852" x="2400300" y="6108700"/>
          <p14:tracePt t="578870" x="2425700" y="6115050"/>
          <p14:tracePt t="578886" x="2444750" y="6121400"/>
          <p14:tracePt t="578903" x="2470150" y="6127750"/>
          <p14:tracePt t="578919" x="2495550" y="6134100"/>
          <p14:tracePt t="578936" x="2540000" y="6146800"/>
          <p14:tracePt t="578953" x="2571750" y="6146800"/>
          <p14:tracePt t="578969" x="2641600" y="6153150"/>
          <p14:tracePt t="578987" x="2673350" y="6159500"/>
          <p14:tracePt t="579002" x="2705100" y="6159500"/>
          <p14:tracePt t="579019" x="2730500" y="6159500"/>
          <p14:tracePt t="579036" x="2762250" y="6159500"/>
          <p14:tracePt t="579052" x="2806700" y="6159500"/>
          <p14:tracePt t="579070" x="2857500" y="6165850"/>
          <p14:tracePt t="579086" x="2908300" y="6165850"/>
          <p14:tracePt t="579103" x="2965450" y="6165850"/>
          <p14:tracePt t="579119" x="3003550" y="6165850"/>
          <p14:tracePt t="579136" x="3054350" y="6165850"/>
          <p14:tracePt t="579153" x="3092450" y="6165850"/>
          <p14:tracePt t="579169" x="3136900" y="6165850"/>
          <p14:tracePt t="579169" x="3168650" y="6165850"/>
          <p14:tracePt t="579186" x="3238500" y="6172200"/>
          <p14:tracePt t="579203" x="3314700" y="6172200"/>
          <p14:tracePt t="579219" x="3371850" y="6172200"/>
          <p14:tracePt t="579236" x="3460750" y="6172200"/>
          <p14:tracePt t="579252" x="3549650" y="6178550"/>
          <p14:tracePt t="579270" x="3613150" y="6178550"/>
          <p14:tracePt t="579286" x="3695700" y="6178550"/>
          <p14:tracePt t="579302" x="3759200" y="6178550"/>
          <p14:tracePt t="579319" x="3816350" y="6178550"/>
          <p14:tracePt t="579336" x="3867150" y="6178550"/>
          <p14:tracePt t="579353" x="3917950" y="6184900"/>
          <p14:tracePt t="579369" x="3981450" y="6184900"/>
          <p14:tracePt t="579386" x="4025900" y="6191250"/>
          <p14:tracePt t="579402" x="4064000" y="6191250"/>
          <p14:tracePt t="579420" x="4114800" y="6191250"/>
          <p14:tracePt t="579436" x="4159250" y="6191250"/>
          <p14:tracePt t="579453" x="4203700" y="6191250"/>
          <p14:tracePt t="579470" x="4241800" y="6191250"/>
          <p14:tracePt t="579486" x="4273550" y="6191250"/>
          <p14:tracePt t="579502" x="4311650" y="6191250"/>
          <p14:tracePt t="579519" x="4337050" y="6191250"/>
          <p14:tracePt t="579536" x="4362450" y="6191250"/>
          <p14:tracePt t="579553" x="4387850" y="6191250"/>
          <p14:tracePt t="579569" x="4432300" y="6191250"/>
          <p14:tracePt t="579586" x="4457700" y="6191250"/>
          <p14:tracePt t="579602" x="4495800" y="6191250"/>
          <p14:tracePt t="579619" x="4521200" y="6191250"/>
          <p14:tracePt t="579636" x="4546600" y="6191250"/>
          <p14:tracePt t="579652" x="4584700" y="6191250"/>
          <p14:tracePt t="579670" x="4610100" y="6184900"/>
          <p14:tracePt t="579686" x="4641850" y="6184900"/>
          <p14:tracePt t="579702" x="4667250" y="6184900"/>
          <p14:tracePt t="579719" x="4699000" y="6184900"/>
          <p14:tracePt t="579736" x="4730750" y="6184900"/>
          <p14:tracePt t="579753" x="4756150" y="6184900"/>
          <p14:tracePt t="579769" x="4794250" y="6184900"/>
          <p14:tracePt t="579786" x="4826000" y="6184900"/>
          <p14:tracePt t="579803" x="4857750" y="6184900"/>
          <p14:tracePt t="579819" x="4889500" y="6184900"/>
          <p14:tracePt t="579836" x="4927600" y="6184900"/>
          <p14:tracePt t="579852" x="4965700" y="6184900"/>
          <p14:tracePt t="579869" x="4997450" y="6184900"/>
          <p14:tracePt t="579886" x="5035550" y="6184900"/>
          <p14:tracePt t="579902" x="5067300" y="6184900"/>
          <p14:tracePt t="579920" x="5105400" y="6184900"/>
          <p14:tracePt t="579936" x="5143500" y="6184900"/>
          <p14:tracePt t="579953" x="5181600" y="6184900"/>
          <p14:tracePt t="579969" x="5219700" y="6184900"/>
          <p14:tracePt t="579986" x="5251450" y="6184900"/>
          <p14:tracePt t="580003" x="5270500" y="6184900"/>
          <p14:tracePt t="580019" x="5308600" y="6184900"/>
          <p14:tracePt t="580036" x="5340350" y="6184900"/>
          <p14:tracePt t="580053" x="5384800" y="6184900"/>
          <p14:tracePt t="580070" x="5416550" y="6184900"/>
          <p14:tracePt t="580086" x="5461000" y="6178550"/>
          <p14:tracePt t="580102" x="5492750" y="6178550"/>
          <p14:tracePt t="580119" x="5524500" y="6178550"/>
          <p14:tracePt t="580136" x="5543550" y="6178550"/>
          <p14:tracePt t="580153" x="5568950" y="6178550"/>
          <p14:tracePt t="580169" x="5581650" y="6178550"/>
          <p14:tracePt t="580186" x="5613400" y="6172200"/>
          <p14:tracePt t="580203" x="5645150" y="6172200"/>
          <p14:tracePt t="580219" x="5670550" y="6172200"/>
          <p14:tracePt t="580236" x="5689600" y="6172200"/>
          <p14:tracePt t="580252" x="5708650" y="6172200"/>
          <p14:tracePt t="580269" x="5734050" y="6165850"/>
          <p14:tracePt t="580286" x="5740400" y="6165850"/>
          <p14:tracePt t="580302" x="5753100" y="6165850"/>
          <p14:tracePt t="580319" x="5765800" y="6159500"/>
          <p14:tracePt t="580336" x="5778500" y="6159500"/>
          <p14:tracePt t="580353" x="5791200" y="6159500"/>
          <p14:tracePt t="580369" x="5816600" y="6159500"/>
          <p14:tracePt t="580386" x="5835650" y="6153150"/>
          <p14:tracePt t="580403" x="5848350" y="6153150"/>
          <p14:tracePt t="580419" x="5867400" y="6153150"/>
          <p14:tracePt t="580436" x="5892800" y="6153150"/>
          <p14:tracePt t="580452" x="5918200" y="6146800"/>
          <p14:tracePt t="580469" x="5962650" y="6146800"/>
          <p14:tracePt t="580486" x="5994400" y="6140450"/>
          <p14:tracePt t="580502" x="6038850" y="6134100"/>
          <p14:tracePt t="580520" x="6070600" y="6134100"/>
          <p14:tracePt t="580536" x="6108700" y="6127750"/>
          <p14:tracePt t="580553" x="6134100" y="6127750"/>
          <p14:tracePt t="580569" x="6165850" y="6121400"/>
          <p14:tracePt t="580586" x="6184900" y="6115050"/>
          <p14:tracePt t="580603" x="6203950" y="6108700"/>
          <p14:tracePt t="580619" x="6216650" y="6102350"/>
          <p14:tracePt t="580636" x="6235700" y="6102350"/>
          <p14:tracePt t="580652" x="6254750" y="6102350"/>
          <p14:tracePt t="580669" x="6267450" y="6096000"/>
          <p14:tracePt t="580686" x="6280150" y="6096000"/>
          <p14:tracePt t="580702" x="6286500" y="6096000"/>
          <p14:tracePt t="580719" x="6292850" y="6096000"/>
          <p14:tracePt t="580736" x="6299200" y="6096000"/>
          <p14:tracePt t="580753" x="6318250" y="6096000"/>
          <p14:tracePt t="580769" x="6330950" y="6096000"/>
          <p14:tracePt t="580786" x="6356350" y="6096000"/>
          <p14:tracePt t="580803" x="6369050" y="6096000"/>
          <p14:tracePt t="580819" x="6381750" y="6096000"/>
          <p14:tracePt t="580858" x="6388100" y="6096000"/>
          <p14:tracePt t="580860" x="6394450" y="6096000"/>
          <p14:tracePt t="580869" x="6400800" y="6096000"/>
          <p14:tracePt t="580886" x="6419850" y="6096000"/>
          <p14:tracePt t="580902" x="6426200" y="6096000"/>
          <p14:tracePt t="580919" x="6432550" y="6096000"/>
          <p14:tracePt t="580956" x="6438900" y="6096000"/>
          <p14:tracePt t="580957" x="6445250" y="6096000"/>
          <p14:tracePt t="580969" x="6451600" y="6096000"/>
          <p14:tracePt t="580986" x="6470650" y="6096000"/>
          <p14:tracePt t="581003" x="6477000" y="6083300"/>
          <p14:tracePt t="581019" x="6489700" y="6076950"/>
          <p14:tracePt t="581036" x="6515100" y="6076950"/>
          <p14:tracePt t="581052" x="6534150" y="6064250"/>
          <p14:tracePt t="581069" x="6584950" y="6045200"/>
          <p14:tracePt t="581086" x="6610350" y="6032500"/>
          <p14:tracePt t="581102" x="6616700" y="6032500"/>
          <p14:tracePt t="581314" x="6616700" y="6026150"/>
          <p14:tracePt t="581321" x="6623050" y="6026150"/>
          <p14:tracePt t="581361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Execution Cycle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599440" y="1021052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Fetch Instruction by PC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99440" y="1879290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Read registers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99440" y="2732786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Process Calculations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99440" y="3586283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Read</a:t>
            </a:r>
            <a:r>
              <a:rPr lang="ru-RU" sz="2000" b="1" dirty="0" smtClean="0">
                <a:latin typeface="Neo Sans Intel" pitchFamily="34" charset="0"/>
                <a:cs typeface="Arial" pitchFamily="34" charset="0"/>
              </a:rPr>
              <a:t>/</a:t>
            </a:r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Write</a:t>
            </a:r>
          </a:p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Memory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99440" y="4439779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Write registers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99440" y="5293276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Update PC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9600" y="1031212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Download instruction from the memory using value stored in the program counter (PC) register as an address.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9600" y="1879290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Read values of registers which are pointed by the instruction as their source operands.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9600" y="2732786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Execute an action encoded in the instruction (e.g. addition, subtraction, address calculation, etc.).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9600" y="3586283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Write the result of the calculation into the memory or read the value using the address calculated on the previous step.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9600" y="4439779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Write the result of the calculation or the value read on the previous step into the memory.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9600" y="5211995"/>
            <a:ext cx="553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Update the program counter to the next instruction:</a:t>
            </a:r>
          </a:p>
          <a:p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PC = PC 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InstructionLength</a:t>
            </a:r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dirty="0" smtClean="0">
                <a:latin typeface="+mn-lt"/>
              </a:rPr>
              <a:t>Or it is a taken branch then:</a:t>
            </a:r>
          </a:p>
          <a:p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PC = PC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InstructionLength</a:t>
            </a:r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BranchOffset</a:t>
            </a:r>
            <a:endParaRPr lang="en-US" sz="1600" dirty="0" smtClean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" name="Elbow Connector 17"/>
          <p:cNvCxnSpPr>
            <a:stCxn id="9" idx="2"/>
            <a:endCxn id="4" idx="0"/>
          </p:cNvCxnSpPr>
          <p:nvPr/>
        </p:nvCxnSpPr>
        <p:spPr bwMode="auto">
          <a:xfrm rot="5400000" flipH="1">
            <a:off x="-805180" y="3583912"/>
            <a:ext cx="5125720" cy="12700"/>
          </a:xfrm>
          <a:prstGeom prst="bentConnector5">
            <a:avLst>
              <a:gd name="adj1" fmla="val -2676"/>
              <a:gd name="adj2" fmla="val 10920000"/>
              <a:gd name="adj3" fmla="val 106839"/>
            </a:avLst>
          </a:prstGeom>
          <a:solidFill>
            <a:schemeClr val="bg1"/>
          </a:solidFill>
          <a:ln w="28575" cap="rnd" cmpd="sng" algn="ctr">
            <a:solidFill>
              <a:srgbClr val="C00000"/>
            </a:solidFill>
            <a:prstDash val="solid"/>
            <a:round/>
            <a:headEnd type="oval" w="lg" len="lg"/>
            <a:tailEnd type="arrow" w="lg" len="lg"/>
          </a:ln>
          <a:effectLst/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777233"/>
      </p:ext>
    </p:extLst>
  </p:cSld>
  <p:clrMapOvr>
    <a:masterClrMapping/>
  </p:clrMapOvr>
  <p:transition advTm="3981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</p:bldLst>
  </p:timing>
  <p:extLst>
    <p:ext uri="{3A86A75C-4F4B-4683-9AE1-C65F6400EC91}">
      <p14:laserTraceLst xmlns:p14="http://schemas.microsoft.com/office/powerpoint/2010/main">
        <p14:tracePtLst>
          <p14:tracePt t="165715" x="3041650" y="2482850"/>
          <p14:tracePt t="165724" x="3041650" y="2476500"/>
          <p14:tracePt t="165739" x="3041650" y="2470150"/>
          <p14:tracePt t="165755" x="3041650" y="2463800"/>
          <p14:tracePt t="165763" x="3041650" y="2451100"/>
          <p14:tracePt t="165774" x="3041650" y="2444750"/>
          <p14:tracePt t="165787" x="3041650" y="2432050"/>
          <p14:tracePt t="165803" x="3041650" y="2406650"/>
          <p14:tracePt t="165819" x="3035300" y="2387600"/>
          <p14:tracePt t="165835" x="3028950" y="2368550"/>
          <p14:tracePt t="165851" x="3022600" y="2343150"/>
          <p14:tracePt t="165867" x="3003550" y="2324100"/>
          <p14:tracePt t="165883" x="2978150" y="2298700"/>
          <p14:tracePt t="165899" x="2959100" y="2273300"/>
          <p14:tracePt t="165915" x="2927350" y="2247900"/>
          <p14:tracePt t="165931" x="2895600" y="2235200"/>
          <p14:tracePt t="165947" x="2851150" y="2203450"/>
          <p14:tracePt t="165964" x="2813050" y="2178050"/>
          <p14:tracePt t="165987" x="2768600" y="2152650"/>
          <p14:tracePt t="166003" x="2736850" y="2133600"/>
          <p14:tracePt t="166014" x="2705100" y="2108200"/>
          <p14:tracePt t="166031" x="2673350" y="2101850"/>
          <p14:tracePt t="166047" x="2641600" y="2082800"/>
          <p14:tracePt t="166064" x="2597150" y="2070100"/>
          <p14:tracePt t="166081" x="2546350" y="2051050"/>
          <p14:tracePt t="166098" x="2482850" y="2038350"/>
          <p14:tracePt t="166114" x="2419350" y="2019300"/>
          <p14:tracePt t="166131" x="2349500" y="2006600"/>
          <p14:tracePt t="166148" x="2298700" y="2000250"/>
          <p14:tracePt t="166164" x="2247900" y="1993900"/>
          <p14:tracePt t="166181" x="2197100" y="1981200"/>
          <p14:tracePt t="166197" x="2146300" y="1968500"/>
          <p14:tracePt t="166214" x="2076450" y="1955800"/>
          <p14:tracePt t="166231" x="2000250" y="1955800"/>
          <p14:tracePt t="166247" x="1943100" y="1955800"/>
          <p14:tracePt t="166264" x="1879600" y="1949450"/>
          <p14:tracePt t="166280" x="1816100" y="1949450"/>
          <p14:tracePt t="166297" x="1746250" y="1943100"/>
          <p14:tracePt t="166314" x="1651000" y="1936750"/>
          <p14:tracePt t="166330" x="1543050" y="1930400"/>
          <p14:tracePt t="166347" x="1473200" y="1930400"/>
          <p14:tracePt t="166364" x="1409700" y="1930400"/>
          <p14:tracePt t="166381" x="1327150" y="1930400"/>
          <p14:tracePt t="166397" x="1250950" y="1930400"/>
          <p14:tracePt t="166414" x="1174750" y="1930400"/>
          <p14:tracePt t="166431" x="1098550" y="1930400"/>
          <p14:tracePt t="166447" x="1047750" y="1930400"/>
          <p14:tracePt t="166464" x="996950" y="1930400"/>
          <p14:tracePt t="166481" x="952500" y="1943100"/>
          <p14:tracePt t="166497" x="920750" y="1955800"/>
          <p14:tracePt t="166514" x="876300" y="1974850"/>
          <p14:tracePt t="166530" x="825500" y="2006600"/>
          <p14:tracePt t="166547" x="793750" y="2038350"/>
          <p14:tracePt t="166564" x="762000" y="2063750"/>
          <p14:tracePt t="166581" x="730250" y="2082800"/>
          <p14:tracePt t="166597" x="692150" y="2101850"/>
          <p14:tracePt t="166614" x="660400" y="2133600"/>
          <p14:tracePt t="166631" x="641350" y="2159000"/>
          <p14:tracePt t="166647" x="622300" y="2190750"/>
          <p14:tracePt t="166664" x="603250" y="2222500"/>
          <p14:tracePt t="166680" x="596900" y="2266950"/>
          <p14:tracePt t="166698" x="596900" y="2298700"/>
          <p14:tracePt t="166714" x="596900" y="2336800"/>
          <p14:tracePt t="166731" x="603250" y="2381250"/>
          <p14:tracePt t="166748" x="615950" y="2413000"/>
          <p14:tracePt t="166764" x="635000" y="2438400"/>
          <p14:tracePt t="166781" x="654050" y="2457450"/>
          <p14:tracePt t="166797" x="692150" y="2489200"/>
          <p14:tracePt t="166814" x="742950" y="2514600"/>
          <p14:tracePt t="166831" x="825500" y="2546350"/>
          <p14:tracePt t="166847" x="939800" y="2559050"/>
          <p14:tracePt t="166864" x="1073150" y="2578100"/>
          <p14:tracePt t="166880" x="1219200" y="2603500"/>
          <p14:tracePt t="166898" x="1346200" y="2609850"/>
          <p14:tracePt t="166914" x="1479550" y="2616200"/>
          <p14:tracePt t="166931" x="1581150" y="2616200"/>
          <p14:tracePt t="166931" x="1625600" y="2616200"/>
          <p14:tracePt t="166947" x="1733550" y="2616200"/>
          <p14:tracePt t="166964" x="1854200" y="2616200"/>
          <p14:tracePt t="166980" x="1981200" y="2616200"/>
          <p14:tracePt t="166997" x="2127250" y="2616200"/>
          <p14:tracePt t="167014" x="2273300" y="2616200"/>
          <p14:tracePt t="167030" x="2419350" y="2616200"/>
          <p14:tracePt t="167047" x="2546350" y="2616200"/>
          <p14:tracePt t="167064" x="2667000" y="2616200"/>
          <p14:tracePt t="167080" x="2755900" y="2616200"/>
          <p14:tracePt t="167097" x="2832100" y="2616200"/>
          <p14:tracePt t="167114" x="2914650" y="2603500"/>
          <p14:tracePt t="167130" x="2997200" y="2578100"/>
          <p14:tracePt t="167130" x="3041650" y="2565400"/>
          <p14:tracePt t="167147" x="3117850" y="2533650"/>
          <p14:tracePt t="167164" x="3181350" y="2514600"/>
          <p14:tracePt t="167180" x="3232150" y="2482850"/>
          <p14:tracePt t="167197" x="3263900" y="2451100"/>
          <p14:tracePt t="167214" x="3295650" y="2419350"/>
          <p14:tracePt t="167231" x="3321050" y="2387600"/>
          <p14:tracePt t="167247" x="3333750" y="2355850"/>
          <p14:tracePt t="167264" x="3346450" y="2317750"/>
          <p14:tracePt t="167280" x="3346450" y="2286000"/>
          <p14:tracePt t="167297" x="3340100" y="2247900"/>
          <p14:tracePt t="167314" x="3333750" y="2228850"/>
          <p14:tracePt t="167331" x="3314700" y="2203450"/>
          <p14:tracePt t="167331" x="3302000" y="2190750"/>
          <p14:tracePt t="167347" x="3289300" y="2171700"/>
          <p14:tracePt t="167364" x="3270250" y="2146300"/>
          <p14:tracePt t="167380" x="3251200" y="2127250"/>
          <p14:tracePt t="167397" x="3232150" y="2101850"/>
          <p14:tracePt t="167414" x="3213100" y="2089150"/>
          <p14:tracePt t="167431" x="3194050" y="2070100"/>
          <p14:tracePt t="167447" x="3175000" y="2051050"/>
          <p14:tracePt t="167464" x="3149600" y="2044700"/>
          <p14:tracePt t="167480" x="3098800" y="2038350"/>
          <p14:tracePt t="167497" x="3054350" y="2032000"/>
          <p14:tracePt t="167514" x="3016250" y="2019300"/>
          <p14:tracePt t="167530" x="2990850" y="2019300"/>
          <p14:tracePt t="167530" x="2984500" y="2019300"/>
          <p14:tracePt t="167547" x="2978150" y="2019300"/>
          <p14:tracePt t="167699" x="2978150" y="2032000"/>
          <p14:tracePt t="167707" x="2978150" y="2057400"/>
          <p14:tracePt t="167716" x="2978150" y="2082800"/>
          <p14:tracePt t="167717" x="2978150" y="2114550"/>
          <p14:tracePt t="167730" x="3035300" y="2298700"/>
          <p14:tracePt t="167748" x="3098800" y="2463800"/>
          <p14:tracePt t="167764" x="3181350" y="2635250"/>
          <p14:tracePt t="167780" x="3251200" y="2781300"/>
          <p14:tracePt t="167797" x="3295650" y="2895600"/>
          <p14:tracePt t="167815" x="3321050" y="2971800"/>
          <p14:tracePt t="167832" x="3321050" y="3003550"/>
          <p14:tracePt t="167848" x="3321050" y="3022600"/>
          <p14:tracePt t="167865" x="3321050" y="3028950"/>
          <p14:tracePt t="167972" x="3314700" y="3028950"/>
          <p14:tracePt t="167980" x="3308350" y="3022600"/>
          <p14:tracePt t="167982" x="3302000" y="3016250"/>
          <p14:tracePt t="167992" x="3295650" y="3009900"/>
          <p14:tracePt t="167998" x="3289300" y="3009900"/>
          <p14:tracePt t="168015" x="3276600" y="2997200"/>
          <p14:tracePt t="168031" x="3263900" y="2990850"/>
          <p14:tracePt t="168048" x="3257550" y="2990850"/>
          <p14:tracePt t="168065" x="3232150" y="2978150"/>
          <p14:tracePt t="168082" x="3225800" y="2971800"/>
          <p14:tracePt t="168098" x="3206750" y="2965450"/>
          <p14:tracePt t="168115" x="3181350" y="2965450"/>
          <p14:tracePt t="168132" x="3155950" y="2959100"/>
          <p14:tracePt t="168148" x="3143250" y="2959100"/>
          <p14:tracePt t="168165" x="3124200" y="2952750"/>
          <p14:tracePt t="168181" x="3098800" y="2933700"/>
          <p14:tracePt t="168198" x="3073400" y="2927350"/>
          <p14:tracePt t="168215" x="3028950" y="2921000"/>
          <p14:tracePt t="168232" x="3009900" y="2908300"/>
          <p14:tracePt t="168249" x="2978150" y="2895600"/>
          <p14:tracePt t="168265" x="2946400" y="2882900"/>
          <p14:tracePt t="168282" x="2895600" y="2876550"/>
          <p14:tracePt t="168298" x="2832100" y="2863850"/>
          <p14:tracePt t="168315" x="2768600" y="2863850"/>
          <p14:tracePt t="168315" x="2736850" y="2863850"/>
          <p14:tracePt t="168332" x="2654300" y="2863850"/>
          <p14:tracePt t="168348" x="2584450" y="2857500"/>
          <p14:tracePt t="168365" x="2520950" y="2857500"/>
          <p14:tracePt t="168382" x="2444750" y="2857500"/>
          <p14:tracePt t="168398" x="2374900" y="2844800"/>
          <p14:tracePt t="168415" x="2247900" y="2825750"/>
          <p14:tracePt t="168431" x="2146300" y="2813050"/>
          <p14:tracePt t="168448" x="2038350" y="2787650"/>
          <p14:tracePt t="168465" x="1924050" y="2774950"/>
          <p14:tracePt t="168482" x="1822450" y="2762250"/>
          <p14:tracePt t="168498" x="1746250" y="2762250"/>
          <p14:tracePt t="168515" x="1670050" y="2762250"/>
          <p14:tracePt t="168532" x="1600200" y="2762250"/>
          <p14:tracePt t="168548" x="1498600" y="2749550"/>
          <p14:tracePt t="168565" x="1454150" y="2749550"/>
          <p14:tracePt t="168581" x="1422400" y="2749550"/>
          <p14:tracePt t="168598" x="1377950" y="2749550"/>
          <p14:tracePt t="168615" x="1346200" y="2749550"/>
          <p14:tracePt t="168631" x="1308100" y="2749550"/>
          <p14:tracePt t="168648" x="1282700" y="2749550"/>
          <p14:tracePt t="168665" x="1250950" y="2749550"/>
          <p14:tracePt t="168681" x="1238250" y="2749550"/>
          <p14:tracePt t="168698" x="1219200" y="2749550"/>
          <p14:tracePt t="168715" x="1200150" y="2749550"/>
          <p14:tracePt t="168731" x="1162050" y="2755900"/>
          <p14:tracePt t="168748" x="1117600" y="2774950"/>
          <p14:tracePt t="168765" x="1092200" y="2781300"/>
          <p14:tracePt t="168781" x="1073150" y="2787650"/>
          <p14:tracePt t="168798" x="1047750" y="2794000"/>
          <p14:tracePt t="168815" x="1035050" y="2806700"/>
          <p14:tracePt t="168831" x="1016000" y="2813050"/>
          <p14:tracePt t="168848" x="990600" y="2832100"/>
          <p14:tracePt t="168864" x="958850" y="2851150"/>
          <p14:tracePt t="168881" x="939800" y="2870200"/>
          <p14:tracePt t="168898" x="920750" y="2895600"/>
          <p14:tracePt t="168915" x="895350" y="2927350"/>
          <p14:tracePt t="168932" x="869950" y="2959100"/>
          <p14:tracePt t="168948" x="825500" y="2997200"/>
          <p14:tracePt t="168965" x="793750" y="3041650"/>
          <p14:tracePt t="168981" x="762000" y="3092450"/>
          <p14:tracePt t="168998" x="730250" y="3143250"/>
          <p14:tracePt t="169015" x="698500" y="3200400"/>
          <p14:tracePt t="169031" x="685800" y="3238500"/>
          <p14:tracePt t="169048" x="673100" y="3263900"/>
          <p14:tracePt t="169065" x="666750" y="3302000"/>
          <p14:tracePt t="169082" x="666750" y="3321050"/>
          <p14:tracePt t="169098" x="666750" y="3340100"/>
          <p14:tracePt t="169115" x="673100" y="3352800"/>
          <p14:tracePt t="169131" x="685800" y="3365500"/>
          <p14:tracePt t="169148" x="698500" y="3378200"/>
          <p14:tracePt t="169165" x="711200" y="3397250"/>
          <p14:tracePt t="169181" x="742950" y="3409950"/>
          <p14:tracePt t="169198" x="768350" y="3416300"/>
          <p14:tracePt t="169215" x="800100" y="3422650"/>
          <p14:tracePt t="169231" x="819150" y="3429000"/>
          <p14:tracePt t="169248" x="850900" y="3435350"/>
          <p14:tracePt t="169265" x="882650" y="3435350"/>
          <p14:tracePt t="169281" x="920750" y="3441700"/>
          <p14:tracePt t="169298" x="946150" y="3448050"/>
          <p14:tracePt t="169314" x="965200" y="3448050"/>
          <p14:tracePt t="169332" x="1022350" y="3454400"/>
          <p14:tracePt t="169348" x="1060450" y="3460750"/>
          <p14:tracePt t="169365" x="1123950" y="3467100"/>
          <p14:tracePt t="169381" x="1200150" y="3473450"/>
          <p14:tracePt t="169398" x="1301750" y="3473450"/>
          <p14:tracePt t="169415" x="1409700" y="3473450"/>
          <p14:tracePt t="169431" x="1530350" y="3479800"/>
          <p14:tracePt t="169448" x="1638300" y="3479800"/>
          <p14:tracePt t="169465" x="1739900" y="3479800"/>
          <p14:tracePt t="169481" x="1828800" y="3479800"/>
          <p14:tracePt t="169498" x="1924050" y="3479800"/>
          <p14:tracePt t="169515" x="2025650" y="3492500"/>
          <p14:tracePt t="169531" x="2114550" y="3492500"/>
          <p14:tracePt t="169548" x="2216150" y="3505200"/>
          <p14:tracePt t="169565" x="2292350" y="3505200"/>
          <p14:tracePt t="169581" x="2393950" y="3505200"/>
          <p14:tracePt t="169598" x="2489200" y="3505200"/>
          <p14:tracePt t="169615" x="2603500" y="3511550"/>
          <p14:tracePt t="169631" x="2698750" y="3511550"/>
          <p14:tracePt t="169648" x="2781300" y="3511550"/>
          <p14:tracePt t="169665" x="2851150" y="3511550"/>
          <p14:tracePt t="169681" x="2889250" y="3505200"/>
          <p14:tracePt t="169698" x="2927350" y="3505200"/>
          <p14:tracePt t="169714" x="2952750" y="3498850"/>
          <p14:tracePt t="169731" x="2971800" y="3486150"/>
          <p14:tracePt t="169748" x="2997200" y="3473450"/>
          <p14:tracePt t="169765" x="3003550" y="3460750"/>
          <p14:tracePt t="169781" x="3016250" y="3435350"/>
          <p14:tracePt t="169798" x="3028950" y="3416300"/>
          <p14:tracePt t="169815" x="3048000" y="3384550"/>
          <p14:tracePt t="169831" x="3054350" y="3352800"/>
          <p14:tracePt t="169848" x="3073400" y="3327400"/>
          <p14:tracePt t="169864" x="3079750" y="3295650"/>
          <p14:tracePt t="169881" x="3092450" y="3270250"/>
          <p14:tracePt t="169899" x="3092450" y="3232150"/>
          <p14:tracePt t="169914" x="3092450" y="3200400"/>
          <p14:tracePt t="169932" x="3092450" y="3155950"/>
          <p14:tracePt t="169948" x="3073400" y="3086100"/>
          <p14:tracePt t="169965" x="3060700" y="3048000"/>
          <p14:tracePt t="169981" x="3028950" y="3009900"/>
          <p14:tracePt t="169998" x="2990850" y="2978150"/>
          <p14:tracePt t="170015" x="2933700" y="2927350"/>
          <p14:tracePt t="170031" x="2876550" y="2882900"/>
          <p14:tracePt t="170048" x="2813050" y="2838450"/>
          <p14:tracePt t="170065" x="2781300" y="2819400"/>
          <p14:tracePt t="170081" x="2730500" y="2787650"/>
          <p14:tracePt t="170098" x="2686050" y="2768600"/>
          <p14:tracePt t="170114" x="2635250" y="2755900"/>
          <p14:tracePt t="170132" x="2527300" y="2736850"/>
          <p14:tracePt t="170148" x="2419350" y="2730500"/>
          <p14:tracePt t="170165" x="2298700" y="2717800"/>
          <p14:tracePt t="170181" x="2165350" y="2717800"/>
          <p14:tracePt t="170198" x="2044700" y="2717800"/>
          <p14:tracePt t="170215" x="1936750" y="2717800"/>
          <p14:tracePt t="170231" x="1841500" y="2717800"/>
          <p14:tracePt t="170248" x="1758950" y="2717800"/>
          <p14:tracePt t="170265" x="1676400" y="2717800"/>
          <p14:tracePt t="170281" x="1593850" y="2717800"/>
          <p14:tracePt t="170298" x="1517650" y="2717800"/>
          <p14:tracePt t="170314" x="1441450" y="2717800"/>
          <p14:tracePt t="170331" x="1327150" y="2717800"/>
          <p14:tracePt t="170348" x="1219200" y="2724150"/>
          <p14:tracePt t="170365" x="1117600" y="2730500"/>
          <p14:tracePt t="170381" x="1047750" y="2730500"/>
          <p14:tracePt t="170398" x="1003300" y="2736850"/>
          <p14:tracePt t="170415" x="965200" y="2736850"/>
          <p14:tracePt t="170431" x="946150" y="2736850"/>
          <p14:tracePt t="170448" x="933450" y="2736850"/>
          <p14:tracePt t="170516" x="927100" y="2736850"/>
          <p14:tracePt t="170588" x="920750" y="2736850"/>
          <p14:tracePt t="170716" x="920750" y="2743200"/>
          <p14:tracePt t="170724" x="914400" y="2743200"/>
          <p14:tracePt t="170733" x="901700" y="2749550"/>
          <p14:tracePt t="170748" x="901700" y="2755900"/>
          <p14:tracePt t="170748" x="0" y="0"/>
        </p14:tracePtLst>
        <p14:tracePtLst>
          <p14:tracePt t="200442" x="1295400" y="2794000"/>
          <p14:tracePt t="200547" x="1295400" y="2800350"/>
          <p14:tracePt t="200595" x="1289050" y="2800350"/>
          <p14:tracePt t="200627" x="1282700" y="2800350"/>
          <p14:tracePt t="200635" x="1276350" y="2800350"/>
          <p14:tracePt t="200643" x="1270000" y="2800350"/>
          <p14:tracePt t="200651" x="1244600" y="2800350"/>
          <p14:tracePt t="200667" x="1219200" y="2794000"/>
          <p14:tracePt t="200683" x="1174750" y="2787650"/>
          <p14:tracePt t="200699" x="1136650" y="2787650"/>
          <p14:tracePt t="200715" x="1085850" y="2787650"/>
          <p14:tracePt t="200731" x="1035050" y="2781300"/>
          <p14:tracePt t="200747" x="958850" y="2762250"/>
          <p14:tracePt t="200780" x="889000" y="2755900"/>
          <p14:tracePt t="200797" x="819150" y="2749550"/>
          <p14:tracePt t="200803" x="774700" y="2743200"/>
          <p14:tracePt t="200814" x="723900" y="2743200"/>
          <p14:tracePt t="200831" x="673100" y="2743200"/>
          <p14:tracePt t="200851" x="622300" y="2743200"/>
          <p14:tracePt t="200868" x="590550" y="2762250"/>
          <p14:tracePt t="200883" x="552450" y="2787650"/>
          <p14:tracePt t="200899" x="508000" y="2806700"/>
          <p14:tracePt t="200914" x="482600" y="2832100"/>
          <p14:tracePt t="200914" x="469900" y="2832100"/>
          <p14:tracePt t="200931" x="457200" y="2851150"/>
          <p14:tracePt t="200931" x="444500" y="2870200"/>
          <p14:tracePt t="200948" x="412750" y="2914650"/>
          <p14:tracePt t="200964" x="374650" y="2971800"/>
          <p14:tracePt t="200980" x="349250" y="3035300"/>
          <p14:tracePt t="200997" x="317500" y="3092450"/>
          <p14:tracePt t="201014" x="285750" y="3143250"/>
          <p14:tracePt t="201030" x="279400" y="3181350"/>
          <p14:tracePt t="201047" x="273050" y="3200400"/>
          <p14:tracePt t="201063" x="266700" y="3238500"/>
          <p14:tracePt t="201080" x="254000" y="3257550"/>
          <p14:tracePt t="201097" x="247650" y="3282950"/>
          <p14:tracePt t="201113" x="247650" y="3289300"/>
          <p14:tracePt t="201130" x="247650" y="3302000"/>
          <p14:tracePt t="201147" x="254000" y="3327400"/>
          <p14:tracePt t="201164" x="266700" y="3346450"/>
          <p14:tracePt t="201180" x="285750" y="3365500"/>
          <p14:tracePt t="201197" x="311150" y="3390900"/>
          <p14:tracePt t="201214" x="336550" y="3422650"/>
          <p14:tracePt t="201230" x="393700" y="3454400"/>
          <p14:tracePt t="201247" x="450850" y="3492500"/>
          <p14:tracePt t="201264" x="520700" y="3517900"/>
          <p14:tracePt t="201280" x="571500" y="3530600"/>
          <p14:tracePt t="201297" x="615950" y="3536950"/>
          <p14:tracePt t="201313" x="666750" y="3543300"/>
          <p14:tracePt t="201330" x="704850" y="3549650"/>
          <p14:tracePt t="201347" x="800100" y="3556000"/>
          <p14:tracePt t="201364" x="857250" y="3562350"/>
          <p14:tracePt t="201380" x="901700" y="3562350"/>
          <p14:tracePt t="201397" x="952500" y="3562350"/>
          <p14:tracePt t="201414" x="996950" y="3562350"/>
          <p14:tracePt t="201430" x="1054100" y="3562350"/>
          <p14:tracePt t="201447" x="1117600" y="3562350"/>
          <p14:tracePt t="201464" x="1174750" y="3562350"/>
          <p14:tracePt t="201480" x="1238250" y="3562350"/>
          <p14:tracePt t="201497" x="1308100" y="3562350"/>
          <p14:tracePt t="201513" x="1365250" y="3562350"/>
          <p14:tracePt t="201530" x="1409700" y="3562350"/>
          <p14:tracePt t="201547" x="1517650" y="3562350"/>
          <p14:tracePt t="201563" x="1606550" y="3562350"/>
          <p14:tracePt t="201580" x="1714500" y="3562350"/>
          <p14:tracePt t="201597" x="1835150" y="3562350"/>
          <p14:tracePt t="201615" x="1924050" y="3562350"/>
          <p14:tracePt t="201630" x="1987550" y="3562350"/>
          <p14:tracePt t="201647" x="2063750" y="3562350"/>
          <p14:tracePt t="201664" x="2133600" y="3562350"/>
          <p14:tracePt t="201680" x="2209800" y="3562350"/>
          <p14:tracePt t="201697" x="2286000" y="3562350"/>
          <p14:tracePt t="201713" x="2368550" y="3562350"/>
          <p14:tracePt t="201730" x="2425700" y="3562350"/>
          <p14:tracePt t="201747" x="2495550" y="3562350"/>
          <p14:tracePt t="201764" x="2546350" y="3562350"/>
          <p14:tracePt t="201780" x="2609850" y="3562350"/>
          <p14:tracePt t="201797" x="2667000" y="3556000"/>
          <p14:tracePt t="201814" x="2730500" y="3556000"/>
          <p14:tracePt t="201830" x="2768600" y="3556000"/>
          <p14:tracePt t="201847" x="2813050" y="3549650"/>
          <p14:tracePt t="201864" x="2863850" y="3543300"/>
          <p14:tracePt t="201880" x="2895600" y="3536950"/>
          <p14:tracePt t="201897" x="2946400" y="3524250"/>
          <p14:tracePt t="201913" x="2990850" y="3505200"/>
          <p14:tracePt t="201930" x="3028950" y="3486150"/>
          <p14:tracePt t="201947" x="3073400" y="3448050"/>
          <p14:tracePt t="201964" x="3098800" y="3422650"/>
          <p14:tracePt t="201981" x="3111500" y="3390900"/>
          <p14:tracePt t="201997" x="3124200" y="3340100"/>
          <p14:tracePt t="202015" x="3130550" y="3282950"/>
          <p14:tracePt t="202030" x="3130550" y="3213100"/>
          <p14:tracePt t="202047" x="3130550" y="3175000"/>
          <p14:tracePt t="202064" x="3130550" y="3136900"/>
          <p14:tracePt t="202080" x="3130550" y="3105150"/>
          <p14:tracePt t="202097" x="3130550" y="3067050"/>
          <p14:tracePt t="202113" x="3111500" y="3022600"/>
          <p14:tracePt t="202131" x="3086100" y="2990850"/>
          <p14:tracePt t="202147" x="3035300" y="2940050"/>
          <p14:tracePt t="202163" x="3016250" y="2914650"/>
          <p14:tracePt t="202180" x="2978150" y="2889250"/>
          <p14:tracePt t="202197" x="2933700" y="2870200"/>
          <p14:tracePt t="202214" x="2914650" y="2857500"/>
          <p14:tracePt t="202230" x="2876550" y="2832100"/>
          <p14:tracePt t="202247" x="2844800" y="2819400"/>
          <p14:tracePt t="202264" x="2819400" y="2794000"/>
          <p14:tracePt t="202280" x="2781300" y="2781300"/>
          <p14:tracePt t="202297" x="2730500" y="2774950"/>
          <p14:tracePt t="202313" x="2679700" y="2762250"/>
          <p14:tracePt t="202330" x="2622550" y="2755900"/>
          <p14:tracePt t="202330" x="2590800" y="2755900"/>
          <p14:tracePt t="202347" x="2508250" y="2730500"/>
          <p14:tracePt t="202363" x="2425700" y="2717800"/>
          <p14:tracePt t="202381" x="2343150" y="2692400"/>
          <p14:tracePt t="202397" x="2241550" y="2679700"/>
          <p14:tracePt t="202414" x="2159000" y="2660650"/>
          <p14:tracePt t="202430" x="2095500" y="2660650"/>
          <p14:tracePt t="202447" x="2006600" y="2654300"/>
          <p14:tracePt t="202464" x="1930400" y="2654300"/>
          <p14:tracePt t="202480" x="1854200" y="2654300"/>
          <p14:tracePt t="202497" x="1771650" y="2654300"/>
          <p14:tracePt t="202513" x="1676400" y="2654300"/>
          <p14:tracePt t="202530" x="1587500" y="2654300"/>
          <p14:tracePt t="202547" x="1473200" y="2654300"/>
          <p14:tracePt t="202563" x="1409700" y="2654300"/>
          <p14:tracePt t="202580" x="1327150" y="2647950"/>
          <p14:tracePt t="202596" x="1263650" y="2647950"/>
          <p14:tracePt t="202614" x="1206500" y="2647950"/>
          <p14:tracePt t="202630" x="1149350" y="2647950"/>
          <p14:tracePt t="202647" x="1111250" y="2647950"/>
          <p14:tracePt t="202663" x="1079500" y="2654300"/>
          <p14:tracePt t="202680" x="1047750" y="2660650"/>
          <p14:tracePt t="202697" x="1028700" y="2667000"/>
          <p14:tracePt t="202713" x="996950" y="2673350"/>
          <p14:tracePt t="202730" x="971550" y="2686050"/>
          <p14:tracePt t="202747" x="914400" y="2711450"/>
          <p14:tracePt t="202763" x="869950" y="2724150"/>
          <p14:tracePt t="202781" x="838200" y="2743200"/>
          <p14:tracePt t="202798" x="793750" y="2762250"/>
          <p14:tracePt t="202814" x="749300" y="2774950"/>
          <p14:tracePt t="202831" x="717550" y="2794000"/>
          <p14:tracePt t="202848" x="692150" y="2806700"/>
          <p14:tracePt t="202865" x="654050" y="2825750"/>
          <p14:tracePt t="202881" x="622300" y="2857500"/>
          <p14:tracePt t="202898" x="596900" y="2889250"/>
          <p14:tracePt t="202914" x="558800" y="2927350"/>
          <p14:tracePt t="202931" x="533400" y="2952750"/>
          <p14:tracePt t="202931" x="520700" y="2965450"/>
          <p14:tracePt t="202948" x="501650" y="2997200"/>
          <p14:tracePt t="202964" x="501650" y="3016250"/>
          <p14:tracePt t="202982" x="501650" y="3054350"/>
          <p14:tracePt t="202998" x="495300" y="3092450"/>
          <p14:tracePt t="203014" x="495300" y="3136900"/>
          <p14:tracePt t="203031" x="495300" y="3168650"/>
          <p14:tracePt t="203048" x="495300" y="3213100"/>
          <p14:tracePt t="203064" x="495300" y="3263900"/>
          <p14:tracePt t="203081" x="508000" y="3295650"/>
          <p14:tracePt t="203097" x="533400" y="3333750"/>
          <p14:tracePt t="203115" x="565150" y="3371850"/>
          <p14:tracePt t="203131" x="622300" y="3403600"/>
          <p14:tracePt t="203131" x="641350" y="3416300"/>
          <p14:tracePt t="203149" x="660400" y="3429000"/>
          <p14:tracePt t="203164" x="755650" y="3448050"/>
          <p14:tracePt t="203181" x="819150" y="3454400"/>
          <p14:tracePt t="203198" x="869950" y="3460750"/>
          <p14:tracePt t="203214" x="920750" y="3467100"/>
          <p14:tracePt t="203231" x="971550" y="3467100"/>
          <p14:tracePt t="203248" x="1035050" y="3479800"/>
          <p14:tracePt t="203264" x="1117600" y="3486150"/>
          <p14:tracePt t="203281" x="1238250" y="3486150"/>
          <p14:tracePt t="203298" x="1365250" y="3492500"/>
          <p14:tracePt t="203315" x="1498600" y="3498850"/>
          <p14:tracePt t="203331" x="1631950" y="3498850"/>
          <p14:tracePt t="203348" x="1797050" y="3498850"/>
          <p14:tracePt t="203364" x="1892300" y="3498850"/>
          <p14:tracePt t="203382" x="1993900" y="3498850"/>
          <p14:tracePt t="203397" x="2082800" y="3498850"/>
          <p14:tracePt t="203414" x="2159000" y="3498850"/>
          <p14:tracePt t="203431" x="2247900" y="3498850"/>
          <p14:tracePt t="203448" x="2336800" y="3498850"/>
          <p14:tracePt t="203464" x="2400300" y="3505200"/>
          <p14:tracePt t="203481" x="2470150" y="3505200"/>
          <p14:tracePt t="203498" x="2520950" y="3505200"/>
          <p14:tracePt t="203515" x="2565400" y="3505200"/>
          <p14:tracePt t="203531" x="2603500" y="3505200"/>
          <p14:tracePt t="203548" x="2635250" y="3505200"/>
          <p14:tracePt t="203564" x="2686050" y="3505200"/>
          <p14:tracePt t="203582" x="2717800" y="3505200"/>
          <p14:tracePt t="203598" x="2724150" y="3511550"/>
          <p14:tracePt t="204468" x="2730500" y="3511550"/>
          <p14:tracePt t="204468" x="2743200" y="3511550"/>
          <p14:tracePt t="204484" x="2755900" y="3505200"/>
          <p14:tracePt t="204492" x="2781300" y="3498850"/>
          <p14:tracePt t="204508" x="2844800" y="3486150"/>
          <p14:tracePt t="204509" x="2889250" y="3479800"/>
          <p14:tracePt t="204517" x="2921000" y="3473450"/>
          <p14:tracePt t="204531" x="2990850" y="3473450"/>
          <p14:tracePt t="204547" x="3067050" y="3473450"/>
          <p14:tracePt t="204564" x="3092450" y="3467100"/>
          <p14:tracePt t="204581" x="3098800" y="3467100"/>
          <p14:tracePt t="204598" x="3098800" y="3460750"/>
          <p14:tracePt t="205465" x="0" y="0"/>
        </p14:tracePtLst>
        <p14:tracePtLst>
          <p14:tracePt t="227732" x="2647950" y="1390650"/>
          <p14:tracePt t="227740" x="2647950" y="1384300"/>
          <p14:tracePt t="227748" x="2647950" y="1377950"/>
          <p14:tracePt t="227749" x="2647950" y="1371600"/>
          <p14:tracePt t="227764" x="2635250" y="1346200"/>
          <p14:tracePt t="227780" x="2609850" y="1320800"/>
          <p14:tracePt t="227797" x="2578100" y="1301750"/>
          <p14:tracePt t="227814" x="2552700" y="1289050"/>
          <p14:tracePt t="227830" x="2527300" y="1270000"/>
          <p14:tracePt t="227863" x="2501900" y="1250950"/>
          <p14:tracePt t="227880" x="2470150" y="1238250"/>
          <p14:tracePt t="227897" x="2425700" y="1231900"/>
          <p14:tracePt t="227900" x="2387600" y="1219200"/>
          <p14:tracePt t="227916" x="2324100" y="1212850"/>
          <p14:tracePt t="227932" x="2273300" y="1193800"/>
          <p14:tracePt t="227948" x="2159000" y="1168400"/>
          <p14:tracePt t="227972" x="2044700" y="1136650"/>
          <p14:tracePt t="227988" x="1911350" y="1111250"/>
          <p14:tracePt t="228004" x="1797050" y="1092200"/>
          <p14:tracePt t="228020" x="1701800" y="1092200"/>
          <p14:tracePt t="228036" x="1612900" y="1092200"/>
          <p14:tracePt t="228052" x="1524000" y="1092200"/>
          <p14:tracePt t="228068" x="1454150" y="1092200"/>
          <p14:tracePt t="228084" x="1390650" y="1092200"/>
          <p14:tracePt t="228100" x="1327150" y="1098550"/>
          <p14:tracePt t="228113" x="1263650" y="1123950"/>
          <p14:tracePt t="228132" x="1193800" y="1149350"/>
          <p14:tracePt t="228148" x="1111250" y="1174750"/>
          <p14:tracePt t="228148" x="1073150" y="1187450"/>
          <p14:tracePt t="228164" x="990600" y="1231900"/>
          <p14:tracePt t="228181" x="908050" y="1289050"/>
          <p14:tracePt t="228197" x="857250" y="1333500"/>
          <p14:tracePt t="228213" x="800100" y="1371600"/>
          <p14:tracePt t="228230" x="768350" y="1403350"/>
          <p14:tracePt t="228247" x="723900" y="1460500"/>
          <p14:tracePt t="228264" x="698500" y="1504950"/>
          <p14:tracePt t="228280" x="660400" y="1562100"/>
          <p14:tracePt t="228297" x="628650" y="1600200"/>
          <p14:tracePt t="228313" x="596900" y="1644650"/>
          <p14:tracePt t="228330" x="571500" y="1670050"/>
          <p14:tracePt t="228330" x="558800" y="1695450"/>
          <p14:tracePt t="228348" x="546100" y="1733550"/>
          <p14:tracePt t="228364" x="527050" y="1778000"/>
          <p14:tracePt t="228396" x="508000" y="1822450"/>
          <p14:tracePt t="228397" x="495300" y="1892300"/>
          <p14:tracePt t="228413" x="476250" y="1974850"/>
          <p14:tracePt t="228430" x="463550" y="2044700"/>
          <p14:tracePt t="228447" x="457200" y="2139950"/>
          <p14:tracePt t="228464" x="457200" y="2228850"/>
          <p14:tracePt t="228480" x="457200" y="2298700"/>
          <p14:tracePt t="228497" x="457200" y="2419350"/>
          <p14:tracePt t="228513" x="457200" y="2546350"/>
          <p14:tracePt t="228530" x="457200" y="2679700"/>
          <p14:tracePt t="228547" x="457200" y="2806700"/>
          <p14:tracePt t="228563" x="457200" y="2933700"/>
          <p14:tracePt t="228580" x="457200" y="2997200"/>
          <p14:tracePt t="228597" x="457200" y="3086100"/>
          <p14:tracePt t="228613" x="457200" y="3155950"/>
          <p14:tracePt t="228630" x="457200" y="3232150"/>
          <p14:tracePt t="228647" x="457200" y="3321050"/>
          <p14:tracePt t="228664" x="457200" y="3441700"/>
          <p14:tracePt t="228680" x="457200" y="3549650"/>
          <p14:tracePt t="228697" x="457200" y="3683000"/>
          <p14:tracePt t="228714" x="444500" y="3816350"/>
          <p14:tracePt t="228730" x="431800" y="3937000"/>
          <p14:tracePt t="228747" x="425450" y="4057650"/>
          <p14:tracePt t="228763" x="419100" y="4191000"/>
          <p14:tracePt t="228780" x="419100" y="4279900"/>
          <p14:tracePt t="228797" x="419100" y="4356100"/>
          <p14:tracePt t="228813" x="419100" y="4432300"/>
          <p14:tracePt t="228830" x="419100" y="4489450"/>
          <p14:tracePt t="228847" x="419100" y="4559300"/>
          <p14:tracePt t="228864" x="419100" y="4603750"/>
          <p14:tracePt t="228880" x="419100" y="4654550"/>
          <p14:tracePt t="228897" x="419100" y="4692650"/>
          <p14:tracePt t="228914" x="425450" y="4718050"/>
          <p14:tracePt t="228930" x="431800" y="4756150"/>
          <p14:tracePt t="228947" x="463550" y="4794250"/>
          <p14:tracePt t="228964" x="488950" y="4832350"/>
          <p14:tracePt t="228980" x="514350" y="4857750"/>
          <p14:tracePt t="228997" x="533400" y="4876800"/>
          <p14:tracePt t="229013" x="558800" y="4902200"/>
          <p14:tracePt t="229030" x="577850" y="4933950"/>
          <p14:tracePt t="229047" x="603250" y="4953000"/>
          <p14:tracePt t="229064" x="635000" y="4978400"/>
          <p14:tracePt t="229080" x="666750" y="4997450"/>
          <p14:tracePt t="229097" x="698500" y="5016500"/>
          <p14:tracePt t="229114" x="730250" y="5029200"/>
          <p14:tracePt t="229130" x="755650" y="5029200"/>
          <p14:tracePt t="229147" x="800100" y="5041900"/>
          <p14:tracePt t="229163" x="863600" y="5060950"/>
          <p14:tracePt t="229180" x="901700" y="5073650"/>
          <p14:tracePt t="229197" x="939800" y="5080000"/>
          <p14:tracePt t="229213" x="990600" y="5086350"/>
          <p14:tracePt t="229230" x="1035050" y="5086350"/>
          <p14:tracePt t="229247" x="1085850" y="5086350"/>
          <p14:tracePt t="229264" x="1136650" y="5092700"/>
          <p14:tracePt t="229280" x="1187450" y="5092700"/>
          <p14:tracePt t="229297" x="1225550" y="5092700"/>
          <p14:tracePt t="229314" x="1276350" y="5092700"/>
          <p14:tracePt t="229330" x="1327150" y="5092700"/>
          <p14:tracePt t="229347" x="1365250" y="5092700"/>
          <p14:tracePt t="229347" x="1384300" y="5092700"/>
          <p14:tracePt t="229364" x="1428750" y="5099050"/>
          <p14:tracePt t="229380" x="1466850" y="5105400"/>
          <p14:tracePt t="229397" x="1511300" y="5118100"/>
          <p14:tracePt t="229413" x="1555750" y="5124450"/>
          <p14:tracePt t="229430" x="1600200" y="5130800"/>
          <p14:tracePt t="229447" x="1644650" y="5130800"/>
          <p14:tracePt t="229464" x="1689100" y="5130800"/>
          <p14:tracePt t="229480" x="1720850" y="5124450"/>
          <p14:tracePt t="229497" x="1752600" y="5124450"/>
          <p14:tracePt t="229514" x="1778000" y="5118100"/>
          <p14:tracePt t="229530" x="1803400" y="5118100"/>
          <p14:tracePt t="229547" x="1828800" y="5118100"/>
          <p14:tracePt t="229563" x="1873250" y="5118100"/>
          <p14:tracePt t="229581" x="1905000" y="5111750"/>
          <p14:tracePt t="229597" x="1943100" y="5111750"/>
          <p14:tracePt t="229614" x="1974850" y="5111750"/>
          <p14:tracePt t="229630" x="2012950" y="5105400"/>
          <p14:tracePt t="229647" x="2051050" y="5105400"/>
          <p14:tracePt t="229664" x="2101850" y="5105400"/>
          <p14:tracePt t="229680" x="2159000" y="5105400"/>
          <p14:tracePt t="229697" x="2209800" y="5099050"/>
          <p14:tracePt t="229714" x="2286000" y="5092700"/>
          <p14:tracePt t="229730" x="2368550" y="5080000"/>
          <p14:tracePt t="229747" x="2438400" y="5048250"/>
          <p14:tracePt t="229763" x="2527300" y="5029200"/>
          <p14:tracePt t="229780" x="2565400" y="5016500"/>
          <p14:tracePt t="229797" x="2584450" y="5010150"/>
          <p14:tracePt t="229813" x="2609850" y="4991100"/>
          <p14:tracePt t="229830" x="2628900" y="4959350"/>
          <p14:tracePt t="229847" x="2660650" y="4914900"/>
          <p14:tracePt t="229864" x="2705100" y="4864100"/>
          <p14:tracePt t="229880" x="2743200" y="4819650"/>
          <p14:tracePt t="229897" x="2774950" y="4775200"/>
          <p14:tracePt t="229914" x="2813050" y="4737100"/>
          <p14:tracePt t="229930" x="2857500" y="4667250"/>
          <p14:tracePt t="229947" x="2870200" y="4610100"/>
          <p14:tracePt t="229963" x="2895600" y="4533900"/>
          <p14:tracePt t="229980" x="2921000" y="4495800"/>
          <p14:tracePt t="229997" x="2933700" y="4483100"/>
          <p14:tracePt t="230013" x="2952750" y="4476750"/>
          <p14:tracePt t="230030" x="2965450" y="4457700"/>
          <p14:tracePt t="230047" x="2971800" y="4451350"/>
          <p14:tracePt t="230132" x="2965450" y="4451350"/>
          <p14:tracePt t="230356" x="2959100" y="4451350"/>
          <p14:tracePt t="230371" x="2959100" y="4445000"/>
          <p14:tracePt t="230388" x="2959100" y="4438650"/>
          <p14:tracePt t="230412" x="2959100" y="4432300"/>
          <p14:tracePt t="230428" x="2959100" y="4425950"/>
          <p14:tracePt t="230460" x="2959100" y="4419600"/>
          <p14:tracePt t="230572" x="2952750" y="4419600"/>
          <p14:tracePt t="230700" x="2952750" y="4413250"/>
          <p14:tracePt t="230709" x="2952750" y="4400550"/>
          <p14:tracePt t="230716" x="2952750" y="4394200"/>
          <p14:tracePt t="230716" x="2952750" y="4375150"/>
          <p14:tracePt t="230730" x="2952750" y="4324350"/>
          <p14:tracePt t="230747" x="2990850" y="4146550"/>
          <p14:tracePt t="230764" x="3003550" y="4013200"/>
          <p14:tracePt t="230780" x="3003550" y="3924300"/>
          <p14:tracePt t="230797" x="3022600" y="3803650"/>
          <p14:tracePt t="230813" x="3022600" y="3670300"/>
          <p14:tracePt t="230830" x="3022600" y="3543300"/>
          <p14:tracePt t="230846" x="3022600" y="3390900"/>
          <p14:tracePt t="230863" x="3022600" y="3219450"/>
          <p14:tracePt t="230881" x="3022600" y="3086100"/>
          <p14:tracePt t="230897" x="3022600" y="2959100"/>
          <p14:tracePt t="230914" x="3022600" y="2857500"/>
          <p14:tracePt t="230930" x="3022600" y="2749550"/>
          <p14:tracePt t="230947" x="3022600" y="2628900"/>
          <p14:tracePt t="230947" x="3016250" y="2565400"/>
          <p14:tracePt t="230964" x="3016250" y="2432050"/>
          <p14:tracePt t="230980" x="3009900" y="2330450"/>
          <p14:tracePt t="230996" x="3009900" y="2286000"/>
          <p14:tracePt t="231014" x="3009900" y="2241550"/>
          <p14:tracePt t="231030" x="3009900" y="2209800"/>
          <p14:tracePt t="231047" x="3003550" y="2178050"/>
          <p14:tracePt t="231064" x="3003550" y="2159000"/>
          <p14:tracePt t="231081" x="2997200" y="2133600"/>
          <p14:tracePt t="231116" x="2997200" y="2127250"/>
          <p14:tracePt t="231244" x="2990850" y="2127250"/>
          <p14:tracePt t="231252" x="2984500" y="2133600"/>
          <p14:tracePt t="231260" x="2984500" y="2146300"/>
          <p14:tracePt t="231280" x="2978150" y="2152650"/>
          <p14:tracePt t="231296" x="2971800" y="2184400"/>
          <p14:tracePt t="231297" x="2959100" y="2266950"/>
          <p14:tracePt t="231313" x="2946400" y="2349500"/>
          <p14:tracePt t="231330" x="2940050" y="2476500"/>
          <p14:tracePt t="231346" x="2901950" y="2692400"/>
          <p14:tracePt t="231364" x="2851150" y="2806700"/>
          <p14:tracePt t="231380" x="2825750" y="2901950"/>
          <p14:tracePt t="231396" x="2794000" y="3003550"/>
          <p14:tracePt t="231414" x="2768600" y="3136900"/>
          <p14:tracePt t="231430" x="2743200" y="3321050"/>
          <p14:tracePt t="231447" x="2717800" y="3517900"/>
          <p14:tracePt t="231463" x="2686050" y="3714750"/>
          <p14:tracePt t="231480" x="2660650" y="3879850"/>
          <p14:tracePt t="231497" x="2628900" y="4013200"/>
          <p14:tracePt t="231514" x="2603500" y="4146550"/>
          <p14:tracePt t="231530" x="2597150" y="4260850"/>
          <p14:tracePt t="231547" x="2597150" y="4425950"/>
          <p14:tracePt t="231564" x="2597150" y="4508500"/>
          <p14:tracePt t="231580" x="2597150" y="4591050"/>
          <p14:tracePt t="231596" x="2597150" y="4648200"/>
          <p14:tracePt t="231614" x="2597150" y="4692650"/>
          <p14:tracePt t="231630" x="2597150" y="4749800"/>
          <p14:tracePt t="231647" x="2597150" y="4800600"/>
          <p14:tracePt t="231663" x="2597150" y="4857750"/>
          <p14:tracePt t="231680" x="2590800" y="4921250"/>
          <p14:tracePt t="231697" x="2590800" y="4965700"/>
          <p14:tracePt t="231713" x="2584450" y="5016500"/>
          <p14:tracePt t="231730" x="2578100" y="5067300"/>
          <p14:tracePt t="231747" x="2578100" y="5099050"/>
          <p14:tracePt t="231763" x="2578100" y="5137150"/>
          <p14:tracePt t="231780" x="2571750" y="5168900"/>
          <p14:tracePt t="231796" x="2565400" y="5200650"/>
          <p14:tracePt t="231814" x="2559050" y="5238750"/>
          <p14:tracePt t="231830" x="2559050" y="5270500"/>
          <p14:tracePt t="231847" x="2552700" y="5295900"/>
          <p14:tracePt t="231863" x="2546350" y="5321300"/>
          <p14:tracePt t="231880" x="2546350" y="5340350"/>
          <p14:tracePt t="231897" x="2546350" y="5365750"/>
          <p14:tracePt t="231913" x="2533650" y="5384800"/>
          <p14:tracePt t="231931" x="2533650" y="5391150"/>
          <p14:tracePt t="231946" x="2527300" y="5397500"/>
          <p14:tracePt t="231963" x="2527300" y="5410200"/>
          <p14:tracePt t="231980" x="2520950" y="5416550"/>
          <p14:tracePt t="231996" x="2520950" y="5422900"/>
          <p14:tracePt t="232013" x="2520950" y="5429250"/>
          <p14:tracePt t="232030" x="2514600" y="5435600"/>
          <p14:tracePt t="232047" x="2501900" y="5441950"/>
          <p14:tracePt t="232063" x="2495550" y="5448300"/>
          <p14:tracePt t="232080" x="2489200" y="5461000"/>
          <p14:tracePt t="232097" x="2482850" y="5467350"/>
          <p14:tracePt t="232113" x="2476500" y="5473700"/>
          <p14:tracePt t="232130" x="2470150" y="5480050"/>
          <p14:tracePt t="232164" x="2470150" y="5486400"/>
          <p14:tracePt t="232165" x="2463800" y="5486400"/>
          <p14:tracePt t="232180" x="2457450" y="5492750"/>
          <p14:tracePt t="232196" x="2451100" y="5499100"/>
          <p14:tracePt t="232236" x="2444750" y="5505450"/>
          <p14:tracePt t="232260" x="2438400" y="5505450"/>
          <p14:tracePt t="232300" x="2432050" y="5505450"/>
          <p14:tracePt t="232323" x="2432050" y="5511800"/>
          <p14:tracePt t="232332" x="2425700" y="5511800"/>
          <p14:tracePt t="232332" x="2419350" y="5511800"/>
          <p14:tracePt t="232364" x="2413000" y="5518150"/>
          <p14:tracePt t="232364" x="2400300" y="5524500"/>
          <p14:tracePt t="232380" x="2393950" y="5530850"/>
          <p14:tracePt t="232396" x="2387600" y="5530850"/>
          <p14:tracePt t="232436" x="2381250" y="5530850"/>
          <p14:tracePt t="232452" x="2374900" y="5530850"/>
          <p14:tracePt t="232475" x="2368550" y="5530850"/>
          <p14:tracePt t="232891" x="2368550" y="5537200"/>
          <p14:tracePt t="232899" x="2368550" y="5543550"/>
          <p14:tracePt t="232916" x="2368550" y="5549900"/>
          <p14:tracePt t="232931" x="2374900" y="5549900"/>
          <p14:tracePt t="232948" x="2381250" y="5549900"/>
          <p14:tracePt t="232988" x="2387600" y="5549900"/>
          <p14:tracePt t="233006" x="2387600" y="5556250"/>
          <p14:tracePt t="233011" x="2393950" y="5556250"/>
          <p14:tracePt t="233059" x="2400300" y="5556250"/>
          <p14:tracePt t="233076" x="2400300" y="5562600"/>
          <p14:tracePt t="233084" x="2406650" y="5562600"/>
          <p14:tracePt t="233108" x="2413000" y="5562600"/>
          <p14:tracePt t="233156" x="2413000" y="5568950"/>
          <p14:tracePt t="233180" x="2413000" y="5575300"/>
          <p14:tracePt t="233236" x="2413000" y="5581650"/>
          <p14:tracePt t="233547" x="2413000" y="5594350"/>
          <p14:tracePt t="233556" x="2413000" y="5607050"/>
          <p14:tracePt t="233563" x="2413000" y="5619750"/>
          <p14:tracePt t="233574" x="2413000" y="5626100"/>
          <p14:tracePt t="233580" x="2413000" y="5645150"/>
          <p14:tracePt t="233596" x="2425700" y="5651500"/>
          <p14:tracePt t="233613" x="2432050" y="5664200"/>
          <p14:tracePt t="233630" x="2432050" y="5670550"/>
          <p14:tracePt t="233646" x="2444750" y="5676900"/>
          <p14:tracePt t="233663" x="2444750" y="5683250"/>
          <p14:tracePt t="233680" x="2451100" y="5689600"/>
          <p14:tracePt t="233739" x="2444750" y="5689600"/>
          <p14:tracePt t="234115" x="2451100" y="5689600"/>
          <p14:tracePt t="234131" x="2451100" y="5695950"/>
          <p14:tracePt t="234140" x="2451100" y="5702300"/>
          <p14:tracePt t="234155" x="2457450" y="5702300"/>
          <p14:tracePt t="234211" x="2463800" y="5702300"/>
          <p14:tracePt t="234244" x="2470150" y="5702300"/>
          <p14:tracePt t="234284" x="2476500" y="5702300"/>
          <p14:tracePt t="234291" x="2482850" y="5702300"/>
          <p14:tracePt t="234308" x="2489200" y="5702300"/>
          <p14:tracePt t="234316" x="2495550" y="5702300"/>
          <p14:tracePt t="234323" x="2508250" y="5702300"/>
          <p14:tracePt t="234339" x="2520950" y="5702300"/>
          <p14:tracePt t="234347" x="2533650" y="5702300"/>
          <p14:tracePt t="234363" x="2546350" y="5702300"/>
          <p14:tracePt t="234587" x="2540000" y="5702300"/>
          <p14:tracePt t="234611" x="2533650" y="5702300"/>
          <p14:tracePt t="234691" x="2527300" y="5702300"/>
          <p14:tracePt t="234708" x="2520950" y="5702300"/>
          <p14:tracePt t="234715" x="2514600" y="5702300"/>
          <p14:tracePt t="234731" x="2501900" y="5702300"/>
          <p14:tracePt t="234739" x="2495550" y="5702300"/>
          <p14:tracePt t="234747" x="2482850" y="5702300"/>
          <p14:tracePt t="234763" x="2444750" y="5702300"/>
          <p14:tracePt t="234779" x="2425700" y="5702300"/>
          <p14:tracePt t="234797" x="2413000" y="5702300"/>
          <p14:tracePt t="234915" x="2425700" y="5708650"/>
          <p14:tracePt t="234924" x="2432050" y="5708650"/>
          <p14:tracePt t="234931" x="2444750" y="5715000"/>
          <p14:tracePt t="234947" x="2451100" y="5721350"/>
          <p14:tracePt t="234963" x="2482850" y="5727700"/>
          <p14:tracePt t="234964" x="2495550" y="5734050"/>
          <p14:tracePt t="234980" x="2514600" y="5734050"/>
          <p14:tracePt t="235035" x="2520950" y="5734050"/>
          <p14:tracePt t="235059" x="2520950" y="5721350"/>
          <p14:tracePt t="235072" x="2520950" y="5715000"/>
          <p14:tracePt t="235079" x="2520950" y="5708650"/>
          <p14:tracePt t="235080" x="2508250" y="5676900"/>
          <p14:tracePt t="235096" x="2501900" y="5657850"/>
          <p14:tracePt t="235113" x="2495550" y="5638800"/>
          <p14:tracePt t="235130" x="2489200" y="5626100"/>
          <p14:tracePt t="235275" x="2489200" y="5632450"/>
          <p14:tracePt t="235283" x="2489200" y="5638800"/>
          <p14:tracePt t="235291" x="2489200" y="5651500"/>
          <p14:tracePt t="235299" x="2489200" y="5670550"/>
          <p14:tracePt t="235314" x="2489200" y="5689600"/>
          <p14:tracePt t="235330" x="2489200" y="5702300"/>
          <p14:tracePt t="235346" x="2489200" y="5721350"/>
          <p14:tracePt t="235363" x="2489200" y="5734050"/>
          <p14:tracePt t="235379" x="2489200" y="5740400"/>
          <p14:tracePt t="235459" x="2495550" y="5734050"/>
          <p14:tracePt t="235464" x="2501900" y="5727700"/>
          <p14:tracePt t="235473" x="2508250" y="5721350"/>
          <p14:tracePt t="235479" x="2533650" y="5715000"/>
          <p14:tracePt t="235496" x="2578100" y="5689600"/>
          <p14:tracePt t="235513" x="2616200" y="5664200"/>
          <p14:tracePt t="235530" x="2654300" y="5651500"/>
          <p14:tracePt t="235546" x="2679700" y="5638800"/>
          <p14:tracePt t="235563" x="2679700" y="5632450"/>
          <p14:tracePt t="235619" x="2679700" y="5638800"/>
          <p14:tracePt t="235619" x="2679700" y="5645150"/>
          <p14:tracePt t="235635" x="2679700" y="5651500"/>
          <p14:tracePt t="235643" x="2679700" y="5657850"/>
          <p14:tracePt t="235663" x="2679700" y="5670550"/>
          <p14:tracePt t="235679" x="2679700" y="5683250"/>
          <p14:tracePt t="235681" x="2679700" y="5695950"/>
          <p14:tracePt t="235696" x="2679700" y="5702300"/>
          <p14:tracePt t="235763" x="2686050" y="5702300"/>
          <p14:tracePt t="235779" x="2692400" y="5702300"/>
          <p14:tracePt t="235787" x="2698750" y="5702300"/>
          <p14:tracePt t="235797" x="2698750" y="5695950"/>
          <p14:tracePt t="235813" x="2698750" y="5689600"/>
          <p14:tracePt t="235830" x="2698750" y="5683250"/>
          <p14:tracePt t="235846" x="2698750" y="5676900"/>
          <p14:tracePt t="235971" x="2705100" y="5683250"/>
          <p14:tracePt t="235979" x="2705100" y="5689600"/>
          <p14:tracePt t="235987" x="2711450" y="5695950"/>
          <p14:tracePt t="235998" x="2717800" y="5708650"/>
          <p14:tracePt t="236013" x="2724150" y="5715000"/>
          <p14:tracePt t="236029" x="2730500" y="5721350"/>
          <p14:tracePt t="236068" x="2736850" y="5727700"/>
          <p14:tracePt t="236083" x="2743200" y="5727700"/>
          <p14:tracePt t="236084" x="2749550" y="5727700"/>
          <p14:tracePt t="236096" x="2755900" y="5715000"/>
          <p14:tracePt t="236113" x="2762250" y="5708650"/>
          <p14:tracePt t="236130" x="2768600" y="5708650"/>
          <p14:tracePt t="236146" x="2768600" y="5695950"/>
          <p14:tracePt t="236163" x="2774950" y="5695950"/>
          <p14:tracePt t="236251" x="2774950" y="5702300"/>
          <p14:tracePt t="236260" x="2774950" y="5708650"/>
          <p14:tracePt t="236283" x="2768600" y="5708650"/>
          <p14:tracePt t="236291" x="2755900" y="5708650"/>
          <p14:tracePt t="236507" x="2749550" y="5708650"/>
          <p14:tracePt t="236515" x="2743200" y="5708650"/>
          <p14:tracePt t="236523" x="2736850" y="5708650"/>
          <p14:tracePt t="236548" x="2730500" y="5708650"/>
          <p14:tracePt t="236579" x="2730500" y="5702300"/>
          <p14:tracePt t="236595" x="2730500" y="5695950"/>
          <p14:tracePt t="236619" x="2730500" y="5689600"/>
          <p14:tracePt t="236643" x="2730500" y="5683250"/>
          <p14:tracePt t="236707" x="2736850" y="5683250"/>
          <p14:tracePt t="236731" x="2743200" y="5683250"/>
          <p14:tracePt t="236739" x="2743200" y="5676900"/>
          <p14:tracePt t="236747" x="2749550" y="5670550"/>
          <p14:tracePt t="236760" x="2749550" y="5664200"/>
          <p14:tracePt t="236764" x="2762250" y="5664200"/>
          <p14:tracePt t="236780" x="2768600" y="5645150"/>
          <p14:tracePt t="236796" x="2774950" y="5638800"/>
          <p14:tracePt t="236813" x="2781300" y="5626100"/>
          <p14:tracePt t="236830" x="2794000" y="5613400"/>
          <p14:tracePt t="236847" x="2800350" y="5600700"/>
          <p14:tracePt t="236863" x="2806700" y="5588000"/>
          <p14:tracePt t="236879" x="2806700" y="5575300"/>
          <p14:tracePt t="236897" x="2813050" y="5568950"/>
          <p14:tracePt t="236913" x="2819400" y="5562600"/>
          <p14:tracePt t="236931" x="2825750" y="5556250"/>
          <p14:tracePt t="236946" x="2838450" y="5549900"/>
          <p14:tracePt t="236964" x="2851150" y="5537200"/>
          <p14:tracePt t="236980" x="2863850" y="5530850"/>
          <p14:tracePt t="236996" x="2882900" y="5530850"/>
          <p14:tracePt t="237013" x="2901950" y="5524500"/>
          <p14:tracePt t="237030" x="2914650" y="5518150"/>
          <p14:tracePt t="237046" x="2946400" y="5511800"/>
          <p14:tracePt t="237063" x="2978150" y="5511800"/>
          <p14:tracePt t="237079" x="3022600" y="5511800"/>
          <p14:tracePt t="237097" x="3060700" y="5511800"/>
          <p14:tracePt t="237113" x="3105150" y="5524500"/>
          <p14:tracePt t="237130" x="3136900" y="5543550"/>
          <p14:tracePt t="237146" x="3162300" y="5549900"/>
          <p14:tracePt t="237163" x="3194050" y="5575300"/>
          <p14:tracePt t="237180" x="3219450" y="5588000"/>
          <p14:tracePt t="237196" x="3244850" y="5613400"/>
          <p14:tracePt t="237213" x="3257550" y="5638800"/>
          <p14:tracePt t="237229" x="3276600" y="5664200"/>
          <p14:tracePt t="237246" x="3282950" y="5683250"/>
          <p14:tracePt t="237263" x="3289300" y="5689600"/>
          <p14:tracePt t="237279" x="3289300" y="5695950"/>
          <p14:tracePt t="237297" x="3295650" y="5702300"/>
          <p14:tracePt t="237313" x="3295650" y="5708650"/>
          <p14:tracePt t="237347" x="3295650" y="5715000"/>
          <p14:tracePt t="238228" x="3289300" y="5715000"/>
          <p14:tracePt t="238260" x="3282950" y="5715000"/>
          <p14:tracePt t="238268" x="3276600" y="5708650"/>
          <p14:tracePt t="238284" x="3276600" y="5702300"/>
          <p14:tracePt t="238297" x="3270250" y="5702300"/>
          <p14:tracePt t="238298" x="3263900" y="5702300"/>
          <p14:tracePt t="238314" x="3257550" y="5695950"/>
          <p14:tracePt t="238330" x="3251200" y="5695950"/>
          <p14:tracePt t="238347" x="3244850" y="5689600"/>
          <p14:tracePt t="238364" x="3238500" y="5689600"/>
          <p14:tracePt t="238381" x="3232150" y="5689600"/>
          <p14:tracePt t="238397" x="3225800" y="5689600"/>
          <p14:tracePt t="238414" x="3213100" y="5689600"/>
          <p14:tracePt t="238431" x="3206750" y="5689600"/>
          <p14:tracePt t="238447" x="3200400" y="5683250"/>
          <p14:tracePt t="238464" x="3194050" y="5683250"/>
          <p14:tracePt t="238480" x="3187700" y="5683250"/>
          <p14:tracePt t="238497" x="3181350" y="5683250"/>
          <p14:tracePt t="238514" x="3175000" y="5676900"/>
          <p14:tracePt t="238530" x="3149600" y="5670550"/>
          <p14:tracePt t="238547" x="3130550" y="5657850"/>
          <p14:tracePt t="238564" x="3098800" y="5645150"/>
          <p14:tracePt t="238581" x="3073400" y="5632450"/>
          <p14:tracePt t="238597" x="3054350" y="5619750"/>
          <p14:tracePt t="238614" x="3028950" y="5613400"/>
          <p14:tracePt t="238631" x="3003550" y="5607050"/>
          <p14:tracePt t="238647" x="2971800" y="5600700"/>
          <p14:tracePt t="238664" x="2940050" y="5594350"/>
          <p14:tracePt t="238680" x="2882900" y="5588000"/>
          <p14:tracePt t="238697" x="2800350" y="5588000"/>
          <p14:tracePt t="238714" x="2705100" y="5588000"/>
          <p14:tracePt t="238730" x="2603500" y="5594350"/>
          <p14:tracePt t="238747" x="2520950" y="5626100"/>
          <p14:tracePt t="238764" x="2425700" y="5689600"/>
          <p14:tracePt t="238781" x="2400300" y="5727700"/>
          <p14:tracePt t="238797" x="2381250" y="5759450"/>
          <p14:tracePt t="238814" x="2374900" y="5784850"/>
          <p14:tracePt t="238830" x="2374900" y="5803900"/>
          <p14:tracePt t="238847" x="2362200" y="5829300"/>
          <p14:tracePt t="238864" x="2355850" y="5842000"/>
          <p14:tracePt t="238880" x="2343150" y="5873750"/>
          <p14:tracePt t="238897" x="2324100" y="5892800"/>
          <p14:tracePt t="238914" x="2311400" y="5911850"/>
          <p14:tracePt t="238930" x="2292350" y="5924550"/>
          <p14:tracePt t="238947" x="2266950" y="5949950"/>
          <p14:tracePt t="238964" x="2247900" y="5962650"/>
          <p14:tracePt t="238982" x="2222500" y="5975350"/>
          <p14:tracePt t="238997" x="2203450" y="5981700"/>
          <p14:tracePt t="239014" x="2171700" y="6000750"/>
          <p14:tracePt t="239031" x="2152650" y="6007100"/>
          <p14:tracePt t="239047" x="2120900" y="6019800"/>
          <p14:tracePt t="239064" x="2089150" y="6026150"/>
          <p14:tracePt t="239081" x="2044700" y="6032500"/>
          <p14:tracePt t="239097" x="2006600" y="6032500"/>
          <p14:tracePt t="239114" x="1955800" y="6032500"/>
          <p14:tracePt t="239130" x="1911350" y="6032500"/>
          <p14:tracePt t="239147" x="1873250" y="6032500"/>
          <p14:tracePt t="239164" x="1797050" y="6032500"/>
          <p14:tracePt t="239180" x="1765300" y="6026150"/>
          <p14:tracePt t="239197" x="1733550" y="6026150"/>
          <p14:tracePt t="239214" x="1720850" y="6026150"/>
          <p14:tracePt t="239230" x="1714500" y="6032500"/>
          <p14:tracePt t="239247" x="1714500" y="6038850"/>
          <p14:tracePt t="239264" x="1714500" y="6045200"/>
          <p14:tracePt t="239281" x="1714500" y="6051550"/>
          <p14:tracePt t="239332" x="1714500" y="6057900"/>
          <p14:tracePt t="239348" x="1714500" y="6064250"/>
          <p14:tracePt t="239364" x="1714500" y="6070600"/>
          <p14:tracePt t="239365" x="1714500" y="6076950"/>
          <p14:tracePt t="239381" x="1714500" y="6083300"/>
          <p14:tracePt t="239397" x="1714500" y="6096000"/>
          <p14:tracePt t="239414" x="1714500" y="6102350"/>
          <p14:tracePt t="239430" x="1714500" y="6108700"/>
          <p14:tracePt t="239447" x="1714500" y="6115050"/>
          <p14:tracePt t="239464" x="1714500" y="6121400"/>
          <p14:tracePt t="239481" x="1714500" y="6134100"/>
          <p14:tracePt t="239497" x="1714500" y="6140450"/>
          <p14:tracePt t="239514" x="1714500" y="6159500"/>
          <p14:tracePt t="239530" x="1714500" y="6165850"/>
          <p14:tracePt t="239547" x="1714500" y="6178550"/>
          <p14:tracePt t="239547" x="1708150" y="6184900"/>
          <p14:tracePt t="239564" x="1708150" y="6197600"/>
          <p14:tracePt t="239580" x="1708150" y="6203950"/>
          <p14:tracePt t="239598" x="1701800" y="6216650"/>
          <p14:tracePt t="239614" x="1695450" y="6235700"/>
          <p14:tracePt t="239630" x="1689100" y="6248400"/>
          <p14:tracePt t="239647" x="1682750" y="6261100"/>
          <p14:tracePt t="239664" x="1670050" y="6280150"/>
          <p14:tracePt t="239681" x="1657350" y="6292850"/>
          <p14:tracePt t="239697" x="1644650" y="6305550"/>
          <p14:tracePt t="239714" x="1638300" y="6318250"/>
          <p14:tracePt t="239730" x="1619250" y="6330950"/>
          <p14:tracePt t="239747" x="1587500" y="6356350"/>
          <p14:tracePt t="239747" x="1568450" y="6362700"/>
          <p14:tracePt t="239764" x="1536700" y="6369050"/>
          <p14:tracePt t="239781" x="1498600" y="6388100"/>
          <p14:tracePt t="239797" x="1473200" y="6394450"/>
          <p14:tracePt t="239814" x="1441450" y="6407150"/>
          <p14:tracePt t="239830" x="1416050" y="6407150"/>
          <p14:tracePt t="239847" x="1384300" y="6413500"/>
          <p14:tracePt t="239863" x="1352550" y="6413500"/>
          <p14:tracePt t="239881" x="1320800" y="6413500"/>
          <p14:tracePt t="239897" x="1289050" y="6413500"/>
          <p14:tracePt t="239914" x="1250950" y="6413500"/>
          <p14:tracePt t="239930" x="1212850" y="6400800"/>
          <p14:tracePt t="239947" x="1155700" y="6381750"/>
          <p14:tracePt t="239964" x="1041400" y="6337300"/>
          <p14:tracePt t="239980" x="965200" y="6292850"/>
          <p14:tracePt t="239997" x="901700" y="6254750"/>
          <p14:tracePt t="240015" x="844550" y="6216650"/>
          <p14:tracePt t="240030" x="774700" y="6153150"/>
          <p14:tracePt t="240047" x="704850" y="6051550"/>
          <p14:tracePt t="240064" x="654050" y="5988050"/>
          <p14:tracePt t="240080" x="596900" y="5911850"/>
          <p14:tracePt t="240097" x="539750" y="5822950"/>
          <p14:tracePt t="240114" x="488950" y="5734050"/>
          <p14:tracePt t="240130" x="412750" y="5619750"/>
          <p14:tracePt t="240147" x="349250" y="5480050"/>
          <p14:tracePt t="240164" x="273050" y="5276850"/>
          <p14:tracePt t="240181" x="247650" y="5143500"/>
          <p14:tracePt t="240197" x="247650" y="5041900"/>
          <p14:tracePt t="240214" x="260350" y="4921250"/>
          <p14:tracePt t="240230" x="298450" y="4787900"/>
          <p14:tracePt t="240247" x="342900" y="4616450"/>
          <p14:tracePt t="240263" x="361950" y="4445000"/>
          <p14:tracePt t="240280" x="361950" y="4260850"/>
          <p14:tracePt t="240297" x="361950" y="4089400"/>
          <p14:tracePt t="240313" x="349250" y="3937000"/>
          <p14:tracePt t="240330" x="342900" y="3810000"/>
          <p14:tracePt t="240347" x="336550" y="3683000"/>
          <p14:tracePt t="240364" x="323850" y="3460750"/>
          <p14:tracePt t="240381" x="317500" y="3340100"/>
          <p14:tracePt t="240397" x="317500" y="3232150"/>
          <p14:tracePt t="240414" x="317500" y="3143250"/>
          <p14:tracePt t="240430" x="317500" y="3048000"/>
          <p14:tracePt t="240447" x="317500" y="2959100"/>
          <p14:tracePt t="240464" x="317500" y="2870200"/>
          <p14:tracePt t="240480" x="317500" y="2794000"/>
          <p14:tracePt t="240497" x="323850" y="2730500"/>
          <p14:tracePt t="240514" x="323850" y="2705100"/>
          <p14:tracePt t="240530" x="323850" y="2673350"/>
          <p14:tracePt t="240547" x="323850" y="2660650"/>
          <p14:tracePt t="240563" x="311150" y="2635250"/>
          <p14:tracePt t="240581" x="298450" y="2603500"/>
          <p14:tracePt t="240597" x="292100" y="2578100"/>
          <p14:tracePt t="240614" x="285750" y="2559050"/>
          <p14:tracePt t="240630" x="279400" y="2540000"/>
          <p14:tracePt t="240647" x="273050" y="2520950"/>
          <p14:tracePt t="240664" x="266700" y="2495550"/>
          <p14:tracePt t="240680" x="260350" y="2463800"/>
          <p14:tracePt t="240697" x="247650" y="2425700"/>
          <p14:tracePt t="240714" x="241300" y="2387600"/>
          <p14:tracePt t="240730" x="241300" y="2330450"/>
          <p14:tracePt t="240747" x="241300" y="2273300"/>
          <p14:tracePt t="240764" x="241300" y="2139950"/>
          <p14:tracePt t="240781" x="241300" y="2006600"/>
          <p14:tracePt t="240797" x="241300" y="1885950"/>
          <p14:tracePt t="240814" x="241300" y="1778000"/>
          <p14:tracePt t="240830" x="241300" y="1682750"/>
          <p14:tracePt t="240847" x="254000" y="1587500"/>
          <p14:tracePt t="240863" x="260350" y="1517650"/>
          <p14:tracePt t="240880" x="285750" y="1460500"/>
          <p14:tracePt t="240897" x="304800" y="1403350"/>
          <p14:tracePt t="240914" x="317500" y="1346200"/>
          <p14:tracePt t="240930" x="317500" y="1301750"/>
          <p14:tracePt t="240947" x="330200" y="1250950"/>
          <p14:tracePt t="240964" x="349250" y="1187450"/>
          <p14:tracePt t="240981" x="368300" y="1149350"/>
          <p14:tracePt t="240997" x="400050" y="1111250"/>
          <p14:tracePt t="241015" x="444500" y="1054100"/>
          <p14:tracePt t="241030" x="469900" y="1009650"/>
          <p14:tracePt t="241047" x="508000" y="965200"/>
          <p14:tracePt t="241063" x="558800" y="914400"/>
          <p14:tracePt t="241081" x="603250" y="869950"/>
          <p14:tracePt t="241097" x="660400" y="825500"/>
          <p14:tracePt t="241113" x="711200" y="774700"/>
          <p14:tracePt t="241130" x="749300" y="749300"/>
          <p14:tracePt t="241147" x="793750" y="717550"/>
          <p14:tracePt t="241164" x="863600" y="679450"/>
          <p14:tracePt t="241181" x="908050" y="666750"/>
          <p14:tracePt t="241197" x="958850" y="654050"/>
          <p14:tracePt t="241214" x="1009650" y="647700"/>
          <p14:tracePt t="241230" x="1066800" y="647700"/>
          <p14:tracePt t="241247" x="1136650" y="647700"/>
          <p14:tracePt t="241264" x="1238250" y="647700"/>
          <p14:tracePt t="241280" x="1339850" y="647700"/>
          <p14:tracePt t="241297" x="1435100" y="647700"/>
          <p14:tracePt t="241313" x="1524000" y="647700"/>
          <p14:tracePt t="241330" x="1612900" y="647700"/>
          <p14:tracePt t="241347" x="1676400" y="647700"/>
          <p14:tracePt t="241363" x="1752600" y="654050"/>
          <p14:tracePt t="241381" x="1790700" y="666750"/>
          <p14:tracePt t="241397" x="1803400" y="679450"/>
          <p14:tracePt t="241414" x="1828800" y="704850"/>
          <p14:tracePt t="241430" x="1841500" y="717550"/>
          <p14:tracePt t="241447" x="1866900" y="749300"/>
          <p14:tracePt t="241464" x="1885950" y="762000"/>
          <p14:tracePt t="241480" x="1892300" y="787400"/>
          <p14:tracePt t="241497" x="1905000" y="806450"/>
          <p14:tracePt t="241513" x="1911350" y="831850"/>
          <p14:tracePt t="241531" x="1917700" y="850900"/>
          <p14:tracePt t="241547" x="1917700" y="857250"/>
          <p14:tracePt t="241564" x="1924050" y="876300"/>
          <p14:tracePt t="241581" x="1924050" y="889000"/>
          <p14:tracePt t="241652" x="1930400" y="889000"/>
          <p14:tracePt t="241668" x="1930400" y="895350"/>
          <p14:tracePt t="241676" x="1930400" y="901700"/>
          <p14:tracePt t="241684" x="1930400" y="908050"/>
          <p14:tracePt t="241700" x="1936750" y="908050"/>
          <p14:tracePt t="241796" x="1936750" y="914400"/>
          <p14:tracePt t="241820" x="1936750" y="920750"/>
          <p14:tracePt t="242138" x="0" y="0"/>
        </p14:tracePtLst>
        <p14:tracePtLst>
          <p14:tracePt t="256134" x="7778750" y="6038850"/>
          <p14:tracePt t="256236" x="7772400" y="6038850"/>
          <p14:tracePt t="256252" x="7759700" y="6038850"/>
          <p14:tracePt t="256260" x="7747000" y="6038850"/>
          <p14:tracePt t="256268" x="7721600" y="6026150"/>
          <p14:tracePt t="256284" x="7683500" y="6007100"/>
          <p14:tracePt t="256300" x="7639050" y="5994400"/>
          <p14:tracePt t="256316" x="7588250" y="5981700"/>
          <p14:tracePt t="256332" x="7543800" y="5975350"/>
          <p14:tracePt t="256348" x="7505700" y="5969000"/>
          <p14:tracePt t="256364" x="7473950" y="5969000"/>
          <p14:tracePt t="256364" x="7454900" y="5969000"/>
          <p14:tracePt t="256380" x="7410450" y="5969000"/>
          <p14:tracePt t="256413" x="7366000" y="5969000"/>
          <p14:tracePt t="256430" x="7308850" y="5969000"/>
          <p14:tracePt t="256436" x="7258050" y="5969000"/>
          <p14:tracePt t="256452" x="7200900" y="5962650"/>
          <p14:tracePt t="256468" x="7143750" y="5962650"/>
          <p14:tracePt t="256484" x="7092950" y="5962650"/>
          <p14:tracePt t="256500" x="7048500" y="5962650"/>
          <p14:tracePt t="256516" x="6997700" y="5962650"/>
          <p14:tracePt t="256532" x="6940550" y="5962650"/>
          <p14:tracePt t="256548" x="6889750" y="5962650"/>
          <p14:tracePt t="256564" x="6845300" y="5962650"/>
          <p14:tracePt t="256580" x="6775450" y="5962650"/>
          <p14:tracePt t="256597" x="6743700" y="5962650"/>
          <p14:tracePt t="256614" x="6705600" y="5969000"/>
          <p14:tracePt t="256630" x="6667500" y="5975350"/>
          <p14:tracePt t="256647" x="6629400" y="5981700"/>
          <p14:tracePt t="256664" x="6584950" y="5994400"/>
          <p14:tracePt t="256680" x="6559550" y="6013450"/>
          <p14:tracePt t="256697" x="6521450" y="6032500"/>
          <p14:tracePt t="256714" x="6489700" y="6045200"/>
          <p14:tracePt t="256731" x="6464300" y="6064250"/>
          <p14:tracePt t="256747" x="6432550" y="6083300"/>
          <p14:tracePt t="256764" x="6413500" y="6102350"/>
          <p14:tracePt t="256780" x="6362700" y="6134100"/>
          <p14:tracePt t="256797" x="6330950" y="6159500"/>
          <p14:tracePt t="256813" x="6318250" y="6184900"/>
          <p14:tracePt t="256830" x="6311900" y="6203950"/>
          <p14:tracePt t="256847" x="6311900" y="6229350"/>
          <p14:tracePt t="256864" x="6311900" y="6254750"/>
          <p14:tracePt t="256880" x="6324600" y="6267450"/>
          <p14:tracePt t="256897" x="6337300" y="6286500"/>
          <p14:tracePt t="256914" x="6369050" y="6299200"/>
          <p14:tracePt t="256930" x="6407150" y="6311900"/>
          <p14:tracePt t="256947" x="6477000" y="6324600"/>
          <p14:tracePt t="256963" x="6591300" y="6337300"/>
          <p14:tracePt t="256980" x="6661150" y="6343650"/>
          <p14:tracePt t="256997" x="6731000" y="6350000"/>
          <p14:tracePt t="257013" x="6769100" y="6350000"/>
          <p14:tracePt t="257030" x="6813550" y="6350000"/>
          <p14:tracePt t="257047" x="6858000" y="6350000"/>
          <p14:tracePt t="257064" x="6927850" y="6350000"/>
          <p14:tracePt t="257081" x="7004050" y="6350000"/>
          <p14:tracePt t="257096" x="7080250" y="6350000"/>
          <p14:tracePt t="257114" x="7156450" y="6350000"/>
          <p14:tracePt t="257130" x="7245350" y="6350000"/>
          <p14:tracePt t="257147" x="7321550" y="6350000"/>
          <p14:tracePt t="257163" x="7435850" y="6350000"/>
          <p14:tracePt t="257180" x="7499350" y="6350000"/>
          <p14:tracePt t="257197" x="7569200" y="6350000"/>
          <p14:tracePt t="257213" x="7626350" y="6350000"/>
          <p14:tracePt t="257230" x="7658100" y="6350000"/>
          <p14:tracePt t="257247" x="7696200" y="6350000"/>
          <p14:tracePt t="257263" x="7727950" y="6350000"/>
          <p14:tracePt t="257281" x="7772400" y="6350000"/>
          <p14:tracePt t="257297" x="7804150" y="6350000"/>
          <p14:tracePt t="257314" x="7829550" y="6343650"/>
          <p14:tracePt t="257330" x="7848600" y="6343650"/>
          <p14:tracePt t="257347" x="7861300" y="6337300"/>
          <p14:tracePt t="257364" x="7893050" y="6318250"/>
          <p14:tracePt t="257380" x="7912100" y="6311900"/>
          <p14:tracePt t="257397" x="7943850" y="6305550"/>
          <p14:tracePt t="257413" x="7962900" y="6292850"/>
          <p14:tracePt t="257430" x="7994650" y="6273800"/>
          <p14:tracePt t="257447" x="8013700" y="6254750"/>
          <p14:tracePt t="257463" x="8026400" y="6242050"/>
          <p14:tracePt t="257481" x="8039100" y="6229350"/>
          <p14:tracePt t="257496" x="8039100" y="6210300"/>
          <p14:tracePt t="257514" x="8039100" y="6184900"/>
          <p14:tracePt t="257530" x="8039100" y="6172200"/>
          <p14:tracePt t="257547" x="8032750" y="6153150"/>
          <p14:tracePt t="257564" x="8020050" y="6146800"/>
          <p14:tracePt t="257564" x="8020050" y="6134100"/>
          <p14:tracePt t="257580" x="8013700" y="6121400"/>
          <p14:tracePt t="257597" x="8001000" y="6115050"/>
          <p14:tracePt t="257613" x="7981950" y="6096000"/>
          <p14:tracePt t="257630" x="7962900" y="6083300"/>
          <p14:tracePt t="257647" x="7937500" y="6057900"/>
          <p14:tracePt t="257663" x="7905750" y="6038850"/>
          <p14:tracePt t="257681" x="7880350" y="6032500"/>
          <p14:tracePt t="257697" x="7848600" y="6019800"/>
          <p14:tracePt t="257714" x="7816850" y="6007100"/>
          <p14:tracePt t="257730" x="7785100" y="6007100"/>
          <p14:tracePt t="257747" x="7740650" y="6000750"/>
          <p14:tracePt t="257764" x="7721600" y="6000750"/>
          <p14:tracePt t="257780" x="7639050" y="6000750"/>
          <p14:tracePt t="257797" x="7575550" y="5994400"/>
          <p14:tracePt t="257813" x="7499350" y="5994400"/>
          <p14:tracePt t="257830" x="7410450" y="5988050"/>
          <p14:tracePt t="257847" x="7327900" y="5988050"/>
          <p14:tracePt t="257863" x="7264400" y="5988050"/>
          <p14:tracePt t="257896" x="7194550" y="5988050"/>
          <p14:tracePt t="257898" x="7143750" y="5988050"/>
          <p14:tracePt t="257914" x="7105650" y="5988050"/>
          <p14:tracePt t="257930" x="7073900" y="5994400"/>
          <p14:tracePt t="257947" x="7042150" y="6000750"/>
          <p14:tracePt t="257964" x="7004050" y="6013450"/>
          <p14:tracePt t="257980" x="6934200" y="6013450"/>
          <p14:tracePt t="257997" x="6896100" y="6019800"/>
          <p14:tracePt t="258013" x="6864350" y="6019800"/>
          <p14:tracePt t="258030" x="6826250" y="6026150"/>
          <p14:tracePt t="258047" x="6781800" y="6032500"/>
          <p14:tracePt t="258063" x="6756400" y="6032500"/>
          <p14:tracePt t="258080" x="6737350" y="6038850"/>
          <p14:tracePt t="258097" x="6699250" y="6051550"/>
          <p14:tracePt t="258114" x="6680200" y="6057900"/>
          <p14:tracePt t="258130" x="6654800" y="6057900"/>
          <p14:tracePt t="258147" x="6635750" y="6064250"/>
          <p14:tracePt t="258164" x="6623050" y="6070600"/>
          <p14:tracePt t="258180" x="6604000" y="6070600"/>
          <p14:tracePt t="258197" x="6604000" y="6076950"/>
          <p14:tracePt t="258372" x="6610350" y="6076950"/>
          <p14:tracePt t="258381" x="6616700" y="6076950"/>
          <p14:tracePt t="258412" x="6623050" y="6076950"/>
          <p14:tracePt t="258564" x="6616700" y="6076950"/>
          <p14:tracePt t="258573" x="6604000" y="6076950"/>
          <p14:tracePt t="258580" x="6591300" y="6076950"/>
          <p14:tracePt t="258597" x="6572250" y="6076950"/>
          <p14:tracePt t="258597" x="6553200" y="6076950"/>
          <p14:tracePt t="258613" x="6527800" y="6076950"/>
          <p14:tracePt t="258630" x="6496050" y="6076950"/>
          <p14:tracePt t="258647" x="6464300" y="6076950"/>
          <p14:tracePt t="258663" x="6426200" y="6076950"/>
          <p14:tracePt t="258681" x="6375400" y="6076950"/>
          <p14:tracePt t="258697" x="6318250" y="6076950"/>
          <p14:tracePt t="258713" x="6235700" y="6076950"/>
          <p14:tracePt t="258730" x="6146800" y="6076950"/>
          <p14:tracePt t="258747" x="6057900" y="6070600"/>
          <p14:tracePt t="258747" x="6026150" y="6070600"/>
          <p14:tracePt t="258764" x="6000750" y="6070600"/>
          <p14:tracePt t="258780" x="5930900" y="6070600"/>
          <p14:tracePt t="258797" x="5873750" y="6070600"/>
          <p14:tracePt t="258813" x="5803900" y="6070600"/>
          <p14:tracePt t="258830" x="5740400" y="6070600"/>
          <p14:tracePt t="258847" x="5664200" y="6070600"/>
          <p14:tracePt t="258863" x="5594350" y="6070600"/>
          <p14:tracePt t="258881" x="5549900" y="6070600"/>
          <p14:tracePt t="258896" x="5499100" y="6070600"/>
          <p14:tracePt t="258913" x="5448300" y="6070600"/>
          <p14:tracePt t="258930" x="5391150" y="6070600"/>
          <p14:tracePt t="258947" x="5346700" y="6070600"/>
          <p14:tracePt t="258964" x="5251450" y="6076950"/>
          <p14:tracePt t="258980" x="5207000" y="6076950"/>
          <p14:tracePt t="258997" x="5149850" y="6076950"/>
          <p14:tracePt t="259013" x="5092700" y="6076950"/>
          <p14:tracePt t="259030" x="5035550" y="6076950"/>
          <p14:tracePt t="259047" x="4965700" y="6076950"/>
          <p14:tracePt t="259063" x="4908550" y="6076950"/>
          <p14:tracePt t="259080" x="4857750" y="6076950"/>
          <p14:tracePt t="259096" x="4819650" y="6076950"/>
          <p14:tracePt t="259113" x="4768850" y="6076950"/>
          <p14:tracePt t="259130" x="4718050" y="6076950"/>
          <p14:tracePt t="259146" x="4686300" y="6076950"/>
          <p14:tracePt t="259163" x="4635500" y="6076950"/>
          <p14:tracePt t="259180" x="4559300" y="6076950"/>
          <p14:tracePt t="259197" x="4508500" y="6076950"/>
          <p14:tracePt t="259214" x="4451350" y="6076950"/>
          <p14:tracePt t="259230" x="4362450" y="6076950"/>
          <p14:tracePt t="259247" x="4254500" y="6076950"/>
          <p14:tracePt t="259263" x="4152900" y="6076950"/>
          <p14:tracePt t="259281" x="4076700" y="6076950"/>
          <p14:tracePt t="259296" x="4025900" y="6076950"/>
          <p14:tracePt t="259313" x="4000500" y="6076950"/>
          <p14:tracePt t="259330" x="3981450" y="6076950"/>
          <p14:tracePt t="259346" x="3968750" y="6076950"/>
          <p14:tracePt t="259364" x="3962400" y="6076950"/>
          <p14:tracePt t="259380" x="3937000" y="6076950"/>
          <p14:tracePt t="259396" x="3905250" y="6076950"/>
          <p14:tracePt t="259413" x="3886200" y="6076950"/>
          <p14:tracePt t="259430" x="3860800" y="6076950"/>
          <p14:tracePt t="259447" x="3841750" y="6076950"/>
          <p14:tracePt t="259463" x="3829050" y="6076950"/>
          <p14:tracePt t="259480" x="3816350" y="6076950"/>
          <p14:tracePt t="259496" x="3803650" y="6076950"/>
          <p14:tracePt t="259513" x="3790950" y="6076950"/>
          <p14:tracePt t="259530" x="3778250" y="6076950"/>
          <p14:tracePt t="259546" x="3759200" y="6076950"/>
          <p14:tracePt t="259564" x="3733800" y="6076950"/>
          <p14:tracePt t="259580" x="3714750" y="6076950"/>
          <p14:tracePt t="259596" x="3708400" y="6076950"/>
          <p14:tracePt t="259613" x="3702050" y="6070600"/>
          <p14:tracePt t="259630" x="3695700" y="6070600"/>
          <p14:tracePt t="259647" x="3689350" y="6070600"/>
          <p14:tracePt t="259663" x="3676650" y="6070600"/>
          <p14:tracePt t="259680" x="3663950" y="6070600"/>
          <p14:tracePt t="259697" x="3651250" y="6070600"/>
          <p14:tracePt t="259713" x="3638550" y="6070600"/>
          <p14:tracePt t="259730" x="3625850" y="6070600"/>
          <p14:tracePt t="259746" x="3613150" y="6070600"/>
          <p14:tracePt t="259764" x="3600450" y="6070600"/>
          <p14:tracePt t="259780" x="3594100" y="6070600"/>
          <p14:tracePt t="259796" x="3587750" y="6070600"/>
          <p14:tracePt t="259814" x="3575050" y="6070600"/>
          <p14:tracePt t="259830" x="3568700" y="6070600"/>
          <p14:tracePt t="259847" x="3549650" y="6070600"/>
          <p14:tracePt t="259884" x="3543300" y="6070600"/>
          <p14:tracePt t="259885" x="3536950" y="6070600"/>
          <p14:tracePt t="259896" x="3524250" y="6070600"/>
          <p14:tracePt t="259913" x="3511550" y="6070600"/>
          <p14:tracePt t="259930" x="3498850" y="6070600"/>
          <p14:tracePt t="259946" x="3486150" y="6070600"/>
          <p14:tracePt t="259963" x="3467100" y="6070600"/>
          <p14:tracePt t="259980" x="3454400" y="6070600"/>
          <p14:tracePt t="259996" x="3435350" y="6070600"/>
          <p14:tracePt t="260013" x="3422650" y="6070600"/>
          <p14:tracePt t="260030" x="3409950" y="6070600"/>
          <p14:tracePt t="260046" x="3371850" y="6070600"/>
          <p14:tracePt t="260063" x="3340100" y="6070600"/>
          <p14:tracePt t="260080" x="3308350" y="6070600"/>
          <p14:tracePt t="260097" x="3282950" y="6070600"/>
          <p14:tracePt t="260113" x="3276600" y="6070600"/>
          <p14:tracePt t="260130" x="3263900" y="6070600"/>
          <p14:tracePt t="260146" x="3257550" y="6070600"/>
          <p14:tracePt t="260163" x="3244850" y="6070600"/>
          <p14:tracePt t="260204" x="3238500" y="6070600"/>
          <p14:tracePt t="260268" x="3238500" y="6076950"/>
          <p14:tracePt t="260292" x="3238500" y="6083300"/>
          <p14:tracePt t="260300" x="3238500" y="6089650"/>
          <p14:tracePt t="260308" x="3238500" y="6096000"/>
          <p14:tracePt t="260340" x="3238500" y="6102350"/>
          <p14:tracePt t="260348" x="3238500" y="6108700"/>
          <p14:tracePt t="260372" x="3238500" y="6115050"/>
          <p14:tracePt t="260381" x="3238500" y="6121400"/>
          <p14:tracePt t="260381" x="3238500" y="6134100"/>
          <p14:tracePt t="260396" x="3238500" y="6146800"/>
          <p14:tracePt t="260413" x="3238500" y="6159500"/>
          <p14:tracePt t="260430" x="3238500" y="6172200"/>
          <p14:tracePt t="260446" x="3238500" y="6184900"/>
          <p14:tracePt t="260463" x="3238500" y="6191250"/>
          <p14:tracePt t="260480" x="3238500" y="6203950"/>
          <p14:tracePt t="260497" x="3238500" y="6223000"/>
          <p14:tracePt t="260513" x="3238500" y="6229350"/>
          <p14:tracePt t="260530" x="3238500" y="6242050"/>
          <p14:tracePt t="260547" x="3238500" y="6248400"/>
          <p14:tracePt t="260563" x="3238500" y="6254750"/>
          <p14:tracePt t="260581" x="3238500" y="6261100"/>
          <p14:tracePt t="260620" x="3238500" y="6267450"/>
          <p14:tracePt t="260628" x="3238500" y="6273800"/>
          <p14:tracePt t="260646" x="3238500" y="6280150"/>
          <p14:tracePt t="260652" x="3238500" y="6292850"/>
          <p14:tracePt t="260663" x="3238500" y="6299200"/>
          <p14:tracePt t="260680" x="3244850" y="6305550"/>
          <p14:tracePt t="260697" x="3251200" y="6311900"/>
          <p14:tracePt t="260713" x="3257550" y="6311900"/>
          <p14:tracePt t="260730" x="3263900" y="6318250"/>
          <p14:tracePt t="260747" x="3270250" y="6330950"/>
          <p14:tracePt t="260763" x="3282950" y="6330950"/>
          <p14:tracePt t="260763" x="3289300" y="6343650"/>
          <p14:tracePt t="260780" x="3308350" y="6350000"/>
          <p14:tracePt t="260797" x="3321050" y="6356350"/>
          <p14:tracePt t="260814" x="3340100" y="6362700"/>
          <p14:tracePt t="260830" x="3352800" y="6369050"/>
          <p14:tracePt t="260846" x="3371850" y="6369050"/>
          <p14:tracePt t="260864" x="3390900" y="6369050"/>
          <p14:tracePt t="260880" x="3429000" y="6369050"/>
          <p14:tracePt t="260897" x="3479800" y="6369050"/>
          <p14:tracePt t="260913" x="3511550" y="6369050"/>
          <p14:tracePt t="260930" x="3536950" y="6369050"/>
          <p14:tracePt t="260947" x="3575050" y="6369050"/>
          <p14:tracePt t="260963" x="3625850" y="6369050"/>
          <p14:tracePt t="260980" x="3670300" y="6369050"/>
          <p14:tracePt t="260996" x="3708400" y="6369050"/>
          <p14:tracePt t="261013" x="3746500" y="6369050"/>
          <p14:tracePt t="261030" x="3778250" y="6369050"/>
          <p14:tracePt t="261046" x="3803650" y="6369050"/>
          <p14:tracePt t="261063" x="3841750" y="6369050"/>
          <p14:tracePt t="261080" x="3886200" y="6362700"/>
          <p14:tracePt t="261097" x="3911600" y="6356350"/>
          <p14:tracePt t="261113" x="3943350" y="6356350"/>
          <p14:tracePt t="261130" x="3956050" y="6356350"/>
          <p14:tracePt t="261147" x="3962400" y="6356350"/>
          <p14:tracePt t="261212" x="3968750" y="6356350"/>
          <p14:tracePt t="261228" x="3975100" y="6356350"/>
          <p14:tracePt t="261244" x="3981450" y="6356350"/>
          <p14:tracePt t="261256" x="3987800" y="6356350"/>
          <p14:tracePt t="261263" x="3994150" y="6356350"/>
          <p14:tracePt t="261264" x="4006850" y="6356350"/>
          <p14:tracePt t="261280" x="4019550" y="6356350"/>
          <p14:tracePt t="261296" x="4032250" y="6356350"/>
          <p14:tracePt t="261313" x="4038600" y="6356350"/>
          <p14:tracePt t="261330" x="4051300" y="6356350"/>
          <p14:tracePt t="261347" x="4070350" y="6356350"/>
          <p14:tracePt t="261363" x="4089400" y="6356350"/>
          <p14:tracePt t="261363" x="4102100" y="6356350"/>
          <p14:tracePt t="261380" x="4114800" y="6356350"/>
          <p14:tracePt t="261396" x="4121150" y="6350000"/>
          <p14:tracePt t="261413" x="4133850" y="6350000"/>
          <p14:tracePt t="261430" x="4146550" y="6350000"/>
          <p14:tracePt t="261446" x="4159250" y="6350000"/>
          <p14:tracePt t="261463" x="4184650" y="6350000"/>
          <p14:tracePt t="261480" x="4197350" y="6350000"/>
          <p14:tracePt t="261496" x="4210050" y="6343650"/>
          <p14:tracePt t="261513" x="4229100" y="6343650"/>
          <p14:tracePt t="261530" x="4241800" y="6343650"/>
          <p14:tracePt t="261547" x="4254500" y="6343650"/>
          <p14:tracePt t="261563" x="4267200" y="6343650"/>
          <p14:tracePt t="261563" x="4273550" y="6343650"/>
          <p14:tracePt t="261580" x="4292600" y="6337300"/>
          <p14:tracePt t="261596" x="4311650" y="6337300"/>
          <p14:tracePt t="261613" x="4324350" y="6337300"/>
          <p14:tracePt t="261630" x="4337050" y="6330950"/>
          <p14:tracePt t="261646" x="4362450" y="6330950"/>
          <p14:tracePt t="261663" x="4381500" y="6330950"/>
          <p14:tracePt t="261680" x="4394200" y="6330950"/>
          <p14:tracePt t="261696" x="4413250" y="6330950"/>
          <p14:tracePt t="261713" x="4419600" y="6330950"/>
          <p14:tracePt t="261730" x="4425950" y="6318250"/>
          <p14:tracePt t="261747" x="4438650" y="6305550"/>
          <p14:tracePt t="261763" x="4445000" y="6280150"/>
          <p14:tracePt t="261763" x="4451350" y="6267450"/>
          <p14:tracePt t="261780" x="4457700" y="6216650"/>
          <p14:tracePt t="261796" x="4457700" y="6153150"/>
          <p14:tracePt t="261813" x="4457700" y="6089650"/>
          <p14:tracePt t="261831" x="4457700" y="6045200"/>
          <p14:tracePt t="261846" x="4438650" y="6000750"/>
          <p14:tracePt t="261863" x="4419600" y="5956300"/>
          <p14:tracePt t="261880" x="4413250" y="5918200"/>
          <p14:tracePt t="261896" x="4413250" y="5892800"/>
          <p14:tracePt t="261913" x="4400550" y="5861050"/>
          <p14:tracePt t="261930" x="4394200" y="5835650"/>
          <p14:tracePt t="261947" x="4375150" y="5816600"/>
          <p14:tracePt t="261963" x="4368800" y="5797550"/>
          <p14:tracePt t="261963" x="4362450" y="5784850"/>
          <p14:tracePt t="261980" x="4362450" y="5772150"/>
          <p14:tracePt t="261996" x="4362450" y="5759450"/>
          <p14:tracePt t="262014" x="4362450" y="5753100"/>
          <p14:tracePt t="262030" x="4362450" y="5740400"/>
          <p14:tracePt t="262132" x="4362450" y="5734050"/>
          <p14:tracePt t="262188" x="4368800" y="5734050"/>
          <p14:tracePt t="262196" x="4375150" y="5734050"/>
          <p14:tracePt t="262204" x="4394200" y="5734050"/>
          <p14:tracePt t="262213" x="4438650" y="5734050"/>
          <p14:tracePt t="262230" x="4470400" y="5734050"/>
          <p14:tracePt t="262246" x="4508500" y="5734050"/>
          <p14:tracePt t="262263" x="4552950" y="5734050"/>
          <p14:tracePt t="262280" x="4603750" y="5734050"/>
          <p14:tracePt t="262296" x="4667250" y="5740400"/>
          <p14:tracePt t="262313" x="4756150" y="5740400"/>
          <p14:tracePt t="262330" x="4876800" y="5740400"/>
          <p14:tracePt t="262347" x="5010150" y="5740400"/>
          <p14:tracePt t="262363" x="5137150" y="5740400"/>
          <p14:tracePt t="262380" x="5314950" y="5753100"/>
          <p14:tracePt t="262397" x="5416550" y="5753100"/>
          <p14:tracePt t="262413" x="5505450" y="5765800"/>
          <p14:tracePt t="262430" x="5581650" y="5765800"/>
          <p14:tracePt t="262446" x="5657850" y="5765800"/>
          <p14:tracePt t="262463" x="5727700" y="5765800"/>
          <p14:tracePt t="262480" x="5803900" y="5765800"/>
          <p14:tracePt t="262496" x="5873750" y="5765800"/>
          <p14:tracePt t="262513" x="5930900" y="5765800"/>
          <p14:tracePt t="262530" x="6007100" y="5765800"/>
          <p14:tracePt t="262547" x="6070600" y="5765800"/>
          <p14:tracePt t="262563" x="6191250" y="5765800"/>
          <p14:tracePt t="262580" x="6280150" y="5759450"/>
          <p14:tracePt t="262597" x="6375400" y="5740400"/>
          <p14:tracePt t="262613" x="6464300" y="5734050"/>
          <p14:tracePt t="262630" x="6527800" y="5727700"/>
          <p14:tracePt t="262646" x="6565900" y="5715000"/>
          <p14:tracePt t="262664" x="6597650" y="5708650"/>
          <p14:tracePt t="262679" x="6604000" y="5702300"/>
          <p14:tracePt t="262696" x="6604000" y="5689600"/>
          <p14:tracePt t="262713" x="6604000" y="5670550"/>
          <p14:tracePt t="262730" x="6597650" y="5651500"/>
          <p14:tracePt t="262747" x="6597650" y="5632450"/>
          <p14:tracePt t="262763" x="6578600" y="5619750"/>
          <p14:tracePt t="262780" x="6540500" y="5588000"/>
          <p14:tracePt t="262797" x="6502400" y="5575300"/>
          <p14:tracePt t="262814" x="6457950" y="5562600"/>
          <p14:tracePt t="262830" x="6413500" y="5556250"/>
          <p14:tracePt t="262846" x="6362700" y="5549900"/>
          <p14:tracePt t="262863" x="6299200" y="5549900"/>
          <p14:tracePt t="262880" x="6235700" y="5543550"/>
          <p14:tracePt t="262896" x="6178550" y="5543550"/>
          <p14:tracePt t="262913" x="6121400" y="5543550"/>
          <p14:tracePt t="262930" x="6057900" y="5543550"/>
          <p14:tracePt t="262947" x="6007100" y="5543550"/>
          <p14:tracePt t="262963" x="5899150" y="5543550"/>
          <p14:tracePt t="262980" x="5829300" y="5543550"/>
          <p14:tracePt t="262997" x="5753100" y="5543550"/>
          <p14:tracePt t="263013" x="5657850" y="5543550"/>
          <p14:tracePt t="263029" x="5556250" y="5543550"/>
          <p14:tracePt t="263047" x="5486400" y="5543550"/>
          <p14:tracePt t="263063" x="5410200" y="5549900"/>
          <p14:tracePt t="263080" x="5334000" y="5549900"/>
          <p14:tracePt t="263096" x="5276850" y="5549900"/>
          <p14:tracePt t="263113" x="5200650" y="5549900"/>
          <p14:tracePt t="263130" x="5124450" y="5549900"/>
          <p14:tracePt t="263146" x="5054600" y="5549900"/>
          <p14:tracePt t="263163" x="4953000" y="5556250"/>
          <p14:tracePt t="263180" x="4889500" y="5556250"/>
          <p14:tracePt t="263197" x="4806950" y="5556250"/>
          <p14:tracePt t="263213" x="4762500" y="5556250"/>
          <p14:tracePt t="263230" x="4718050" y="5556250"/>
          <p14:tracePt t="263247" x="4679950" y="5556250"/>
          <p14:tracePt t="263263" x="4641850" y="5556250"/>
          <p14:tracePt t="263280" x="4610100" y="5562600"/>
          <p14:tracePt t="263296" x="4565650" y="5562600"/>
          <p14:tracePt t="263313" x="4521200" y="5568950"/>
          <p14:tracePt t="263330" x="4495800" y="5568950"/>
          <p14:tracePt t="263346" x="4470400" y="5575300"/>
          <p14:tracePt t="263363" x="4457700" y="5588000"/>
          <p14:tracePt t="263380" x="4445000" y="5600700"/>
          <p14:tracePt t="263397" x="4438650" y="5613400"/>
          <p14:tracePt t="263413" x="4438650" y="5619750"/>
          <p14:tracePt t="263429" x="4445000" y="5626100"/>
          <p14:tracePt t="263447" x="4464050" y="5651500"/>
          <p14:tracePt t="263463" x="4483100" y="5657850"/>
          <p14:tracePt t="263480" x="4533900" y="5670550"/>
          <p14:tracePt t="263496" x="4572000" y="5683250"/>
          <p14:tracePt t="263513" x="4629150" y="5695950"/>
          <p14:tracePt t="263530" x="4705350" y="5695950"/>
          <p14:tracePt t="263546" x="4775200" y="5702300"/>
          <p14:tracePt t="263563" x="4832350" y="5702300"/>
          <p14:tracePt t="263580" x="4864100" y="5708650"/>
          <p14:tracePt t="263597" x="4870450" y="5708650"/>
          <p14:tracePt t="263692" x="4864100" y="5708650"/>
          <p14:tracePt t="263700" x="4857750" y="5708650"/>
          <p14:tracePt t="263722" x="4845050" y="5708650"/>
          <p14:tracePt t="263730" x="4832350" y="5708650"/>
          <p14:tracePt t="263730" x="4806950" y="5708650"/>
          <p14:tracePt t="263746" x="4768850" y="5708650"/>
          <p14:tracePt t="263763" x="4679950" y="5740400"/>
          <p14:tracePt t="263780" x="4597400" y="5797550"/>
          <p14:tracePt t="263796" x="4514850" y="5854700"/>
          <p14:tracePt t="263813" x="4451350" y="5911850"/>
          <p14:tracePt t="263830" x="4419600" y="5937250"/>
          <p14:tracePt t="263847" x="4394200" y="5962650"/>
          <p14:tracePt t="263863" x="4387850" y="5975350"/>
          <p14:tracePt t="263880" x="4381500" y="5975350"/>
          <p14:tracePt t="263896" x="4375150" y="5981700"/>
          <p14:tracePt t="263913" x="4356100" y="5988050"/>
          <p14:tracePt t="263930" x="4343400" y="5994400"/>
          <p14:tracePt t="263946" x="4324350" y="5994400"/>
          <p14:tracePt t="263963" x="4286250" y="5994400"/>
          <p14:tracePt t="263980" x="4248150" y="5994400"/>
          <p14:tracePt t="263996" x="4210050" y="5988050"/>
          <p14:tracePt t="264013" x="4152900" y="5981700"/>
          <p14:tracePt t="264030" x="4083050" y="5981700"/>
          <p14:tracePt t="264047" x="4025900" y="5981700"/>
          <p14:tracePt t="264063" x="3962400" y="5981700"/>
          <p14:tracePt t="264080" x="3892550" y="5981700"/>
          <p14:tracePt t="264097" x="3835400" y="5981700"/>
          <p14:tracePt t="264113" x="3759200" y="5988050"/>
          <p14:tracePt t="264130" x="3689350" y="5994400"/>
          <p14:tracePt t="264146" x="3619500" y="6007100"/>
          <p14:tracePt t="264163" x="3524250" y="6026150"/>
          <p14:tracePt t="264180" x="3473450" y="6032500"/>
          <p14:tracePt t="264197" x="3429000" y="6032500"/>
          <p14:tracePt t="264213" x="3397250" y="6038850"/>
          <p14:tracePt t="264230" x="3365500" y="6038850"/>
          <p14:tracePt t="264246" x="3346450" y="6045200"/>
          <p14:tracePt t="264263" x="3333750" y="6045200"/>
          <p14:tracePt t="264280" x="3302000" y="6057900"/>
          <p14:tracePt t="264297" x="3263900" y="6070600"/>
          <p14:tracePt t="264313" x="3238500" y="6076950"/>
          <p14:tracePt t="264330" x="3206750" y="6089650"/>
          <p14:tracePt t="264346" x="3187700" y="6102350"/>
          <p14:tracePt t="264363" x="3143250" y="6134100"/>
          <p14:tracePt t="264380" x="3124200" y="6172200"/>
          <p14:tracePt t="264396" x="3117850" y="6203950"/>
          <p14:tracePt t="264413" x="3117850" y="6229350"/>
          <p14:tracePt t="264430" x="3130550" y="6248400"/>
          <p14:tracePt t="264447" x="3136900" y="6254750"/>
          <p14:tracePt t="264463" x="3149600" y="6254750"/>
          <p14:tracePt t="264480" x="3155950" y="6261100"/>
          <p14:tracePt t="264497" x="3175000" y="6267450"/>
          <p14:tracePt t="264513" x="3187700" y="6267450"/>
          <p14:tracePt t="264530" x="3206750" y="6273800"/>
          <p14:tracePt t="264546" x="3238500" y="6292850"/>
          <p14:tracePt t="264563" x="3314700" y="6311900"/>
          <p14:tracePt t="264580" x="3365500" y="6324600"/>
          <p14:tracePt t="264596" x="3416300" y="6337300"/>
          <p14:tracePt t="264613" x="3460750" y="6343650"/>
          <p14:tracePt t="264629" x="3511550" y="6350000"/>
          <p14:tracePt t="264647" x="3549650" y="6350000"/>
          <p14:tracePt t="264663" x="3619500" y="6350000"/>
          <p14:tracePt t="264679" x="3683000" y="6350000"/>
          <p14:tracePt t="264697" x="3746500" y="6350000"/>
          <p14:tracePt t="264713" x="3816350" y="6350000"/>
          <p14:tracePt t="264730" x="3892550" y="6350000"/>
          <p14:tracePt t="264746" x="3949700" y="6350000"/>
          <p14:tracePt t="264763" x="4025900" y="6350000"/>
          <p14:tracePt t="264763" x="4083050" y="6350000"/>
          <p14:tracePt t="264780" x="4210050" y="6350000"/>
          <p14:tracePt t="264796" x="4343400" y="6350000"/>
          <p14:tracePt t="264813" x="4483100" y="6350000"/>
          <p14:tracePt t="264829" x="4603750" y="6350000"/>
          <p14:tracePt t="264846" x="4711700" y="6350000"/>
          <p14:tracePt t="264864" x="4787900" y="6350000"/>
          <p14:tracePt t="264879" x="4845050" y="6350000"/>
          <p14:tracePt t="264897" x="4914900" y="6350000"/>
          <p14:tracePt t="264913" x="5003800" y="6350000"/>
          <p14:tracePt t="264930" x="5092700" y="6350000"/>
          <p14:tracePt t="264946" x="5200650" y="6350000"/>
          <p14:tracePt t="264963" x="5353050" y="6350000"/>
          <p14:tracePt t="264980" x="5473700" y="6350000"/>
          <p14:tracePt t="264996" x="5594350" y="6350000"/>
          <p14:tracePt t="265013" x="5715000" y="6350000"/>
          <p14:tracePt t="265029" x="5835650" y="6350000"/>
          <p14:tracePt t="265046" x="5943600" y="6350000"/>
          <p14:tracePt t="265063" x="6032500" y="6350000"/>
          <p14:tracePt t="265080" x="6089650" y="6343650"/>
          <p14:tracePt t="265097" x="6159500" y="6343650"/>
          <p14:tracePt t="265113" x="6216650" y="6343650"/>
          <p14:tracePt t="265130" x="6280150" y="6343650"/>
          <p14:tracePt t="265146" x="6330950" y="6343650"/>
          <p14:tracePt t="265163" x="6419850" y="6343650"/>
          <p14:tracePt t="265180" x="6496050" y="6343650"/>
          <p14:tracePt t="265196" x="6565900" y="6343650"/>
          <p14:tracePt t="265213" x="6642100" y="6343650"/>
          <p14:tracePt t="265230" x="6718300" y="6343650"/>
          <p14:tracePt t="265246" x="6788150" y="6343650"/>
          <p14:tracePt t="265263" x="6851650" y="6343650"/>
          <p14:tracePt t="265279" x="6921500" y="6343650"/>
          <p14:tracePt t="265297" x="6985000" y="6343650"/>
          <p14:tracePt t="265313" x="7054850" y="6343650"/>
          <p14:tracePt t="265329" x="7131050" y="6343650"/>
          <p14:tracePt t="265347" x="7188200" y="6343650"/>
          <p14:tracePt t="265363" x="7289800" y="6343650"/>
          <p14:tracePt t="265380" x="7353300" y="6343650"/>
          <p14:tracePt t="265396" x="7410450" y="6337300"/>
          <p14:tracePt t="265413" x="7461250" y="6330950"/>
          <p14:tracePt t="265429" x="7512050" y="6330950"/>
          <p14:tracePt t="265446" x="7562850" y="6330950"/>
          <p14:tracePt t="265463" x="7600950" y="6330950"/>
          <p14:tracePt t="265479" x="7651750" y="6324600"/>
          <p14:tracePt t="265497" x="7689850" y="6324600"/>
          <p14:tracePt t="265513" x="7727950" y="6318250"/>
          <p14:tracePt t="265529" x="7766050" y="6311900"/>
          <p14:tracePt t="265546" x="7797800" y="6299200"/>
          <p14:tracePt t="265563" x="7823200" y="6292850"/>
          <p14:tracePt t="265563" x="7835900" y="6280150"/>
          <p14:tracePt t="265580" x="7867650" y="6267450"/>
          <p14:tracePt t="265596" x="7893050" y="6261100"/>
          <p14:tracePt t="265613" x="7912100" y="6242050"/>
          <p14:tracePt t="265629" x="7937500" y="6229350"/>
          <p14:tracePt t="265646" x="7950200" y="6223000"/>
          <p14:tracePt t="265663" x="7956550" y="6216650"/>
          <p14:tracePt t="265679" x="7981950" y="6191250"/>
          <p14:tracePt t="265696" x="8007350" y="6165850"/>
          <p14:tracePt t="265713" x="8026400" y="6140450"/>
          <p14:tracePt t="265729" x="8039100" y="6115050"/>
          <p14:tracePt t="265747" x="8039100" y="6089650"/>
          <p14:tracePt t="265763" x="8039100" y="6057900"/>
          <p14:tracePt t="265780" x="8020050" y="6038850"/>
          <p14:tracePt t="265796" x="8001000" y="6019800"/>
          <p14:tracePt t="265813" x="7988300" y="6007100"/>
          <p14:tracePt t="265829" x="7975600" y="6007100"/>
          <p14:tracePt t="265846" x="7956550" y="6000750"/>
          <p14:tracePt t="265864" x="7937500" y="5988050"/>
          <p14:tracePt t="265879" x="7912100" y="5988050"/>
          <p14:tracePt t="265897" x="7867650" y="5988050"/>
          <p14:tracePt t="265913" x="7842250" y="5988050"/>
          <p14:tracePt t="265929" x="7810500" y="5988050"/>
          <p14:tracePt t="265947" x="7778750" y="5988050"/>
          <p14:tracePt t="265963" x="7753350" y="5988050"/>
          <p14:tracePt t="265963" x="7740650" y="5988050"/>
          <p14:tracePt t="265980" x="7715250" y="5988050"/>
          <p14:tracePt t="265996" x="7702550" y="5988050"/>
          <p14:tracePt t="266013" x="7696200" y="5988050"/>
          <p14:tracePt t="266030" x="7689850" y="5988050"/>
          <p14:tracePt t="266676" x="7702550" y="5988050"/>
          <p14:tracePt t="266689" x="7721600" y="5988050"/>
          <p14:tracePt t="266692" x="7740650" y="5994400"/>
          <p14:tracePt t="266692" x="7747000" y="5994400"/>
          <p14:tracePt t="266700" x="7766050" y="5994400"/>
          <p14:tracePt t="266713" x="7791450" y="6000750"/>
          <p14:tracePt t="266729" x="7816850" y="6000750"/>
          <p14:tracePt t="266746" x="7829550" y="6000750"/>
          <p14:tracePt t="266763" x="7848600" y="6007100"/>
          <p14:tracePt t="266780" x="7854950" y="6007100"/>
          <p14:tracePt t="266796" x="7874000" y="6007100"/>
          <p14:tracePt t="266813" x="7886700" y="6007100"/>
          <p14:tracePt t="266830" x="7899400" y="6007100"/>
          <p14:tracePt t="266846" x="7918450" y="6007100"/>
          <p14:tracePt t="266863" x="7924800" y="6007100"/>
          <p14:tracePt t="266880" x="7937500" y="6007100"/>
          <p14:tracePt t="266896" x="7956550" y="6007100"/>
          <p14:tracePt t="266913" x="7981950" y="6007100"/>
          <p14:tracePt t="266929" x="8001000" y="6007100"/>
          <p14:tracePt t="266947" x="8020050" y="6007100"/>
          <p14:tracePt t="266963" x="8026400" y="6007100"/>
          <p14:tracePt t="266979" x="8045450" y="6007100"/>
          <p14:tracePt t="266997" x="8058150" y="6000750"/>
          <p14:tracePt t="267013" x="8064500" y="6000750"/>
          <p14:tracePt t="267030" x="8077200" y="6000750"/>
          <p14:tracePt t="267156" x="8064500" y="6000750"/>
          <p14:tracePt t="267172" x="8045450" y="6000750"/>
          <p14:tracePt t="267180" x="8026400" y="6000750"/>
          <p14:tracePt t="267188" x="8001000" y="6000750"/>
          <p14:tracePt t="267196" x="7956550" y="6000750"/>
          <p14:tracePt t="267213" x="7931150" y="6000750"/>
          <p14:tracePt t="267229" x="7899400" y="6000750"/>
          <p14:tracePt t="267246" x="7867650" y="6000750"/>
          <p14:tracePt t="267263" x="7829550" y="6000750"/>
          <p14:tracePt t="267280" x="7759700" y="6000750"/>
          <p14:tracePt t="267296" x="7696200" y="6000750"/>
          <p14:tracePt t="267313" x="7607300" y="6000750"/>
          <p14:tracePt t="267329" x="7537450" y="6000750"/>
          <p14:tracePt t="267346" x="7461250" y="6000750"/>
          <p14:tracePt t="267363" x="7327900" y="6000750"/>
          <p14:tracePt t="267380" x="7232650" y="6000750"/>
          <p14:tracePt t="267397" x="7131050" y="6007100"/>
          <p14:tracePt t="267413" x="7042150" y="6007100"/>
          <p14:tracePt t="267429" x="6940550" y="6007100"/>
          <p14:tracePt t="267446" x="6883400" y="6007100"/>
          <p14:tracePt t="267463" x="6838950" y="6007100"/>
          <p14:tracePt t="267480" x="6788150" y="6007100"/>
          <p14:tracePt t="267496" x="6737350" y="6007100"/>
          <p14:tracePt t="267513" x="6680200" y="6007100"/>
          <p14:tracePt t="267529" x="6635750" y="6007100"/>
          <p14:tracePt t="267546" x="6565900" y="6007100"/>
          <p14:tracePt t="267563" x="6502400" y="6007100"/>
          <p14:tracePt t="267579" x="6394450" y="6007100"/>
          <p14:tracePt t="267596" x="6311900" y="6007100"/>
          <p14:tracePt t="267613" x="6223000" y="6007100"/>
          <p14:tracePt t="267629" x="6146800" y="6007100"/>
          <p14:tracePt t="267646" x="6083300" y="6007100"/>
          <p14:tracePt t="267663" x="6038850" y="6007100"/>
          <p14:tracePt t="267680" x="5988050" y="6007100"/>
          <p14:tracePt t="267696" x="5949950" y="6007100"/>
          <p14:tracePt t="267713" x="5905500" y="6007100"/>
          <p14:tracePt t="267729" x="5861050" y="6007100"/>
          <p14:tracePt t="267746" x="5822950" y="6013450"/>
          <p14:tracePt t="267763" x="5797550" y="6013450"/>
          <p14:tracePt t="267779" x="5759450" y="6013450"/>
          <p14:tracePt t="267797" x="5740400" y="6013450"/>
          <p14:tracePt t="267813" x="5727700" y="6013450"/>
          <p14:tracePt t="267829" x="5715000" y="6013450"/>
          <p14:tracePt t="267846" x="5695950" y="6013450"/>
          <p14:tracePt t="267862" x="5664200" y="6013450"/>
          <p14:tracePt t="267880" x="5651500" y="6013450"/>
          <p14:tracePt t="267896" x="5632450" y="6007100"/>
          <p14:tracePt t="267913" x="5607050" y="6000750"/>
          <p14:tracePt t="267929" x="5588000" y="5994400"/>
          <p14:tracePt t="267946" x="5549900" y="5988050"/>
          <p14:tracePt t="267963" x="5511800" y="5988050"/>
          <p14:tracePt t="267979" x="5435600" y="5988050"/>
          <p14:tracePt t="267997" x="5359400" y="5988050"/>
          <p14:tracePt t="268012" x="5283200" y="5988050"/>
          <p14:tracePt t="268029" x="5207000" y="5988050"/>
          <p14:tracePt t="268046" x="5137150" y="5988050"/>
          <p14:tracePt t="268063" x="5067300" y="6000750"/>
          <p14:tracePt t="268080" x="5003800" y="6000750"/>
          <p14:tracePt t="268096" x="4959350" y="6000750"/>
          <p14:tracePt t="268113" x="4902200" y="6000750"/>
          <p14:tracePt t="268129" x="4845050" y="6007100"/>
          <p14:tracePt t="268146" x="4794250" y="6007100"/>
          <p14:tracePt t="268163" x="4743450" y="6007100"/>
          <p14:tracePt t="268179" x="4660900" y="6007100"/>
          <p14:tracePt t="268196" x="4622800" y="6007100"/>
          <p14:tracePt t="268213" x="4578350" y="6007100"/>
          <p14:tracePt t="268229" x="4546600" y="6007100"/>
          <p14:tracePt t="268246" x="4514850" y="6007100"/>
          <p14:tracePt t="268263" x="4483100" y="6007100"/>
          <p14:tracePt t="268280" x="4457700" y="6007100"/>
          <p14:tracePt t="268296" x="4425950" y="6007100"/>
          <p14:tracePt t="268313" x="4394200" y="6007100"/>
          <p14:tracePt t="268330" x="4362450" y="6007100"/>
          <p14:tracePt t="268346" x="4343400" y="6007100"/>
          <p14:tracePt t="268363" x="4324350" y="6007100"/>
          <p14:tracePt t="268379" x="4298950" y="6007100"/>
          <p14:tracePt t="268397" x="4273550" y="6007100"/>
          <p14:tracePt t="268413" x="4241800" y="6007100"/>
          <p14:tracePt t="268429" x="4216400" y="6007100"/>
          <p14:tracePt t="268446" x="4184650" y="6007100"/>
          <p14:tracePt t="268462" x="4159250" y="6007100"/>
          <p14:tracePt t="268480" x="4133850" y="6007100"/>
          <p14:tracePt t="268496" x="4121150" y="6007100"/>
          <p14:tracePt t="268513" x="4114800" y="6007100"/>
          <p14:tracePt t="268530" x="4108450" y="6007100"/>
          <p14:tracePt t="268546" x="4102100" y="6007100"/>
          <p14:tracePt t="268588" x="4095750" y="6007100"/>
          <p14:tracePt t="268596" x="4089400" y="6007100"/>
          <p14:tracePt t="268597" x="4083050" y="6007100"/>
          <p14:tracePt t="268613" x="4083050" y="6013450"/>
          <p14:tracePt t="268629" x="4076700" y="6013450"/>
          <p14:tracePt t="268676" x="4070350" y="6013450"/>
          <p14:tracePt t="26986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</a:t>
            </a:r>
            <a:r>
              <a:rPr lang="en-US" dirty="0" smtClean="0"/>
              <a:t>and copyright </a:t>
            </a:r>
            <a:r>
              <a:rPr lang="en-US" dirty="0"/>
              <a:t>by</a:t>
            </a:r>
            <a:r>
              <a:rPr lang="en-US" dirty="0" smtClean="0"/>
              <a:t>:</a:t>
            </a:r>
          </a:p>
          <a:p>
            <a:pPr marL="574675" indent="-342900">
              <a:buFont typeface="Arial" pitchFamily="34" charset="0"/>
              <a:buChar char="•"/>
            </a:pPr>
            <a:r>
              <a:rPr lang="en-US" dirty="0" err="1">
                <a:hlinkClick r:id="rId4"/>
              </a:rPr>
              <a:t>Krste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Asanovic</a:t>
            </a:r>
            <a:r>
              <a:rPr lang="en-US" dirty="0">
                <a:hlinkClick r:id="rId4"/>
              </a:rPr>
              <a:t> </a:t>
            </a:r>
            <a:r>
              <a:rPr lang="en-US" dirty="0"/>
              <a:t>(MIT/UCB</a:t>
            </a:r>
            <a:r>
              <a:rPr lang="en-US" dirty="0" smtClean="0"/>
              <a:t>), </a:t>
            </a:r>
            <a:r>
              <a:rPr lang="en-US" dirty="0" smtClean="0">
                <a:hlinkClick r:id="rId5"/>
              </a:rPr>
              <a:t>CS152-L1</a:t>
            </a:r>
            <a:endParaRPr lang="en-US" dirty="0" smtClean="0"/>
          </a:p>
          <a:p>
            <a:pPr marL="574675" indent="-342900">
              <a:buFont typeface="Arial" pitchFamily="34" charset="0"/>
              <a:buChar char="•"/>
            </a:pPr>
            <a:r>
              <a:rPr lang="en-US" dirty="0">
                <a:hlinkClick r:id="rId6"/>
              </a:rPr>
              <a:t>David M. </a:t>
            </a:r>
            <a:r>
              <a:rPr lang="en-US" dirty="0" err="1" smtClean="0">
                <a:hlinkClick r:id="rId6"/>
              </a:rPr>
              <a:t>Koppelman</a:t>
            </a:r>
            <a:r>
              <a:rPr lang="en-US" dirty="0" smtClean="0"/>
              <a:t> (LSU), </a:t>
            </a:r>
            <a:r>
              <a:rPr lang="en-US" dirty="0" smtClean="0">
                <a:hlinkClick r:id="rId7"/>
              </a:rPr>
              <a:t>EE4720-L1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86595"/>
      </p:ext>
    </p:extLst>
  </p:cSld>
  <p:clrMapOvr>
    <a:masterClrMapping/>
  </p:clrMapOvr>
  <p:transition advTm="7068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306" x="4667250" y="1524000"/>
          <p14:tracePt t="46527" x="4660900" y="1524000"/>
          <p14:tracePt t="46535" x="4648200" y="1524000"/>
          <p14:tracePt t="46543" x="4641850" y="1524000"/>
          <p14:tracePt t="46551" x="4616450" y="1511300"/>
          <p14:tracePt t="46569" x="4603750" y="1511300"/>
          <p14:tracePt t="46569" x="4584700" y="1511300"/>
          <p14:tracePt t="46582" x="4527550" y="1511300"/>
          <p14:tracePt t="46600" x="4502150" y="1511300"/>
          <p14:tracePt t="46617" x="4470400" y="1511300"/>
          <p14:tracePt t="46633" x="4445000" y="1511300"/>
          <p14:tracePt t="46650" x="4419600" y="1530350"/>
          <p14:tracePt t="46666" x="4406900" y="1543050"/>
          <p14:tracePt t="46683" x="4387850" y="1555750"/>
          <p14:tracePt t="46700" x="4375150" y="1587500"/>
          <p14:tracePt t="46716" x="4368800" y="1619250"/>
          <p14:tracePt t="46733" x="4349750" y="1663700"/>
          <p14:tracePt t="46749" x="4337050" y="1695450"/>
          <p14:tracePt t="46766" x="4337050" y="1727200"/>
          <p14:tracePt t="46766" x="4330700" y="1746250"/>
          <p14:tracePt t="46784" x="4330700" y="1784350"/>
          <p14:tracePt t="46799" x="4330700" y="1854200"/>
          <p14:tracePt t="46817" x="4343400" y="1905000"/>
          <p14:tracePt t="46833" x="4356100" y="1949450"/>
          <p14:tracePt t="46849" x="4375150" y="1974850"/>
          <p14:tracePt t="46866" x="4400550" y="2006600"/>
          <p14:tracePt t="46883" x="4419600" y="2032000"/>
          <p14:tracePt t="46900" x="4451350" y="2051050"/>
          <p14:tracePt t="46916" x="4476750" y="2057400"/>
          <p14:tracePt t="46933" x="4514850" y="2070100"/>
          <p14:tracePt t="46949" x="4565650" y="2082800"/>
          <p14:tracePt t="46966" x="4616450" y="2082800"/>
          <p14:tracePt t="46983" x="4692650" y="2070100"/>
          <p14:tracePt t="46999" x="4718050" y="2051050"/>
          <p14:tracePt t="47017" x="4737100" y="2025650"/>
          <p14:tracePt t="47033" x="4749800" y="1993900"/>
          <p14:tracePt t="47049" x="4749800" y="1962150"/>
          <p14:tracePt t="47067" x="4749800" y="1917700"/>
          <p14:tracePt t="47083" x="4743450" y="1860550"/>
          <p14:tracePt t="47100" x="4718050" y="1778000"/>
          <p14:tracePt t="47116" x="4699000" y="1727200"/>
          <p14:tracePt t="47133" x="4686300" y="1695450"/>
          <p14:tracePt t="47150" x="4667250" y="1670050"/>
          <p14:tracePt t="47166" x="4654550" y="1651000"/>
          <p14:tracePt t="47183" x="4629150" y="1625600"/>
          <p14:tracePt t="47199" x="4622800" y="1619250"/>
          <p14:tracePt t="47217" x="4616450" y="1612900"/>
          <p14:tracePt t="47233" x="4597400" y="1612900"/>
          <p14:tracePt t="47249" x="4572000" y="1612900"/>
          <p14:tracePt t="47267" x="4533900" y="1612900"/>
          <p14:tracePt t="47283" x="4502150" y="1612900"/>
          <p14:tracePt t="47300" x="4470400" y="1612900"/>
          <p14:tracePt t="47316" x="4432300" y="1612900"/>
          <p14:tracePt t="47333" x="4394200" y="1638300"/>
          <p14:tracePt t="47349" x="4356100" y="1682750"/>
          <p14:tracePt t="47366" x="4330700" y="1727200"/>
          <p14:tracePt t="47383" x="4311650" y="1822450"/>
          <p14:tracePt t="47399" x="4311650" y="1879600"/>
          <p14:tracePt t="47417" x="4318000" y="1924050"/>
          <p14:tracePt t="47433" x="4337050" y="1955800"/>
          <p14:tracePt t="47449" x="4375150" y="1993900"/>
          <p14:tracePt t="47466" x="4413250" y="2019300"/>
          <p14:tracePt t="47483" x="4457700" y="2032000"/>
          <p14:tracePt t="47500" x="4508500" y="2038350"/>
          <p14:tracePt t="47516" x="4552950" y="2038350"/>
          <p14:tracePt t="47533" x="4597400" y="2038350"/>
          <p14:tracePt t="47550" x="4641850" y="1993900"/>
          <p14:tracePt t="47566" x="4673600" y="1955800"/>
          <p14:tracePt t="47583" x="4705350" y="1905000"/>
          <p14:tracePt t="47599" x="4711700" y="1854200"/>
          <p14:tracePt t="47616" x="4711700" y="1797050"/>
          <p14:tracePt t="47633" x="4705350" y="1739900"/>
          <p14:tracePt t="47649" x="4679950" y="1701800"/>
          <p14:tracePt t="47667" x="4654550" y="1676400"/>
          <p14:tracePt t="47683" x="4635500" y="1663700"/>
          <p14:tracePt t="47700" x="4622800" y="1663700"/>
          <p14:tracePt t="47716" x="4616450" y="1663700"/>
          <p14:tracePt t="47733" x="4603750" y="1663700"/>
          <p14:tracePt t="47767" x="4597400" y="1663700"/>
          <p14:tracePt t="47799" x="4591050" y="1663700"/>
          <p14:tracePt t="47831" x="4591050" y="1676400"/>
          <p14:tracePt t="47842" x="4591050" y="1682750"/>
          <p14:tracePt t="47847" x="4591050" y="1695450"/>
          <p14:tracePt t="47850" x="4591050" y="1720850"/>
          <p14:tracePt t="47866" x="4591050" y="1765300"/>
          <p14:tracePt t="47882" x="4591050" y="1828800"/>
          <p14:tracePt t="47899" x="4591050" y="1898650"/>
          <p14:tracePt t="47916" x="4591050" y="1987550"/>
          <p14:tracePt t="47933" x="4591050" y="2076450"/>
          <p14:tracePt t="47950" x="4591050" y="2152650"/>
          <p14:tracePt t="47966" x="4591050" y="2241550"/>
          <p14:tracePt t="47966" x="4591050" y="2273300"/>
          <p14:tracePt t="47983" x="4591050" y="2330450"/>
          <p14:tracePt t="47999" x="4597400" y="2381250"/>
          <p14:tracePt t="48016" x="4597400" y="2393950"/>
          <p14:tracePt t="48033" x="4603750" y="2406650"/>
          <p14:tracePt t="48049" x="4610100" y="2406650"/>
          <p14:tracePt t="48066" x="4610100" y="2413000"/>
          <p14:tracePt t="48082" x="4616450" y="2413000"/>
          <p14:tracePt t="48119" x="4616450" y="2419350"/>
          <p14:tracePt t="48127" x="4629150" y="2419350"/>
          <p14:tracePt t="48135" x="4641850" y="2425700"/>
          <p14:tracePt t="48150" x="4667250" y="2425700"/>
          <p14:tracePt t="48167" x="4686300" y="2432050"/>
          <p14:tracePt t="48183" x="4705350" y="2438400"/>
          <p14:tracePt t="48199" x="4737100" y="2438400"/>
          <p14:tracePt t="48216" x="4749800" y="2438400"/>
          <p14:tracePt t="48233" x="4762500" y="2432050"/>
          <p14:tracePt t="48249" x="4762500" y="2406650"/>
          <p14:tracePt t="48266" x="4768850" y="2381250"/>
          <p14:tracePt t="48283" x="4768850" y="2368550"/>
          <p14:tracePt t="48301" x="4768850" y="2349500"/>
          <p14:tracePt t="48317" x="4768850" y="2343150"/>
          <p14:tracePt t="48333" x="4768850" y="2336800"/>
          <p14:tracePt t="48350" x="4768850" y="2317750"/>
          <p14:tracePt t="48367" x="4749800" y="2305050"/>
          <p14:tracePt t="48384" x="4737100" y="2286000"/>
          <p14:tracePt t="48400" x="4705350" y="2260600"/>
          <p14:tracePt t="48417" x="4692650" y="2241550"/>
          <p14:tracePt t="48434" x="4673600" y="2241550"/>
          <p14:tracePt t="48450" x="4654550" y="2235200"/>
          <p14:tracePt t="48468" x="4635500" y="2235200"/>
          <p14:tracePt t="48483" x="4616450" y="2235200"/>
          <p14:tracePt t="48501" x="4603750" y="2235200"/>
          <p14:tracePt t="48517" x="4597400" y="2235200"/>
          <p14:tracePt t="48533" x="4584700" y="2235200"/>
          <p14:tracePt t="48551" x="4578350" y="2235200"/>
          <p14:tracePt t="48567" x="4552950" y="2260600"/>
          <p14:tracePt t="48567" x="4546600" y="2273300"/>
          <p14:tracePt t="48584" x="4521200" y="2292350"/>
          <p14:tracePt t="48600" x="4502150" y="2324100"/>
          <p14:tracePt t="48617" x="4489450" y="2355850"/>
          <p14:tracePt t="48634" x="4476750" y="2387600"/>
          <p14:tracePt t="48650" x="4470400" y="2425700"/>
          <p14:tracePt t="48667" x="4451350" y="2444750"/>
          <p14:tracePt t="48684" x="4438650" y="2476500"/>
          <p14:tracePt t="48701" x="4432300" y="2489200"/>
          <p14:tracePt t="48717" x="4432300" y="2508250"/>
          <p14:tracePt t="48734" x="4432300" y="2520950"/>
          <p14:tracePt t="48751" x="4432300" y="2533650"/>
          <p14:tracePt t="48767" x="4432300" y="2559050"/>
          <p14:tracePt t="48784" x="4432300" y="2571750"/>
          <p14:tracePt t="48800" x="4438650" y="2584450"/>
          <p14:tracePt t="48817" x="4438650" y="2590800"/>
          <p14:tracePt t="48834" x="4457700" y="2616200"/>
          <p14:tracePt t="48850" x="4476750" y="2635250"/>
          <p14:tracePt t="48867" x="4476750" y="2654300"/>
          <p14:tracePt t="48883" x="4489450" y="2667000"/>
          <p14:tracePt t="48900" x="4514850" y="2692400"/>
          <p14:tracePt t="48917" x="4533900" y="2711450"/>
          <p14:tracePt t="48933" x="4559300" y="2736850"/>
          <p14:tracePt t="48951" x="4578350" y="2743200"/>
          <p14:tracePt t="48967" x="4597400" y="2755900"/>
          <p14:tracePt t="48984" x="4629150" y="2768600"/>
          <p14:tracePt t="49000" x="4648200" y="2781300"/>
          <p14:tracePt t="49017" x="4673600" y="2781300"/>
          <p14:tracePt t="49034" x="4699000" y="2781300"/>
          <p14:tracePt t="49050" x="4724400" y="2781300"/>
          <p14:tracePt t="49068" x="4749800" y="2768600"/>
          <p14:tracePt t="49083" x="4768850" y="2755900"/>
          <p14:tracePt t="49100" x="4794250" y="2736850"/>
          <p14:tracePt t="49117" x="4813300" y="2698750"/>
          <p14:tracePt t="49133" x="4826000" y="2654300"/>
          <p14:tracePt t="49151" x="4826000" y="2603500"/>
          <p14:tracePt t="49167" x="4826000" y="2559050"/>
          <p14:tracePt t="49184" x="4826000" y="2514600"/>
          <p14:tracePt t="49200" x="4826000" y="2470150"/>
          <p14:tracePt t="49217" x="4826000" y="2438400"/>
          <p14:tracePt t="49234" x="4819650" y="2413000"/>
          <p14:tracePt t="49250" x="4806950" y="2381250"/>
          <p14:tracePt t="49267" x="4800600" y="2368550"/>
          <p14:tracePt t="49283" x="4800600" y="2355850"/>
          <p14:tracePt t="49320" x="4794250" y="2355850"/>
          <p14:tracePt t="49432" x="4787900" y="2355850"/>
          <p14:tracePt t="50224" x="4781550" y="2355850"/>
          <p14:tracePt t="50280" x="4775200" y="2355850"/>
          <p14:tracePt t="50296" x="4768850" y="2355850"/>
          <p14:tracePt t="50304" x="4762500" y="2355850"/>
          <p14:tracePt t="50328" x="4756150" y="2355850"/>
          <p14:tracePt t="50336" x="4756150" y="2349500"/>
          <p14:tracePt t="50344" x="4749800" y="2349500"/>
          <p14:tracePt t="50376" x="4743450" y="2349500"/>
          <p14:tracePt t="50384" x="4737100" y="2349500"/>
          <p14:tracePt t="50396" x="4730750" y="2349500"/>
          <p14:tracePt t="50440" x="4730750" y="2343150"/>
          <p14:tracePt t="50456" x="4724400" y="2343150"/>
          <p14:tracePt t="50480" x="4718050" y="2343150"/>
          <p14:tracePt t="50504" x="4711700" y="2343150"/>
          <p14:tracePt t="50624" x="4705350" y="2343150"/>
          <p14:tracePt t="50928" x="4711700" y="2343150"/>
          <p14:tracePt t="50936" x="4724400" y="2343150"/>
          <p14:tracePt t="50952" x="4730750" y="2343150"/>
          <p14:tracePt t="50968" x="4737100" y="2343150"/>
          <p14:tracePt t="50968" x="4743450" y="2343150"/>
          <p14:tracePt t="51008" x="4749800" y="2343150"/>
          <p14:tracePt t="51026" x="4756150" y="2343150"/>
          <p14:tracePt t="51048" x="4762500" y="2343150"/>
          <p14:tracePt t="51064" x="4768850" y="2343150"/>
          <p14:tracePt t="51080" x="4775200" y="2343150"/>
          <p14:tracePt t="51144" x="4781550" y="2349500"/>
          <p14:tracePt t="51160" x="4787900" y="2349500"/>
          <p14:tracePt t="51176" x="4794250" y="2349500"/>
          <p14:tracePt t="51344" x="4787900" y="2349500"/>
          <p14:tracePt t="51360" x="4781550" y="2343150"/>
          <p14:tracePt t="51384" x="4775200" y="2343150"/>
          <p14:tracePt t="51400" x="4768850" y="2343150"/>
          <p14:tracePt t="51424" x="4762500" y="2343150"/>
          <p14:tracePt t="51432" x="4756150" y="2336800"/>
          <p14:tracePt t="51440" x="4749800" y="2336800"/>
          <p14:tracePt t="51450" x="4749800" y="2330450"/>
          <p14:tracePt t="51467" x="4743450" y="2330450"/>
          <p14:tracePt t="51484" x="4737100" y="2330450"/>
          <p14:tracePt t="51760" x="4743450" y="2330450"/>
          <p14:tracePt t="51776" x="4749800" y="2330450"/>
          <p14:tracePt t="51784" x="4756150" y="2330450"/>
          <p14:tracePt t="51800" x="4762500" y="2330450"/>
          <p14:tracePt t="51840" x="4768850" y="2330450"/>
          <p14:tracePt t="51864" x="4775200" y="2330450"/>
          <p14:tracePt t="51872" x="4775200" y="2336800"/>
          <p14:tracePt t="51920" x="4781550" y="2336800"/>
          <p14:tracePt t="52864" x="4787900" y="2336800"/>
          <p14:tracePt t="52872" x="4794250" y="2336800"/>
          <p14:tracePt t="52896" x="4800600" y="2336800"/>
          <p14:tracePt t="52902" x="4806950" y="2336800"/>
          <p14:tracePt t="53704" x="4806950" y="2330450"/>
          <p14:tracePt t="53736" x="4800600" y="2324100"/>
          <p14:tracePt t="53824" x="4800600" y="2317750"/>
          <p14:tracePt t="53840" x="4794250" y="2317750"/>
          <p14:tracePt t="53856" x="4787900" y="2317750"/>
          <p14:tracePt t="53864" x="4781550" y="2317750"/>
          <p14:tracePt t="53888" x="4775200" y="2311400"/>
          <p14:tracePt t="53904" x="4768850" y="2311400"/>
          <p14:tracePt t="53920" x="4768850" y="2305050"/>
          <p14:tracePt t="53944" x="4749800" y="2305050"/>
          <p14:tracePt t="53960" x="4737100" y="2305050"/>
          <p14:tracePt t="53968" x="4730750" y="2305050"/>
          <p14:tracePt t="53984" x="4718050" y="2305050"/>
          <p14:tracePt t="54000" x="4711700" y="2305050"/>
          <p14:tracePt t="54001" x="4705350" y="2305050"/>
          <p14:tracePt t="54016" x="4692650" y="2305050"/>
          <p14:tracePt t="54056" x="4686300" y="2305050"/>
          <p14:tracePt t="54072" x="4679950" y="2305050"/>
          <p14:tracePt t="54072" x="4673600" y="2311400"/>
          <p14:tracePt t="54083" x="4673600" y="2317750"/>
          <p14:tracePt t="54099" x="4660900" y="2336800"/>
          <p14:tracePt t="54116" x="4654550" y="2343150"/>
          <p14:tracePt t="54133" x="4648200" y="2355850"/>
          <p14:tracePt t="54149" x="4635500" y="2374900"/>
          <p14:tracePt t="54166" x="4635500" y="2387600"/>
          <p14:tracePt t="54183" x="4616450" y="2419350"/>
          <p14:tracePt t="54200" x="4591050" y="2451100"/>
          <p14:tracePt t="54216" x="4591050" y="2463800"/>
          <p14:tracePt t="54233" x="4591050" y="2482850"/>
          <p14:tracePt t="54249" x="4591050" y="2495550"/>
          <p14:tracePt t="54266" x="4591050" y="2501900"/>
          <p14:tracePt t="54283" x="4584700" y="2520950"/>
          <p14:tracePt t="54299" x="4584700" y="2527300"/>
          <p14:tracePt t="54316" x="4584700" y="2540000"/>
          <p14:tracePt t="54333" x="4584700" y="2546350"/>
          <p14:tracePt t="54349" x="4584700" y="2559050"/>
          <p14:tracePt t="54367" x="4584700" y="2565400"/>
          <p14:tracePt t="54383" x="4584700" y="2578100"/>
          <p14:tracePt t="54400" x="4584700" y="2590800"/>
          <p14:tracePt t="54417" x="4584700" y="2597150"/>
          <p14:tracePt t="54433" x="4591050" y="2609850"/>
          <p14:tracePt t="54449" x="4591050" y="2616200"/>
          <p14:tracePt t="54466" x="4597400" y="2628900"/>
          <p14:tracePt t="54483" x="4597400" y="2635250"/>
          <p14:tracePt t="54499" x="4597400" y="2641600"/>
          <p14:tracePt t="54516" x="4603750" y="2647950"/>
          <p14:tracePt t="54533" x="4610100" y="2647950"/>
          <p14:tracePt t="54549" x="4616450" y="2660650"/>
          <p14:tracePt t="54567" x="4616450" y="2667000"/>
          <p14:tracePt t="54583" x="4622800" y="2673350"/>
          <p14:tracePt t="54583" x="4629150" y="2679700"/>
          <p14:tracePt t="54600" x="4635500" y="2679700"/>
          <p14:tracePt t="54616" x="4641850" y="2686050"/>
          <p14:tracePt t="54633" x="4648200" y="2692400"/>
          <p14:tracePt t="54650" x="4660900" y="2698750"/>
          <p14:tracePt t="54666" x="4667250" y="2698750"/>
          <p14:tracePt t="54683" x="4686300" y="2705100"/>
          <p14:tracePt t="54700" x="4699000" y="2705100"/>
          <p14:tracePt t="54717" x="4711700" y="2705100"/>
          <p14:tracePt t="54733" x="4730750" y="2705100"/>
          <p14:tracePt t="54750" x="4749800" y="2711450"/>
          <p14:tracePt t="54767" x="4768850" y="2711450"/>
          <p14:tracePt t="54783" x="4781550" y="2711450"/>
          <p14:tracePt t="54783" x="4787900" y="2711450"/>
          <p14:tracePt t="54800" x="4794250" y="2711450"/>
          <p14:tracePt t="54816" x="4806950" y="2711450"/>
          <p14:tracePt t="54833" x="4813300" y="2711450"/>
          <p14:tracePt t="54849" x="4826000" y="2711450"/>
          <p14:tracePt t="54866" x="4832350" y="2705100"/>
          <p14:tracePt t="54883" x="4838700" y="2705100"/>
          <p14:tracePt t="54900" x="4851400" y="2705100"/>
          <p14:tracePt t="54917" x="4857750" y="2686050"/>
          <p14:tracePt t="54933" x="4870450" y="2679700"/>
          <p14:tracePt t="54949" x="4876800" y="2667000"/>
          <p14:tracePt t="54966" x="4876800" y="2660650"/>
          <p14:tracePt t="54983" x="4883150" y="2647950"/>
          <p14:tracePt t="54983" x="4883150" y="2641600"/>
          <p14:tracePt t="55000" x="4889500" y="2635250"/>
          <p14:tracePt t="55016" x="4895850" y="2628900"/>
          <p14:tracePt t="55033" x="4895850" y="2622550"/>
          <p14:tracePt t="55050" x="4895850" y="2616200"/>
          <p14:tracePt t="55066" x="4895850" y="2603500"/>
          <p14:tracePt t="55083" x="4895850" y="2590800"/>
          <p14:tracePt t="55100" x="4895850" y="2584450"/>
          <p14:tracePt t="55117" x="4895850" y="2565400"/>
          <p14:tracePt t="55133" x="4895850" y="2559050"/>
          <p14:tracePt t="55150" x="4895850" y="2552700"/>
          <p14:tracePt t="55192" x="4895850" y="2546350"/>
          <p14:tracePt t="55207" x="4895850" y="2540000"/>
          <p14:tracePt t="55216" x="4895850" y="2533650"/>
          <p14:tracePt t="55224" x="4895850" y="2514600"/>
          <p14:tracePt t="55236" x="4895850" y="2501900"/>
          <p14:tracePt t="55249" x="4895850" y="2489200"/>
          <p14:tracePt t="55266" x="4895850" y="2482850"/>
          <p14:tracePt t="55283" x="4895850" y="2476500"/>
          <p14:tracePt t="55299" x="4895850" y="2470150"/>
          <p14:tracePt t="55317" x="4895850" y="2457450"/>
          <p14:tracePt t="55352" x="4889500" y="2444750"/>
          <p14:tracePt t="55366" x="4883150" y="2432050"/>
          <p14:tracePt t="55367" x="4876800" y="2419350"/>
          <p14:tracePt t="55383" x="4864100" y="2400300"/>
          <p14:tracePt t="55400" x="4857750" y="2387600"/>
          <p14:tracePt t="55416" x="4857750" y="2381250"/>
          <p14:tracePt t="55433" x="4857750" y="2368550"/>
          <p14:tracePt t="55450" x="4851400" y="2362200"/>
          <p14:tracePt t="55466" x="4845050" y="2355850"/>
          <p14:tracePt t="55483" x="4838700" y="2349500"/>
          <p14:tracePt t="55520" x="4832350" y="2349500"/>
          <p14:tracePt t="55520" x="4832350" y="2343150"/>
          <p14:tracePt t="55544" x="4826000" y="2336800"/>
          <p14:tracePt t="55557" x="4819650" y="2330450"/>
          <p14:tracePt t="55584" x="4813300" y="2324100"/>
          <p14:tracePt t="55584" x="4806950" y="2324100"/>
          <p14:tracePt t="55600" x="4800600" y="2311400"/>
          <p14:tracePt t="55616" x="4787900" y="2311400"/>
          <p14:tracePt t="55664" x="4781550" y="2311400"/>
          <p14:tracePt t="55672" x="4775200" y="2305050"/>
          <p14:tracePt t="55687" x="4768850" y="2305050"/>
          <p14:tracePt t="55696" x="4762500" y="2305050"/>
          <p14:tracePt t="55704" x="4749800" y="2305050"/>
          <p14:tracePt t="55720" x="4743450" y="2305050"/>
          <p14:tracePt t="55733" x="4730750" y="2305050"/>
          <p14:tracePt t="55749" x="4711700" y="2305050"/>
          <p14:tracePt t="55784" x="4705350" y="2305050"/>
          <p14:tracePt t="55784" x="4692650" y="2311400"/>
          <p14:tracePt t="55784" x="4692650" y="2317750"/>
          <p14:tracePt t="55800" x="4673600" y="2330450"/>
          <p14:tracePt t="55816" x="4667250" y="2349500"/>
          <p14:tracePt t="55833" x="4654550" y="2362200"/>
          <p14:tracePt t="55849" x="4648200" y="2381250"/>
          <p14:tracePt t="55866" x="4635500" y="2400300"/>
          <p14:tracePt t="55884" x="4622800" y="2419350"/>
          <p14:tracePt t="55899" x="4616450" y="2444750"/>
          <p14:tracePt t="55916" x="4616450" y="2463800"/>
          <p14:tracePt t="55933" x="4610100" y="2495550"/>
          <p14:tracePt t="55949" x="4610100" y="2527300"/>
          <p14:tracePt t="55966" x="4597400" y="2578100"/>
          <p14:tracePt t="55983" x="4597400" y="2622550"/>
          <p14:tracePt t="55999" x="4597400" y="2692400"/>
          <p14:tracePt t="56016" x="4597400" y="2730500"/>
          <p14:tracePt t="56033" x="4622800" y="2787650"/>
          <p14:tracePt t="56050" x="4660900" y="2832100"/>
          <p14:tracePt t="56066" x="4711700" y="2857500"/>
          <p14:tracePt t="56083" x="4749800" y="2870200"/>
          <p14:tracePt t="56100" x="4775200" y="2870200"/>
          <p14:tracePt t="56116" x="4800600" y="2870200"/>
          <p14:tracePt t="56133" x="4819650" y="2870200"/>
          <p14:tracePt t="56149" x="4838700" y="2870200"/>
          <p14:tracePt t="56166" x="4876800" y="2870200"/>
          <p14:tracePt t="56183" x="4902200" y="2844800"/>
          <p14:tracePt t="56199" x="4959350" y="2774950"/>
          <p14:tracePt t="56217" x="4972050" y="2730500"/>
          <p14:tracePt t="56233" x="4978400" y="2679700"/>
          <p14:tracePt t="56250" x="4978400" y="2622550"/>
          <p14:tracePt t="56266" x="4978400" y="2571750"/>
          <p14:tracePt t="56283" x="4972050" y="2533650"/>
          <p14:tracePt t="56299" x="4959350" y="2489200"/>
          <p14:tracePt t="56316" x="4921250" y="2457450"/>
          <p14:tracePt t="56333" x="4870450" y="2413000"/>
          <p14:tracePt t="56349" x="4819650" y="2374900"/>
          <p14:tracePt t="56366" x="4787900" y="2355850"/>
          <p14:tracePt t="56383" x="4762500" y="2343150"/>
          <p14:tracePt t="56399" x="4737100" y="2343150"/>
          <p14:tracePt t="56416" x="4711700" y="2343150"/>
          <p14:tracePt t="56433" x="4686300" y="2343150"/>
          <p14:tracePt t="56450" x="4641850" y="2336800"/>
          <p14:tracePt t="56466" x="4603750" y="2336800"/>
          <p14:tracePt t="56483" x="4572000" y="2336800"/>
          <p14:tracePt t="56500" x="4546600" y="2336800"/>
          <p14:tracePt t="56516" x="4521200" y="2349500"/>
          <p14:tracePt t="56533" x="4495800" y="2374900"/>
          <p14:tracePt t="56549" x="4476750" y="2406650"/>
          <p14:tracePt t="56566" x="4451350" y="2438400"/>
          <p14:tracePt t="56583" x="4438650" y="2470150"/>
          <p14:tracePt t="56599" x="4438650" y="2520950"/>
          <p14:tracePt t="56617" x="4445000" y="2559050"/>
          <p14:tracePt t="56633" x="4464050" y="2584450"/>
          <p14:tracePt t="56650" x="4483100" y="2609850"/>
          <p14:tracePt t="56666" x="4508500" y="2635250"/>
          <p14:tracePt t="56683" x="4533900" y="2647950"/>
          <p14:tracePt t="56700" x="4559300" y="2660650"/>
          <p14:tracePt t="56716" x="4603750" y="2667000"/>
          <p14:tracePt t="56733" x="4641850" y="2667000"/>
          <p14:tracePt t="56749" x="4692650" y="2667000"/>
          <p14:tracePt t="56766" x="4743450" y="2667000"/>
          <p14:tracePt t="56783" x="4775200" y="2654300"/>
          <p14:tracePt t="56783" x="4794250" y="2647950"/>
          <p14:tracePt t="56800" x="4819650" y="2628900"/>
          <p14:tracePt t="56816" x="4838700" y="2590800"/>
          <p14:tracePt t="56833" x="4838700" y="2540000"/>
          <p14:tracePt t="56849" x="4838700" y="2463800"/>
          <p14:tracePt t="56867" x="4800600" y="2374900"/>
          <p14:tracePt t="56883" x="4781550" y="2336800"/>
          <p14:tracePt t="56899" x="4762500" y="2311400"/>
          <p14:tracePt t="56916" x="4743450" y="2305050"/>
          <p14:tracePt t="56933" x="4724400" y="2292350"/>
          <p14:tracePt t="56950" x="4699000" y="2286000"/>
          <p14:tracePt t="56966" x="4667250" y="2286000"/>
          <p14:tracePt t="56983" x="4635500" y="2286000"/>
          <p14:tracePt t="56999" x="4578350" y="2298700"/>
          <p14:tracePt t="57017" x="4546600" y="2324100"/>
          <p14:tracePt t="57033" x="4508500" y="2362200"/>
          <p14:tracePt t="57049" x="4483100" y="2413000"/>
          <p14:tracePt t="57067" x="4470400" y="2463800"/>
          <p14:tracePt t="57083" x="4464050" y="2520950"/>
          <p14:tracePt t="57100" x="4464050" y="2565400"/>
          <p14:tracePt t="57116" x="4464050" y="2603500"/>
          <p14:tracePt t="57133" x="4483100" y="2641600"/>
          <p14:tracePt t="57150" x="4508500" y="2679700"/>
          <p14:tracePt t="57166" x="4540250" y="2711450"/>
          <p14:tracePt t="57183" x="4578350" y="2749550"/>
          <p14:tracePt t="57199" x="4635500" y="2794000"/>
          <p14:tracePt t="57216" x="4667250" y="2800350"/>
          <p14:tracePt t="57233" x="4705350" y="2800350"/>
          <p14:tracePt t="57249" x="4737100" y="2800350"/>
          <p14:tracePt t="57266" x="4775200" y="2774950"/>
          <p14:tracePt t="57283" x="4806950" y="2749550"/>
          <p14:tracePt t="57300" x="4838700" y="2711450"/>
          <p14:tracePt t="57316" x="4845050" y="2667000"/>
          <p14:tracePt t="57333" x="4851400" y="2616200"/>
          <p14:tracePt t="57350" x="4851400" y="2552700"/>
          <p14:tracePt t="57366" x="4838700" y="2470150"/>
          <p14:tracePt t="57384" x="4819650" y="2425700"/>
          <p14:tracePt t="57399" x="4787900" y="2387600"/>
          <p14:tracePt t="57416" x="4762500" y="2368550"/>
          <p14:tracePt t="57433" x="4749800" y="2362200"/>
          <p14:tracePt t="57449" x="4737100" y="2362200"/>
          <p14:tracePt t="57467" x="4724400" y="2362200"/>
          <p14:tracePt t="57483" x="4711700" y="2362200"/>
          <p14:tracePt t="57520" x="4705350" y="2362200"/>
          <p14:tracePt t="57533" x="4699000" y="2362200"/>
          <p14:tracePt t="57536" x="4692650" y="2368550"/>
          <p14:tracePt t="57550" x="4686300" y="2368550"/>
          <p14:tracePt t="57566" x="4679950" y="2381250"/>
          <p14:tracePt t="57583" x="4673600" y="2400300"/>
          <p14:tracePt t="57600" x="4673600" y="2413000"/>
          <p14:tracePt t="57616" x="4673600" y="2419350"/>
          <p14:tracePt t="57633" x="4673600" y="2425700"/>
          <p14:tracePt t="57840" x="4679950" y="2425700"/>
          <p14:tracePt t="57920" x="4686300" y="2425700"/>
          <p14:tracePt t="57952" x="4686300" y="2419350"/>
          <p14:tracePt t="57960" x="4692650" y="2419350"/>
          <p14:tracePt t="57977" x="4699000" y="2419350"/>
          <p14:tracePt t="57984" x="4699000" y="2413000"/>
          <p14:tracePt t="58000" x="4705350" y="2413000"/>
          <p14:tracePt t="58024" x="4705350" y="2406650"/>
          <p14:tracePt t="58032" x="4711700" y="2400300"/>
          <p14:tracePt t="58049" x="4718050" y="2400300"/>
          <p14:tracePt t="58066" x="4718050" y="2393950"/>
          <p14:tracePt t="58067" x="4724400" y="2381250"/>
          <p14:tracePt t="58083" x="4730750" y="2381250"/>
          <p14:tracePt t="58099" x="4737100" y="2374900"/>
          <p14:tracePt t="58192" x="4743450" y="2374900"/>
          <p14:tracePt t="58208" x="4743450" y="2368550"/>
          <p14:tracePt t="58224" x="4749800" y="2368550"/>
          <p14:tracePt t="58248" x="4756150" y="2368550"/>
          <p14:tracePt t="58320" x="4762500" y="2368550"/>
          <p14:tracePt t="58328" x="4768850" y="2362200"/>
          <p14:tracePt t="58352" x="4775200" y="2362200"/>
          <p14:tracePt t="58360" x="4781550" y="2362200"/>
          <p14:tracePt t="58368" x="4794250" y="2355850"/>
          <p14:tracePt t="58381" x="4800600" y="2349500"/>
          <p14:tracePt t="58384" x="4806950" y="2349500"/>
          <p14:tracePt t="58399" x="4826000" y="2349500"/>
          <p14:tracePt t="58416" x="4845050" y="2349500"/>
          <p14:tracePt t="58433" x="4864100" y="2349500"/>
          <p14:tracePt t="58449" x="4895850" y="2343150"/>
          <p14:tracePt t="58467" x="4927600" y="2343150"/>
          <p14:tracePt t="58483" x="4959350" y="2343150"/>
          <p14:tracePt t="58499" x="4997450" y="2330450"/>
          <p14:tracePt t="58517" x="5048250" y="2317750"/>
          <p14:tracePt t="58533" x="5099050" y="2311400"/>
          <p14:tracePt t="58550" x="5149850" y="2311400"/>
          <p14:tracePt t="58566" x="5207000" y="2311400"/>
          <p14:tracePt t="58566" x="5226050" y="2311400"/>
          <p14:tracePt t="58584" x="5270500" y="2311400"/>
          <p14:tracePt t="58599" x="5359400" y="2311400"/>
          <p14:tracePt t="58616" x="5429250" y="2311400"/>
          <p14:tracePt t="58633" x="5492750" y="2311400"/>
          <p14:tracePt t="58649" x="5549900" y="2311400"/>
          <p14:tracePt t="58667" x="5638800" y="2311400"/>
          <p14:tracePt t="58683" x="5727700" y="2317750"/>
          <p14:tracePt t="58699" x="5848350" y="2324100"/>
          <p14:tracePt t="58717" x="5981700" y="2324100"/>
          <p14:tracePt t="58733" x="6057900" y="2324100"/>
          <p14:tracePt t="58750" x="6115050" y="2324100"/>
          <p14:tracePt t="58766" x="6159500" y="2324100"/>
          <p14:tracePt t="58783" x="6203950" y="2324100"/>
          <p14:tracePt t="58800" x="6235700" y="2317750"/>
          <p14:tracePt t="58816" x="6273800" y="2317750"/>
          <p14:tracePt t="58834" x="6305550" y="2311400"/>
          <p14:tracePt t="58849" x="6343650" y="2311400"/>
          <p14:tracePt t="58866" x="6369050" y="2305050"/>
          <p14:tracePt t="58883" x="6394450" y="2305050"/>
          <p14:tracePt t="58928" x="6400800" y="2305050"/>
          <p14:tracePt t="58936" x="6400800" y="2298700"/>
          <p14:tracePt t="59832" x="6394450" y="2298700"/>
          <p14:tracePt t="59840" x="6369050" y="2298700"/>
          <p14:tracePt t="59849" x="6337300" y="2292350"/>
          <p14:tracePt t="59856" x="6248400" y="2286000"/>
          <p14:tracePt t="59872" x="6159500" y="2273300"/>
          <p14:tracePt t="59883" x="6089650" y="2266950"/>
          <p14:tracePt t="59899" x="6045200" y="2266950"/>
          <p14:tracePt t="59916" x="6019800" y="2266950"/>
          <p14:tracePt t="59933" x="5994400" y="2266950"/>
          <p14:tracePt t="59949" x="5969000" y="2266950"/>
          <p14:tracePt t="59967" x="5930900" y="2266950"/>
          <p14:tracePt t="59983" x="5861050" y="2266950"/>
          <p14:tracePt t="60000" x="5822950" y="2266950"/>
          <p14:tracePt t="60016" x="5784850" y="2266950"/>
          <p14:tracePt t="60033" x="5746750" y="2266950"/>
          <p14:tracePt t="60050" x="5702300" y="2266950"/>
          <p14:tracePt t="60066" x="5651500" y="2266950"/>
          <p14:tracePt t="60083" x="5588000" y="2266950"/>
          <p14:tracePt t="60099" x="5511800" y="2266950"/>
          <p14:tracePt t="60117" x="5441950" y="2266950"/>
          <p14:tracePt t="60133" x="5397500" y="2266950"/>
          <p14:tracePt t="60149" x="5365750" y="2266950"/>
          <p14:tracePt t="60167" x="5346700" y="2266950"/>
          <p14:tracePt t="60183" x="5334000" y="2266950"/>
          <p14:tracePt t="60224" x="5327650" y="2266950"/>
          <p14:tracePt t="60234" x="5321300" y="2266950"/>
          <p14:tracePt t="61640" x="5302250" y="2260600"/>
          <p14:tracePt t="61647" x="5283200" y="2254250"/>
          <p14:tracePt t="61656" x="5257800" y="2241550"/>
          <p14:tracePt t="61664" x="5226050" y="2235200"/>
          <p14:tracePt t="61671" x="5149850" y="2203450"/>
          <p14:tracePt t="61686" x="5073650" y="2171700"/>
          <p14:tracePt t="61699" x="5003800" y="2159000"/>
          <p14:tracePt t="61716" x="4953000" y="2133600"/>
          <p14:tracePt t="61733" x="4889500" y="2120900"/>
          <p14:tracePt t="61749" x="4838700" y="2114550"/>
          <p14:tracePt t="61767" x="4819650" y="2114550"/>
          <p14:tracePt t="61799" x="4813300" y="2114550"/>
          <p14:tracePt t="61959" x="4819650" y="2114550"/>
          <p14:tracePt t="61967" x="4832350" y="2114550"/>
          <p14:tracePt t="61991" x="4838700" y="2114550"/>
          <p14:tracePt t="62000" x="4845050" y="2114550"/>
          <p14:tracePt t="62010" x="4851400" y="2114550"/>
          <p14:tracePt t="62063" x="4851400" y="2108200"/>
          <p14:tracePt t="62071" x="4857750" y="2108200"/>
          <p14:tracePt t="62082" x="4857750" y="2101850"/>
          <p14:tracePt t="62087" x="4864100" y="2101850"/>
          <p14:tracePt t="62100" x="4864100" y="2095500"/>
          <p14:tracePt t="62116" x="4864100" y="2089150"/>
          <p14:tracePt t="62133" x="4870450" y="2082800"/>
          <p14:tracePt t="62149" x="4883150" y="2076450"/>
          <p14:tracePt t="62166" x="4883150" y="2070100"/>
          <p14:tracePt t="62183" x="4889500" y="2063750"/>
          <p14:tracePt t="62199" x="4895850" y="2051050"/>
          <p14:tracePt t="62216" x="4902200" y="2038350"/>
          <p14:tracePt t="62232" x="4902200" y="2025650"/>
          <p14:tracePt t="62249" x="4902200" y="2012950"/>
          <p14:tracePt t="62266" x="4902200" y="1993900"/>
          <p14:tracePt t="62282" x="4902200" y="1981200"/>
          <p14:tracePt t="62300" x="4902200" y="1968500"/>
          <p14:tracePt t="62316" x="4902200" y="1949450"/>
          <p14:tracePt t="62333" x="4902200" y="1930400"/>
          <p14:tracePt t="62349" x="4902200" y="1917700"/>
          <p14:tracePt t="62366" x="4902200" y="1898650"/>
          <p14:tracePt t="62366" x="4902200" y="1885950"/>
          <p14:tracePt t="62384" x="4902200" y="1866900"/>
          <p14:tracePt t="62399" x="4876800" y="1816100"/>
          <p14:tracePt t="62417" x="4851400" y="1784350"/>
          <p14:tracePt t="62432" x="4819650" y="1758950"/>
          <p14:tracePt t="62449" x="4800600" y="1733550"/>
          <p14:tracePt t="62467" x="4768850" y="1720850"/>
          <p14:tracePt t="62482" x="4749800" y="1708150"/>
          <p14:tracePt t="62500" x="4718050" y="1689100"/>
          <p14:tracePt t="62516" x="4679950" y="1676400"/>
          <p14:tracePt t="62533" x="4648200" y="1676400"/>
          <p14:tracePt t="62549" x="4597400" y="1676400"/>
          <p14:tracePt t="62566" x="4533900" y="1676400"/>
          <p14:tracePt t="62583" x="4476750" y="1676400"/>
          <p14:tracePt t="62599" x="4419600" y="1682750"/>
          <p14:tracePt t="62616" x="4400550" y="1689100"/>
          <p14:tracePt t="62632" x="4381500" y="1695450"/>
          <p14:tracePt t="62649" x="4368800" y="1708150"/>
          <p14:tracePt t="62666" x="4356100" y="1727200"/>
          <p14:tracePt t="62682" x="4343400" y="1765300"/>
          <p14:tracePt t="62699" x="4330700" y="1797050"/>
          <p14:tracePt t="62716" x="4330700" y="1841500"/>
          <p14:tracePt t="62733" x="4330700" y="1873250"/>
          <p14:tracePt t="62749" x="4330700" y="1917700"/>
          <p14:tracePt t="62766" x="4343400" y="1943100"/>
          <p14:tracePt t="62783" x="4375150" y="1974850"/>
          <p14:tracePt t="62799" x="4432300" y="2038350"/>
          <p14:tracePt t="62816" x="4489450" y="2101850"/>
          <p14:tracePt t="62832" x="4546600" y="2152650"/>
          <p14:tracePt t="62849" x="4610100" y="2209800"/>
          <p14:tracePt t="62866" x="4660900" y="2266950"/>
          <p14:tracePt t="62883" x="4718050" y="2317750"/>
          <p14:tracePt t="62900" x="4756150" y="2343150"/>
          <p14:tracePt t="62916" x="4768850" y="2349500"/>
          <p14:tracePt t="62932" x="4775200" y="2362200"/>
          <p14:tracePt t="62950" x="4781550" y="2362200"/>
          <p14:tracePt t="62966" x="4794250" y="2368550"/>
          <p14:tracePt t="62983" x="4800600" y="2368550"/>
          <p14:tracePt t="62999" x="4813300" y="2368550"/>
          <p14:tracePt t="63135" x="4813300" y="2362200"/>
          <p14:tracePt t="63143" x="4813300" y="2355850"/>
          <p14:tracePt t="63151" x="4813300" y="2349500"/>
          <p14:tracePt t="63167" x="4813300" y="2343150"/>
          <p14:tracePt t="63170" x="4813300" y="2336800"/>
          <p14:tracePt t="63199" x="4806950" y="2330450"/>
          <p14:tracePt t="63200" x="4800600" y="2324100"/>
          <p14:tracePt t="63216" x="4800600" y="2311400"/>
          <p14:tracePt t="63232" x="4787900" y="2305050"/>
          <p14:tracePt t="63249" x="4781550" y="2305050"/>
          <p14:tracePt t="63266" x="4768850" y="2298700"/>
          <p14:tracePt t="63282" x="4762500" y="2292350"/>
          <p14:tracePt t="63300" x="4743450" y="2292350"/>
          <p14:tracePt t="63316" x="4730750" y="2286000"/>
          <p14:tracePt t="63332" x="4718050" y="2286000"/>
          <p14:tracePt t="63349" x="4699000" y="2279650"/>
          <p14:tracePt t="63366" x="4686300" y="2273300"/>
          <p14:tracePt t="63383" x="4679950" y="2273300"/>
          <p14:tracePt t="63399" x="4660900" y="2273300"/>
          <p14:tracePt t="63416" x="4654550" y="2273300"/>
          <p14:tracePt t="63433" x="4641850" y="2273300"/>
          <p14:tracePt t="63449" x="4629150" y="2273300"/>
          <p14:tracePt t="63466" x="4616450" y="2273300"/>
          <p14:tracePt t="63482" x="4603750" y="2273300"/>
          <p14:tracePt t="63500" x="4597400" y="2286000"/>
          <p14:tracePt t="63516" x="4578350" y="2298700"/>
          <p14:tracePt t="63532" x="4572000" y="2305050"/>
          <p14:tracePt t="63549" x="4559300" y="2324100"/>
          <p14:tracePt t="63566" x="4540250" y="2343150"/>
          <p14:tracePt t="63583" x="4527550" y="2362200"/>
          <p14:tracePt t="63599" x="4502150" y="2400300"/>
          <p14:tracePt t="63616" x="4483100" y="2425700"/>
          <p14:tracePt t="63633" x="4470400" y="2444750"/>
          <p14:tracePt t="63649" x="4457700" y="2463800"/>
          <p14:tracePt t="63666" x="4451350" y="2482850"/>
          <p14:tracePt t="63682" x="4445000" y="2501900"/>
          <p14:tracePt t="63700" x="4438650" y="2527300"/>
          <p14:tracePt t="63716" x="4425950" y="2546350"/>
          <p14:tracePt t="63732" x="4425950" y="2571750"/>
          <p14:tracePt t="63750" x="4425950" y="2584450"/>
          <p14:tracePt t="63766" x="4445000" y="2609850"/>
          <p14:tracePt t="63766" x="4451350" y="2622550"/>
          <p14:tracePt t="63784" x="4457700" y="2635250"/>
          <p14:tracePt t="63799" x="4476750" y="2667000"/>
          <p14:tracePt t="63816" x="4489450" y="2692400"/>
          <p14:tracePt t="63833" x="4495800" y="2698750"/>
          <p14:tracePt t="63849" x="4502150" y="2711450"/>
          <p14:tracePt t="63866" x="4514850" y="2724150"/>
          <p14:tracePt t="63882" x="4527550" y="2743200"/>
          <p14:tracePt t="63899" x="4546600" y="2749550"/>
          <p14:tracePt t="63917" x="4572000" y="2774950"/>
          <p14:tracePt t="63932" x="4597400" y="2794000"/>
          <p14:tracePt t="63950" x="4629150" y="2813050"/>
          <p14:tracePt t="63966" x="4648200" y="2832100"/>
          <p14:tracePt t="63983" x="4673600" y="2844800"/>
          <p14:tracePt t="63999" x="4705350" y="2851150"/>
          <p14:tracePt t="64016" x="4730750" y="2857500"/>
          <p14:tracePt t="64033" x="4749800" y="2857500"/>
          <p14:tracePt t="64049" x="4775200" y="2857500"/>
          <p14:tracePt t="64066" x="4787900" y="2857500"/>
          <p14:tracePt t="64082" x="4794250" y="2844800"/>
          <p14:tracePt t="64100" x="4806950" y="2832100"/>
          <p14:tracePt t="64116" x="4813300" y="2825750"/>
          <p14:tracePt t="64132" x="4832350" y="2800350"/>
          <p14:tracePt t="64149" x="4845050" y="2787650"/>
          <p14:tracePt t="64166" x="4851400" y="2768600"/>
          <p14:tracePt t="64183" x="4864100" y="2755900"/>
          <p14:tracePt t="64199" x="4870450" y="2730500"/>
          <p14:tracePt t="64216" x="4870450" y="2711450"/>
          <p14:tracePt t="64233" x="4876800" y="2679700"/>
          <p14:tracePt t="64249" x="4876800" y="2647950"/>
          <p14:tracePt t="64266" x="4876800" y="2628900"/>
          <p14:tracePt t="64282" x="4876800" y="2622550"/>
          <p14:tracePt t="64300" x="4876800" y="2616200"/>
          <p14:tracePt t="64316" x="4876800" y="2609850"/>
          <p14:tracePt t="64439" x="4883150" y="2609850"/>
          <p14:tracePt t="64471" x="4889500" y="2609850"/>
          <p14:tracePt t="64484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17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1119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93692"/>
            <a:ext cx="8228012" cy="125645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omputer </a:t>
            </a:r>
            <a:r>
              <a:rPr lang="en-US" dirty="0"/>
              <a:t>architecture is </a:t>
            </a:r>
            <a:r>
              <a:rPr lang="en-US" dirty="0" smtClean="0"/>
              <a:t>the </a:t>
            </a:r>
            <a:r>
              <a:rPr lang="en-US" i="1" dirty="0" smtClean="0">
                <a:solidFill>
                  <a:schemeClr val="accent1"/>
                </a:solidFill>
              </a:rPr>
              <a:t>design </a:t>
            </a:r>
            <a:r>
              <a:rPr lang="en-US" i="1" dirty="0">
                <a:solidFill>
                  <a:schemeClr val="accent1"/>
                </a:solidFill>
              </a:rPr>
              <a:t>of the abstraction layers </a:t>
            </a:r>
            <a:r>
              <a:rPr lang="en-US" dirty="0"/>
              <a:t>that allow us to </a:t>
            </a:r>
            <a:r>
              <a:rPr lang="en-US" dirty="0" smtClean="0"/>
              <a:t>implement information </a:t>
            </a:r>
            <a:r>
              <a:rPr lang="en-US" dirty="0"/>
              <a:t>processing applications efficiently </a:t>
            </a:r>
            <a:r>
              <a:rPr lang="en-US" dirty="0" smtClean="0"/>
              <a:t>using available </a:t>
            </a:r>
            <a:r>
              <a:rPr lang="en-US" dirty="0"/>
              <a:t>manufacturing technologies.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689412" y="2411520"/>
            <a:ext cx="3729317" cy="591671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 smtClean="0">
                <a:latin typeface="Neo Sans Inte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689412" y="5065086"/>
            <a:ext cx="3729317" cy="591671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>
                <a:solidFill>
                  <a:schemeClr val="lt1"/>
                </a:solidFill>
                <a:latin typeface="Neo Sans Intel" pitchFamily="34" charset="0"/>
                <a:cs typeface="Arial" pitchFamily="34" charset="0"/>
              </a:rPr>
              <a:t>Physics</a:t>
            </a: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 bwMode="auto">
          <a:xfrm>
            <a:off x="4554071" y="3003191"/>
            <a:ext cx="0" cy="206189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lgDash"/>
            <a:round/>
            <a:headEnd type="arrow" w="med" len="med"/>
            <a:tailEnd type="arrow" w="med" len="med"/>
          </a:ln>
          <a:effectLst/>
        </p:spPr>
      </p:cxnSp>
      <p:sp>
        <p:nvSpPr>
          <p:cNvPr id="15" name="Content Placeholder 4"/>
          <p:cNvSpPr txBox="1">
            <a:spLocks/>
          </p:cNvSpPr>
          <p:nvPr/>
        </p:nvSpPr>
        <p:spPr bwMode="auto">
          <a:xfrm>
            <a:off x="5011270" y="3639293"/>
            <a:ext cx="3827929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00B050"/>
                </a:solidFill>
              </a:rPr>
              <a:t>Decision: 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create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many layers with standardized interfaces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457200" y="3656849"/>
            <a:ext cx="3541057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FF0000"/>
                </a:solidFill>
              </a:rPr>
              <a:t>Issue: 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the gap is too large to bridge it in one step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715107"/>
      </p:ext>
    </p:extLst>
  </p:cSld>
  <p:clrMapOvr>
    <a:masterClrMapping/>
  </p:clrMapOvr>
  <p:transition advTm="5083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build="p"/>
      <p:bldP spid="6" grpId="0" animBg="1"/>
      <p:bldP spid="7" grpId="0" animBg="1"/>
      <p:bldP spid="15" grpId="0" build="p"/>
      <p:bldP spid="16" grpId="0" build="p"/>
    </p:bldLst>
  </p:timing>
  <p:extLst>
    <p:ext uri="{3A86A75C-4F4B-4683-9AE1-C65F6400EC91}">
      <p14:laserTraceLst xmlns:p14="http://schemas.microsoft.com/office/powerpoint/2010/main">
        <p14:tracePtLst>
          <p14:tracePt t="500686" x="685800" y="2159000"/>
          <p14:tracePt t="500831" x="685800" y="2165350"/>
          <p14:tracePt t="500852" x="685800" y="2171700"/>
          <p14:tracePt t="500855" x="685800" y="2184400"/>
          <p14:tracePt t="500871" x="685800" y="2197100"/>
          <p14:tracePt t="500879" x="685800" y="2203450"/>
          <p14:tracePt t="500895" x="685800" y="2222500"/>
          <p14:tracePt t="500967" x="685800" y="2228850"/>
          <p14:tracePt t="500999" x="685800" y="2235200"/>
          <p14:tracePt t="501039" x="692150" y="2235200"/>
          <p14:tracePt t="501051" x="698500" y="2241550"/>
          <p14:tracePt t="501063" x="704850" y="2241550"/>
          <p14:tracePt t="501071" x="711200" y="2241550"/>
          <p14:tracePt t="501090" x="723900" y="2241550"/>
          <p14:tracePt t="501095" x="742950" y="2247900"/>
          <p14:tracePt t="501107" x="787400" y="2247900"/>
          <p14:tracePt t="501123" x="838200" y="2247900"/>
          <p14:tracePt t="501141" x="901700" y="2247900"/>
          <p14:tracePt t="501157" x="990600" y="2247900"/>
          <p14:tracePt t="501173" x="1130300" y="2247900"/>
          <p14:tracePt t="501208" x="1168400" y="2247900"/>
          <p14:tracePt t="501208" x="1200150" y="2247900"/>
          <p14:tracePt t="501208" x="1257300" y="2247900"/>
          <p14:tracePt t="501223" x="1289050" y="2247900"/>
          <p14:tracePt t="501239" x="1422400" y="2247900"/>
          <p14:tracePt t="501256" x="1511300" y="2247900"/>
          <p14:tracePt t="501272" x="1587500" y="2247900"/>
          <p14:tracePt t="501288" x="1663700" y="2247900"/>
          <p14:tracePt t="501306" x="1720850" y="2247900"/>
          <p14:tracePt t="501322" x="1771650" y="2247900"/>
          <p14:tracePt t="501339" x="1854200" y="2247900"/>
          <p14:tracePt t="501356" x="1943100" y="2260600"/>
          <p14:tracePt t="501373" x="2057400" y="2266950"/>
          <p14:tracePt t="501390" x="2165350" y="2266950"/>
          <p14:tracePt t="501407" x="2425700" y="2266950"/>
          <p14:tracePt t="501440" x="2489200" y="2266950"/>
          <p14:tracePt t="501440" x="2622550" y="2266950"/>
          <p14:tracePt t="501457" x="2730500" y="2266950"/>
          <p14:tracePt t="501473" x="2813050" y="2266950"/>
          <p14:tracePt t="501490" x="2876550" y="2266950"/>
          <p14:tracePt t="501507" x="2952750" y="2266950"/>
          <p14:tracePt t="501523" x="3009900" y="2266950"/>
          <p14:tracePt t="501540" x="3079750" y="2266950"/>
          <p14:tracePt t="501557" x="3149600" y="2266950"/>
          <p14:tracePt t="501573" x="3219450" y="2266950"/>
          <p14:tracePt t="501591" x="3263900" y="2266950"/>
          <p14:tracePt t="501607" x="3346450" y="2266950"/>
          <p14:tracePt t="501624" x="3416300" y="2266950"/>
          <p14:tracePt t="501640" x="3492500" y="2266950"/>
          <p14:tracePt t="501657" x="3581400" y="2266950"/>
          <p14:tracePt t="501673" x="3676650" y="2266950"/>
          <p14:tracePt t="501690" x="3797300" y="2266950"/>
          <p14:tracePt t="501707" x="3930650" y="2266950"/>
          <p14:tracePt t="501723" x="4051300" y="2266950"/>
          <p14:tracePt t="501741" x="4171950" y="2266950"/>
          <p14:tracePt t="501757" x="4311650" y="2266950"/>
          <p14:tracePt t="501773" x="4451350" y="2266950"/>
          <p14:tracePt t="501791" x="4584700" y="2266950"/>
          <p14:tracePt t="501807" x="4781550" y="2266950"/>
          <p14:tracePt t="501824" x="4908550" y="2266950"/>
          <p14:tracePt t="501840" x="5041900" y="2266950"/>
          <p14:tracePt t="501857" x="5168900" y="2266950"/>
          <p14:tracePt t="501874" x="5289550" y="2266950"/>
          <p14:tracePt t="501890" x="5422900" y="2266950"/>
          <p14:tracePt t="501907" x="5530850" y="2266950"/>
          <p14:tracePt t="501923" x="5607050" y="2266950"/>
          <p14:tracePt t="501940" x="5676900" y="2266950"/>
          <p14:tracePt t="501957" x="5740400" y="2266950"/>
          <p14:tracePt t="501973" x="5797550" y="2266950"/>
          <p14:tracePt t="501990" x="5854700" y="2266950"/>
          <p14:tracePt t="502007" x="5949950" y="2266950"/>
          <p14:tracePt t="502023" x="6026150" y="2260600"/>
          <p14:tracePt t="502040" x="6115050" y="2247900"/>
          <p14:tracePt t="502057" x="6184900" y="2247900"/>
          <p14:tracePt t="502074" x="6229350" y="2247900"/>
          <p14:tracePt t="502090" x="6280150" y="2247900"/>
          <p14:tracePt t="502107" x="6330950" y="2247900"/>
          <p14:tracePt t="502123" x="6381750" y="2247900"/>
          <p14:tracePt t="502140" x="6426200" y="2247900"/>
          <p14:tracePt t="502157" x="6534150" y="2228850"/>
          <p14:tracePt t="502173" x="6667500" y="2203450"/>
          <p14:tracePt t="502191" x="6813550" y="2190750"/>
          <p14:tracePt t="502207" x="6985000" y="2190750"/>
          <p14:tracePt t="502223" x="7086600" y="2190750"/>
          <p14:tracePt t="502240" x="7175500" y="2190750"/>
          <p14:tracePt t="502257" x="7283450" y="2184400"/>
          <p14:tracePt t="502274" x="7378700" y="2184400"/>
          <p14:tracePt t="502290" x="7499350" y="2184400"/>
          <p14:tracePt t="502307" x="7620000" y="2184400"/>
          <p14:tracePt t="502323" x="7740650" y="2184400"/>
          <p14:tracePt t="502340" x="7861300" y="2184400"/>
          <p14:tracePt t="502357" x="7950200" y="2184400"/>
          <p14:tracePt t="502373" x="8039100" y="2184400"/>
          <p14:tracePt t="502390" x="8128000" y="2184400"/>
          <p14:tracePt t="502407" x="8280400" y="2184400"/>
          <p14:tracePt t="502424" x="8356600" y="2184400"/>
          <p14:tracePt t="502440" x="8407400" y="2165350"/>
          <p14:tracePt t="502457" x="8445500" y="2139950"/>
          <p14:tracePt t="502474" x="8470900" y="2114550"/>
          <p14:tracePt t="502490" x="8496300" y="2095500"/>
          <p14:tracePt t="502507" x="8521700" y="2070100"/>
          <p14:tracePt t="502523" x="8547100" y="2044700"/>
          <p14:tracePt t="502540" x="8578850" y="2025650"/>
          <p14:tracePt t="502557" x="8591550" y="1993900"/>
          <p14:tracePt t="502573" x="8610600" y="1962150"/>
          <p14:tracePt t="502591" x="8629650" y="1924050"/>
          <p14:tracePt t="502607" x="8655050" y="1860550"/>
          <p14:tracePt t="502623" x="8674100" y="1822450"/>
          <p14:tracePt t="502640" x="8693150" y="1790700"/>
          <p14:tracePt t="502657" x="8699500" y="1746250"/>
          <p14:tracePt t="502674" x="8699500" y="1701800"/>
          <p14:tracePt t="502690" x="8699500" y="1663700"/>
          <p14:tracePt t="502707" x="8705850" y="1625600"/>
          <p14:tracePt t="502723" x="8705850" y="1593850"/>
          <p14:tracePt t="502740" x="8712200" y="1555750"/>
          <p14:tracePt t="502757" x="8712200" y="1524000"/>
          <p14:tracePt t="502773" x="8712200" y="1485900"/>
          <p14:tracePt t="502790" x="8712200" y="1454150"/>
          <p14:tracePt t="502807" x="8705850" y="1416050"/>
          <p14:tracePt t="502823" x="8686800" y="1384300"/>
          <p14:tracePt t="502840" x="8667750" y="1358900"/>
          <p14:tracePt t="502857" x="8655050" y="1339850"/>
          <p14:tracePt t="502873" x="8629650" y="1308100"/>
          <p14:tracePt t="502890" x="8597900" y="1276350"/>
          <p14:tracePt t="502907" x="8572500" y="1250950"/>
          <p14:tracePt t="502923" x="8547100" y="1225550"/>
          <p14:tracePt t="502940" x="8509000" y="1200150"/>
          <p14:tracePt t="502957" x="8451850" y="1174750"/>
          <p14:tracePt t="502973" x="8356600" y="1136650"/>
          <p14:tracePt t="502990" x="8242300" y="1098550"/>
          <p14:tracePt t="503006" x="8039100" y="1041400"/>
          <p14:tracePt t="503023" x="7905750" y="1009650"/>
          <p14:tracePt t="503057" x="7772400" y="996950"/>
          <p14:tracePt t="503057" x="7651750" y="990600"/>
          <p14:tracePt t="503074" x="7524750" y="990600"/>
          <p14:tracePt t="503090" x="7378700" y="971550"/>
          <p14:tracePt t="503106" x="7251700" y="971550"/>
          <p14:tracePt t="503124" x="7118350" y="971550"/>
          <p14:tracePt t="503140" x="6991350" y="971550"/>
          <p14:tracePt t="503157" x="6870700" y="971550"/>
          <p14:tracePt t="503173" x="6642100" y="971550"/>
          <p14:tracePt t="503207" x="6572250" y="971550"/>
          <p14:tracePt t="503208" x="6508750" y="971550"/>
          <p14:tracePt t="503222" x="6381750" y="971550"/>
          <p14:tracePt t="503238" x="6261100" y="971550"/>
          <p14:tracePt t="503254" x="6096000" y="971550"/>
          <p14:tracePt t="503272" x="6007100" y="971550"/>
          <p14:tracePt t="503288" x="5937250" y="971550"/>
          <p14:tracePt t="503304" x="5861050" y="971550"/>
          <p14:tracePt t="503321" x="5784850" y="971550"/>
          <p14:tracePt t="503337" x="5689600" y="971550"/>
          <p14:tracePt t="503355" x="5588000" y="977900"/>
          <p14:tracePt t="503372" x="5499100" y="977900"/>
          <p14:tracePt t="503388" x="5410200" y="977900"/>
          <p14:tracePt t="503404" x="5302250" y="984250"/>
          <p14:tracePt t="503421" x="5181600" y="984250"/>
          <p14:tracePt t="503438" x="5048250" y="984250"/>
          <p14:tracePt t="503454" x="4921250" y="984250"/>
          <p14:tracePt t="503471" x="4781550" y="984250"/>
          <p14:tracePt t="503486" x="4584700" y="984250"/>
          <p14:tracePt t="503504" x="4451350" y="984250"/>
          <p14:tracePt t="503521" x="4279900" y="984250"/>
          <p14:tracePt t="503536" x="4064000" y="984250"/>
          <p14:tracePt t="503554" x="3860800" y="971550"/>
          <p14:tracePt t="503570" x="3644900" y="965200"/>
          <p14:tracePt t="503587" x="3467100" y="952500"/>
          <p14:tracePt t="503604" x="3308350" y="952500"/>
          <p14:tracePt t="503620" x="3168650" y="952500"/>
          <p14:tracePt t="503638" x="3003550" y="952500"/>
          <p14:tracePt t="503654" x="2806700" y="952500"/>
          <p14:tracePt t="503672" x="2698750" y="952500"/>
          <p14:tracePt t="503688" x="2603500" y="952500"/>
          <p14:tracePt t="503705" x="2514600" y="952500"/>
          <p14:tracePt t="503723" x="2425700" y="952500"/>
          <p14:tracePt t="503739" x="2336800" y="952500"/>
          <p14:tracePt t="503757" x="2178050" y="946150"/>
          <p14:tracePt t="503790" x="2076450" y="946150"/>
          <p14:tracePt t="503807" x="2000250" y="946150"/>
          <p14:tracePt t="503823" x="1905000" y="939800"/>
          <p14:tracePt t="503840" x="1816100" y="939800"/>
          <p14:tracePt t="503857" x="1727200" y="933450"/>
          <p14:tracePt t="503873" x="1638300" y="933450"/>
          <p14:tracePt t="503890" x="1568450" y="927100"/>
          <p14:tracePt t="503906" x="1511300" y="927100"/>
          <p14:tracePt t="503924" x="1435100" y="927100"/>
          <p14:tracePt t="503940" x="1333500" y="920750"/>
          <p14:tracePt t="503957" x="1231900" y="920750"/>
          <p14:tracePt t="503973" x="1136650" y="920750"/>
          <p14:tracePt t="503991" x="1035050" y="920750"/>
          <p14:tracePt t="504006" x="895350" y="920750"/>
          <p14:tracePt t="504024" x="793750" y="920750"/>
          <p14:tracePt t="504041" x="717550" y="920750"/>
          <p14:tracePt t="504056" x="628650" y="920750"/>
          <p14:tracePt t="504074" x="539750" y="927100"/>
          <p14:tracePt t="504090" x="450850" y="933450"/>
          <p14:tracePt t="504106" x="368300" y="939800"/>
          <p14:tracePt t="504124" x="311150" y="952500"/>
          <p14:tracePt t="504140" x="234950" y="977900"/>
          <p14:tracePt t="504157" x="171450" y="984250"/>
          <p14:tracePt t="504173" x="82550" y="996950"/>
          <p14:tracePt t="504207" x="69850" y="1003300"/>
          <p14:tracePt t="504207" x="63500" y="1003300"/>
          <p14:tracePt t="504222" x="57150" y="1009650"/>
          <p14:tracePt t="504238" x="57150" y="1016000"/>
          <p14:tracePt t="504254" x="57150" y="1028700"/>
          <p14:tracePt t="504272" x="57150" y="1041400"/>
          <p14:tracePt t="504289" x="57150" y="1066800"/>
          <p14:tracePt t="504305" x="57150" y="1098550"/>
          <p14:tracePt t="504323" x="57150" y="1149350"/>
          <p14:tracePt t="504338" x="82550" y="1200150"/>
          <p14:tracePt t="504356" x="95250" y="1276350"/>
          <p14:tracePt t="504373" x="107950" y="1365250"/>
          <p14:tracePt t="504390" x="107950" y="1473200"/>
          <p14:tracePt t="504407" x="107950" y="1600200"/>
          <p14:tracePt t="504440" x="114300" y="1657350"/>
          <p14:tracePt t="504456" x="120650" y="1708150"/>
          <p14:tracePt t="504474" x="127000" y="1746250"/>
          <p14:tracePt t="504490" x="139700" y="1784350"/>
          <p14:tracePt t="504506" x="139700" y="1803400"/>
          <p14:tracePt t="504524" x="139700" y="1822450"/>
          <p14:tracePt t="504540" x="139700" y="1847850"/>
          <p14:tracePt t="504557" x="139700" y="1866900"/>
          <p14:tracePt t="504573" x="139700" y="1885950"/>
          <p14:tracePt t="504590" x="146050" y="1905000"/>
          <p14:tracePt t="504590" x="146050" y="1917700"/>
          <p14:tracePt t="504607" x="146050" y="1936750"/>
          <p14:tracePt t="504623" x="152400" y="1943100"/>
          <p14:tracePt t="504640" x="152400" y="1949450"/>
          <p14:tracePt t="504656" x="158750" y="1962150"/>
          <p14:tracePt t="504944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300535" y="103990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300535" y="158668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Algorithms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300535" y="213347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Programming Language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300535" y="2680261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Operating System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300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300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00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300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00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Physics</a:t>
            </a:r>
          </a:p>
        </p:txBody>
      </p:sp>
      <p:sp>
        <p:nvSpPr>
          <p:cNvPr id="23" name="Right Brace 22"/>
          <p:cNvSpPr/>
          <p:nvPr/>
        </p:nvSpPr>
        <p:spPr bwMode="auto">
          <a:xfrm>
            <a:off x="7055227" y="3773833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4" name="Right Brace 23"/>
          <p:cNvSpPr/>
          <p:nvPr/>
        </p:nvSpPr>
        <p:spPr bwMode="auto">
          <a:xfrm>
            <a:off x="7082119" y="1062826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85530" y="4596688"/>
            <a:ext cx="1452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Hardware</a:t>
            </a:r>
            <a:r>
              <a:rPr lang="en-US" dirty="0" smtClean="0">
                <a:latin typeface="+mn-lt"/>
              </a:rPr>
              <a:t> (HW)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5530" y="1884525"/>
            <a:ext cx="1434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Software</a:t>
            </a:r>
            <a:r>
              <a:rPr lang="en-US" sz="2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(SW)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305904" y="1037407"/>
            <a:ext cx="4632576" cy="2164222"/>
            <a:chOff x="2390180" y="1192303"/>
            <a:chExt cx="4632576" cy="2164222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390180" y="11923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2390180" y="17390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390180" y="22858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90180" y="28326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2305904" y="3231308"/>
            <a:ext cx="4632576" cy="523864"/>
          </a:xfrm>
          <a:prstGeom prst="roundRect">
            <a:avLst/>
          </a:prstGeom>
          <a:gradFill>
            <a:gsLst>
              <a:gs pos="0">
                <a:srgbClr val="C00000"/>
              </a:gs>
              <a:gs pos="80000">
                <a:srgbClr val="FF4F25"/>
              </a:gs>
              <a:gs pos="100000">
                <a:srgbClr val="FF714F"/>
              </a:gs>
            </a:gsLst>
          </a:gradFill>
          <a:ln>
            <a:solidFill>
              <a:srgbClr val="FF3300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b="1" dirty="0" smtClean="0">
                <a:latin typeface="Neo Sans Intel" pitchFamily="34" charset="0"/>
                <a:cs typeface="Arial" pitchFamily="34" charset="0"/>
              </a:rPr>
              <a:t>Instruction Set Architecture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296939" y="3773102"/>
            <a:ext cx="4632576" cy="2164221"/>
            <a:chOff x="2390180" y="3926233"/>
            <a:chExt cx="4632576" cy="2164221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2390180" y="39262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390180" y="44730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90180" y="50198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90180" y="55665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473" y="2893367"/>
            <a:ext cx="1685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37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Interface between HW and SW</a:t>
            </a:r>
            <a:endParaRPr lang="en-US" sz="2000" dirty="0" smtClean="0">
              <a:solidFill>
                <a:srgbClr val="F37021"/>
              </a:solidFill>
              <a:latin typeface="+mn-lt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712259" y="3493240"/>
            <a:ext cx="486069" cy="292"/>
          </a:xfrm>
          <a:prstGeom prst="straightConnector1">
            <a:avLst/>
          </a:prstGeom>
          <a:ln>
            <a:solidFill>
              <a:srgbClr val="FF3300"/>
            </a:solidFill>
            <a:headEnd type="none" w="sm" len="sm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14878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23" grpId="0" animBg="1"/>
      <p:bldP spid="24" grpId="0" animBg="1"/>
      <p:bldP spid="25" grpId="0"/>
      <p:bldP spid="26" grpId="0"/>
      <p:bldP spid="32" grpId="0" animBg="1"/>
      <p:bldP spid="33" grpId="0"/>
    </p:bldLst>
  </p:timing>
  <p:extLst>
    <p:ext uri="{3A86A75C-4F4B-4683-9AE1-C65F6400EC91}">
      <p14:laserTraceLst xmlns:p14="http://schemas.microsoft.com/office/powerpoint/2010/main">
        <p14:tracePtLst>
          <p14:tracePt t="220463" x="2501900" y="2330450"/>
          <p14:tracePt t="220635" x="2508250" y="2330450"/>
          <p14:tracePt t="220707" x="2514600" y="2330450"/>
          <p14:tracePt t="220731" x="2520950" y="2330450"/>
          <p14:tracePt t="220787" x="2527300" y="2330450"/>
          <p14:tracePt t="220803" x="2533650" y="2330450"/>
          <p14:tracePt t="220815" x="2540000" y="2330450"/>
          <p14:tracePt t="220835" x="2546350" y="2330450"/>
          <p14:tracePt t="220844" x="2552700" y="2330450"/>
          <p14:tracePt t="220851" x="2565400" y="2330450"/>
          <p14:tracePt t="220867" x="2578100" y="2330450"/>
          <p14:tracePt t="220883" x="2597150" y="2330450"/>
          <p14:tracePt t="220899" x="2603500" y="2330450"/>
          <p14:tracePt t="220900" x="2622550" y="2330450"/>
          <p14:tracePt t="220916" x="2647950" y="2330450"/>
          <p14:tracePt t="220933" x="2667000" y="2330450"/>
          <p14:tracePt t="220949" x="2692400" y="2330450"/>
          <p14:tracePt t="220966" x="2724150" y="2330450"/>
          <p14:tracePt t="220983" x="2755900" y="2330450"/>
          <p14:tracePt t="220999" x="2794000" y="2330450"/>
          <p14:tracePt t="221016" x="2819400" y="2330450"/>
          <p14:tracePt t="221033" x="2857500" y="2324100"/>
          <p14:tracePt t="221049" x="2921000" y="2317750"/>
          <p14:tracePt t="221066" x="2997200" y="2317750"/>
          <p14:tracePt t="221083" x="3098800" y="2317750"/>
          <p14:tracePt t="221099" x="3149600" y="2311400"/>
          <p14:tracePt t="221116" x="3206750" y="2305050"/>
          <p14:tracePt t="221133" x="3257550" y="2298700"/>
          <p14:tracePt t="221150" x="3302000" y="2292350"/>
          <p14:tracePt t="221166" x="3352800" y="2286000"/>
          <p14:tracePt t="221183" x="3397250" y="2279650"/>
          <p14:tracePt t="221199" x="3448050" y="2260600"/>
          <p14:tracePt t="221216" x="3479800" y="2260600"/>
          <p14:tracePt t="221233" x="3524250" y="2241550"/>
          <p14:tracePt t="221249" x="3556000" y="2228850"/>
          <p14:tracePt t="221266" x="3575050" y="2222500"/>
          <p14:tracePt t="221283" x="3625850" y="2222500"/>
          <p14:tracePt t="221299" x="3670300" y="2222500"/>
          <p14:tracePt t="221316" x="3702050" y="2222500"/>
          <p14:tracePt t="221333" x="3740150" y="2222500"/>
          <p14:tracePt t="221349" x="3784600" y="2222500"/>
          <p14:tracePt t="221366" x="3822700" y="2222500"/>
          <p14:tracePt t="221383" x="3860800" y="2222500"/>
          <p14:tracePt t="221400" x="3905250" y="2222500"/>
          <p14:tracePt t="221416" x="3937000" y="2222500"/>
          <p14:tracePt t="221433" x="3968750" y="2222500"/>
          <p14:tracePt t="221449" x="3994150" y="2222500"/>
          <p14:tracePt t="221466" x="4032250" y="2216150"/>
          <p14:tracePt t="221483" x="4089400" y="2216150"/>
          <p14:tracePt t="221499" x="4146550" y="2209800"/>
          <p14:tracePt t="221516" x="4216400" y="2209800"/>
          <p14:tracePt t="221533" x="4279900" y="2209800"/>
          <p14:tracePt t="221549" x="4337050" y="2209800"/>
          <p14:tracePt t="221566" x="4387850" y="2209800"/>
          <p14:tracePt t="221583" x="4464050" y="2203450"/>
          <p14:tracePt t="221599" x="4533900" y="2203450"/>
          <p14:tracePt t="221616" x="4610100" y="2203450"/>
          <p14:tracePt t="221633" x="4686300" y="2203450"/>
          <p14:tracePt t="221649" x="4749800" y="2203450"/>
          <p14:tracePt t="221649" x="4787900" y="2203450"/>
          <p14:tracePt t="221667" x="4819650" y="2203450"/>
          <p14:tracePt t="221683" x="4902200" y="2203450"/>
          <p14:tracePt t="221700" x="4946650" y="2203450"/>
          <p14:tracePt t="221717" x="4997450" y="2203450"/>
          <p14:tracePt t="221733" x="5048250" y="2203450"/>
          <p14:tracePt t="221750" x="5092700" y="2203450"/>
          <p14:tracePt t="221766" x="5194300" y="2203450"/>
          <p14:tracePt t="221800" x="5226050" y="2203450"/>
          <p14:tracePt t="221816" x="5270500" y="2203450"/>
          <p14:tracePt t="221833" x="5321300" y="2203450"/>
          <p14:tracePt t="221849" x="5384800" y="2203450"/>
          <p14:tracePt t="221866" x="5435600" y="2203450"/>
          <p14:tracePt t="221883" x="5505450" y="2203450"/>
          <p14:tracePt t="221899" x="5549900" y="2203450"/>
          <p14:tracePt t="221916" x="5588000" y="2209800"/>
          <p14:tracePt t="221932" x="5632450" y="2216150"/>
          <p14:tracePt t="221949" x="5689600" y="2216150"/>
          <p14:tracePt t="221966" x="5746750" y="2222500"/>
          <p14:tracePt t="221983" x="5816600" y="2222500"/>
          <p14:tracePt t="221999" x="5867400" y="2228850"/>
          <p14:tracePt t="222016" x="5918200" y="2235200"/>
          <p14:tracePt t="222033" x="5956300" y="2241550"/>
          <p14:tracePt t="222049" x="5988050" y="2247900"/>
          <p14:tracePt t="222066" x="6019800" y="2254250"/>
          <p14:tracePt t="222082" x="6089650" y="2266950"/>
          <p14:tracePt t="222099" x="6146800" y="2266950"/>
          <p14:tracePt t="222118" x="6191250" y="2273300"/>
          <p14:tracePt t="222132" x="6235700" y="2279650"/>
          <p14:tracePt t="222149" x="6273800" y="2279650"/>
          <p14:tracePt t="222166" x="6299200" y="2292350"/>
          <p14:tracePt t="222182" x="6330950" y="2311400"/>
          <p14:tracePt t="222199" x="6369050" y="2330450"/>
          <p14:tracePt t="222216" x="6388100" y="2349500"/>
          <p14:tracePt t="222233" x="6400800" y="2362200"/>
          <p14:tracePt t="222249" x="6426200" y="2387600"/>
          <p14:tracePt t="222266" x="6457950" y="2413000"/>
          <p14:tracePt t="222266" x="6477000" y="2425700"/>
          <p14:tracePt t="222283" x="6496050" y="2457450"/>
          <p14:tracePt t="222299" x="6508750" y="2482850"/>
          <p14:tracePt t="222317" x="6515100" y="2495550"/>
          <p14:tracePt t="222333" x="6515100" y="2501900"/>
          <p14:tracePt t="222350" x="6515100" y="2514600"/>
          <p14:tracePt t="222366" x="6515100" y="2520950"/>
          <p14:tracePt t="222403" x="6508750" y="2527300"/>
          <p14:tracePt t="222404" x="6502400" y="2533650"/>
          <p14:tracePt t="222416" x="6496050" y="2540000"/>
          <p14:tracePt t="222433" x="6470650" y="2546350"/>
          <p14:tracePt t="222449" x="6451600" y="2559050"/>
          <p14:tracePt t="222466" x="6432550" y="2571750"/>
          <p14:tracePt t="222466" x="6426200" y="2571750"/>
          <p14:tracePt t="222483" x="6400800" y="2578100"/>
          <p14:tracePt t="222499" x="6381750" y="2578100"/>
          <p14:tracePt t="222517" x="6369050" y="2584450"/>
          <p14:tracePt t="222533" x="6350000" y="2584450"/>
          <p14:tracePt t="222550" x="6337300" y="2584450"/>
          <p14:tracePt t="222566" x="6330950" y="2584450"/>
          <p14:tracePt t="222583" x="6311900" y="2584450"/>
          <p14:tracePt t="222600" x="6305550" y="2584450"/>
          <p14:tracePt t="222616" x="6286500" y="2584450"/>
          <p14:tracePt t="222633" x="6267450" y="2584450"/>
          <p14:tracePt t="222649" x="6235700" y="2584450"/>
          <p14:tracePt t="222666" x="6191250" y="2590800"/>
          <p14:tracePt t="222684" x="6165850" y="2590800"/>
          <p14:tracePt t="222700" x="6134100" y="2590800"/>
          <p14:tracePt t="222716" x="6102350" y="2590800"/>
          <p14:tracePt t="222733" x="6070600" y="2590800"/>
          <p14:tracePt t="222749" x="6038850" y="2590800"/>
          <p14:tracePt t="222766" x="5994400" y="2597150"/>
          <p14:tracePt t="222782" x="5956300" y="2603500"/>
          <p14:tracePt t="222799" x="5911850" y="2603500"/>
          <p14:tracePt t="222816" x="5880100" y="2603500"/>
          <p14:tracePt t="222833" x="5842000" y="2603500"/>
          <p14:tracePt t="222849" x="5810250" y="2603500"/>
          <p14:tracePt t="222866" x="5765800" y="2603500"/>
          <p14:tracePt t="222883" x="5702300" y="2603500"/>
          <p14:tracePt t="222899" x="5632450" y="2603500"/>
          <p14:tracePt t="222916" x="5581650" y="2603500"/>
          <p14:tracePt t="222932" x="5543550" y="2603500"/>
          <p14:tracePt t="222949" x="5505450" y="2603500"/>
          <p14:tracePt t="222966" x="5480050" y="2603500"/>
          <p14:tracePt t="222983" x="5461000" y="2603500"/>
          <p14:tracePt t="223000" x="5429250" y="2603500"/>
          <p14:tracePt t="223016" x="5403850" y="2603500"/>
          <p14:tracePt t="223033" x="5365750" y="2603500"/>
          <p14:tracePt t="223049" x="5334000" y="2603500"/>
          <p14:tracePt t="223066" x="5295900" y="2603500"/>
          <p14:tracePt t="223066" x="5289550" y="2603500"/>
          <p14:tracePt t="223083" x="5251450" y="2603500"/>
          <p14:tracePt t="223099" x="5219700" y="2603500"/>
          <p14:tracePt t="223116" x="5187950" y="2603500"/>
          <p14:tracePt t="223133" x="5149850" y="2603500"/>
          <p14:tracePt t="223149" x="5118100" y="2603500"/>
          <p14:tracePt t="223166" x="5086350" y="2603500"/>
          <p14:tracePt t="223182" x="5041900" y="2603500"/>
          <p14:tracePt t="223199" x="5010150" y="2603500"/>
          <p14:tracePt t="223217" x="4972050" y="2603500"/>
          <p14:tracePt t="223233" x="4946650" y="2603500"/>
          <p14:tracePt t="223250" x="4921250" y="2603500"/>
          <p14:tracePt t="223267" x="4889500" y="2603500"/>
          <p14:tracePt t="223284" x="4857750" y="2603500"/>
          <p14:tracePt t="223300" x="4832350" y="2603500"/>
          <p14:tracePt t="223317" x="4806950" y="2603500"/>
          <p14:tracePt t="223333" x="4775200" y="2603500"/>
          <p14:tracePt t="223350" x="4743450" y="2603500"/>
          <p14:tracePt t="223367" x="4711700" y="2603500"/>
          <p14:tracePt t="223384" x="4673600" y="2603500"/>
          <p14:tracePt t="223400" x="4635500" y="2603500"/>
          <p14:tracePt t="223417" x="4597400" y="2603500"/>
          <p14:tracePt t="223434" x="4559300" y="2603500"/>
          <p14:tracePt t="223450" x="4527550" y="2603500"/>
          <p14:tracePt t="223467" x="4483100" y="2603500"/>
          <p14:tracePt t="223484" x="4445000" y="2603500"/>
          <p14:tracePt t="223500" x="4394200" y="2609850"/>
          <p14:tracePt t="223517" x="4349750" y="2609850"/>
          <p14:tracePt t="223533" x="4292600" y="2609850"/>
          <p14:tracePt t="223550" x="4235450" y="2609850"/>
          <p14:tracePt t="223567" x="4191000" y="2609850"/>
          <p14:tracePt t="223583" x="4165600" y="2609850"/>
          <p14:tracePt t="223600" x="4121150" y="2609850"/>
          <p14:tracePt t="223617" x="4070350" y="2609850"/>
          <p14:tracePt t="223634" x="4025900" y="2616200"/>
          <p14:tracePt t="223650" x="3975100" y="2616200"/>
          <p14:tracePt t="223667" x="3930650" y="2616200"/>
          <p14:tracePt t="223667" x="3917950" y="2616200"/>
          <p14:tracePt t="223684" x="3886200" y="2616200"/>
          <p14:tracePt t="223700" x="3854450" y="2616200"/>
          <p14:tracePt t="223717" x="3822700" y="2616200"/>
          <p14:tracePt t="223733" x="3790950" y="2616200"/>
          <p14:tracePt t="223750" x="3752850" y="2622550"/>
          <p14:tracePt t="223767" x="3727450" y="2622550"/>
          <p14:tracePt t="223784" x="3695700" y="2622550"/>
          <p14:tracePt t="223800" x="3657600" y="2622550"/>
          <p14:tracePt t="223817" x="3613150" y="2622550"/>
          <p14:tracePt t="223833" x="3575050" y="2616200"/>
          <p14:tracePt t="223851" x="3530600" y="2609850"/>
          <p14:tracePt t="223867" x="3473450" y="2609850"/>
          <p14:tracePt t="223884" x="3422650" y="2603500"/>
          <p14:tracePt t="223900" x="3371850" y="2603500"/>
          <p14:tracePt t="223917" x="3314700" y="2597150"/>
          <p14:tracePt t="223933" x="3257550" y="2584450"/>
          <p14:tracePt t="223950" x="3213100" y="2565400"/>
          <p14:tracePt t="223967" x="3155950" y="2546350"/>
          <p14:tracePt t="223983" x="3124200" y="2533650"/>
          <p14:tracePt t="224000" x="3073400" y="2527300"/>
          <p14:tracePt t="224017" x="3048000" y="2514600"/>
          <p14:tracePt t="224033" x="3016250" y="2508250"/>
          <p14:tracePt t="224050" x="2997200" y="2495550"/>
          <p14:tracePt t="224067" x="2959100" y="2476500"/>
          <p14:tracePt t="224084" x="2940050" y="2470150"/>
          <p14:tracePt t="224100" x="2921000" y="2457450"/>
          <p14:tracePt t="224117" x="2901950" y="2451100"/>
          <p14:tracePt t="224133" x="2882900" y="2432050"/>
          <p14:tracePt t="224150" x="2870200" y="2419350"/>
          <p14:tracePt t="224167" x="2851150" y="2406650"/>
          <p14:tracePt t="224184" x="2838450" y="2387600"/>
          <p14:tracePt t="224200" x="2832100" y="2368550"/>
          <p14:tracePt t="224217" x="2819400" y="2349500"/>
          <p14:tracePt t="224233" x="2813050" y="2336800"/>
          <p14:tracePt t="224250" x="2806700" y="2330450"/>
          <p14:tracePt t="224292" x="2806700" y="2324100"/>
          <p14:tracePt t="224310" x="2806700" y="2317750"/>
          <p14:tracePt t="224316" x="2813050" y="2317750"/>
          <p14:tracePt t="224318" x="2819400" y="2311400"/>
          <p14:tracePt t="224333" x="2838450" y="2311400"/>
          <p14:tracePt t="224350" x="2851150" y="2292350"/>
          <p14:tracePt t="224367" x="2863850" y="2286000"/>
          <p14:tracePt t="224383" x="2876550" y="2279650"/>
          <p14:tracePt t="224400" x="2882900" y="2273300"/>
          <p14:tracePt t="224417" x="2895600" y="2266950"/>
          <p14:tracePt t="224434" x="2901950" y="2266950"/>
          <p14:tracePt t="224450" x="2921000" y="2254250"/>
          <p14:tracePt t="224467" x="2933700" y="2247900"/>
          <p14:tracePt t="224467" x="2946400" y="2241550"/>
          <p14:tracePt t="224484" x="2965450" y="2241550"/>
          <p14:tracePt t="224500" x="2984500" y="2241550"/>
          <p14:tracePt t="224517" x="2997200" y="2235200"/>
          <p14:tracePt t="224533" x="3016250" y="2228850"/>
          <p14:tracePt t="224550" x="3028950" y="2228850"/>
          <p14:tracePt t="224567" x="3054350" y="2222500"/>
          <p14:tracePt t="224583" x="3079750" y="2222500"/>
          <p14:tracePt t="224600" x="3117850" y="2216150"/>
          <p14:tracePt t="224617" x="3130550" y="2216150"/>
          <p14:tracePt t="224633" x="3155950" y="2209800"/>
          <p14:tracePt t="224650" x="3187700" y="2209800"/>
          <p14:tracePt t="224667" x="3244850" y="2203450"/>
          <p14:tracePt t="224684" x="3282950" y="2203450"/>
          <p14:tracePt t="224700" x="3340100" y="2203450"/>
          <p14:tracePt t="224717" x="3384550" y="2203450"/>
          <p14:tracePt t="224734" x="3441700" y="2203450"/>
          <p14:tracePt t="224750" x="3492500" y="2203450"/>
          <p14:tracePt t="224767" x="3543300" y="2197100"/>
          <p14:tracePt t="224784" x="3594100" y="2197100"/>
          <p14:tracePt t="224800" x="3657600" y="2190750"/>
          <p14:tracePt t="224817" x="3746500" y="2184400"/>
          <p14:tracePt t="224833" x="3841750" y="2184400"/>
          <p14:tracePt t="224851" x="3943350" y="2184400"/>
          <p14:tracePt t="224867" x="4032250" y="2184400"/>
          <p14:tracePt t="224884" x="4171950" y="2184400"/>
          <p14:tracePt t="224900" x="4260850" y="2184400"/>
          <p14:tracePt t="224917" x="4337050" y="2184400"/>
          <p14:tracePt t="224933" x="4419600" y="2184400"/>
          <p14:tracePt t="224950" x="4476750" y="2184400"/>
          <p14:tracePt t="224967" x="4527550" y="2184400"/>
          <p14:tracePt t="224983" x="4572000" y="2184400"/>
          <p14:tracePt t="225000" x="4622800" y="2184400"/>
          <p14:tracePt t="225017" x="4673600" y="2184400"/>
          <p14:tracePt t="225033" x="4711700" y="2184400"/>
          <p14:tracePt t="225050" x="4768850" y="2184400"/>
          <p14:tracePt t="225067" x="4826000" y="2184400"/>
          <p14:tracePt t="225067" x="4851400" y="2184400"/>
          <p14:tracePt t="225084" x="4902200" y="2178050"/>
          <p14:tracePt t="225100" x="4953000" y="2178050"/>
          <p14:tracePt t="225117" x="4991100" y="2178050"/>
          <p14:tracePt t="225134" x="5029200" y="2171700"/>
          <p14:tracePt t="225150" x="5067300" y="2171700"/>
          <p14:tracePt t="225167" x="5124450" y="2171700"/>
          <p14:tracePt t="225183" x="5175250" y="2171700"/>
          <p14:tracePt t="225200" x="5219700" y="2171700"/>
          <p14:tracePt t="225217" x="5264150" y="2171700"/>
          <p14:tracePt t="225233" x="5314950" y="2171700"/>
          <p14:tracePt t="225250" x="5365750" y="2171700"/>
          <p14:tracePt t="225267" x="5410200" y="2171700"/>
          <p14:tracePt t="225267" x="5435600" y="2171700"/>
          <p14:tracePt t="225284" x="5480050" y="2171700"/>
          <p14:tracePt t="225300" x="5524500" y="2171700"/>
          <p14:tracePt t="225317" x="5575300" y="2171700"/>
          <p14:tracePt t="225333" x="5638800" y="2171700"/>
          <p14:tracePt t="225350" x="5734050" y="2178050"/>
          <p14:tracePt t="225367" x="5810250" y="2184400"/>
          <p14:tracePt t="225384" x="5880100" y="2197100"/>
          <p14:tracePt t="225400" x="5924550" y="2209800"/>
          <p14:tracePt t="225417" x="5949950" y="2222500"/>
          <p14:tracePt t="225434" x="5981700" y="2228850"/>
          <p14:tracePt t="225450" x="6013450" y="2235200"/>
          <p14:tracePt t="225467" x="6057900" y="2235200"/>
          <p14:tracePt t="225483" x="6102350" y="2235200"/>
          <p14:tracePt t="225500" x="6115050" y="2235200"/>
          <p14:tracePt t="225517" x="6134100" y="2235200"/>
          <p14:tracePt t="225533" x="6146800" y="2235200"/>
          <p14:tracePt t="225550" x="6165850" y="2235200"/>
          <p14:tracePt t="225567" x="6197600" y="2235200"/>
          <p14:tracePt t="225583" x="6216650" y="2235200"/>
          <p14:tracePt t="225600" x="6229350" y="2235200"/>
          <p14:tracePt t="225617" x="6248400" y="2247900"/>
          <p14:tracePt t="225633" x="6261100" y="2260600"/>
          <p14:tracePt t="225650" x="6273800" y="2266950"/>
          <p14:tracePt t="225667" x="6286500" y="2279650"/>
          <p14:tracePt t="225667" x="6292850" y="2286000"/>
          <p14:tracePt t="225684" x="6299200" y="2305050"/>
          <p14:tracePt t="225700" x="6318250" y="2324100"/>
          <p14:tracePt t="225716" x="6330950" y="2349500"/>
          <p14:tracePt t="225733" x="6330950" y="2355850"/>
          <p14:tracePt t="225750" x="6330950" y="2368550"/>
          <p14:tracePt t="225767" x="6337300" y="2374900"/>
          <p14:tracePt t="225783" x="6343650" y="2387600"/>
          <p14:tracePt t="225800" x="6343650" y="2393950"/>
          <p14:tracePt t="225817" x="6350000" y="2406650"/>
          <p14:tracePt t="225852" x="6350000" y="2413000"/>
          <p14:tracePt t="225868" x="6350000" y="2419350"/>
          <p14:tracePt t="225892" x="6350000" y="2425700"/>
          <p14:tracePt t="225900" x="6350000" y="2438400"/>
          <p14:tracePt t="225917" x="6350000" y="2451100"/>
          <p14:tracePt t="225921" x="6350000" y="2463800"/>
          <p14:tracePt t="225933" x="6350000" y="2482850"/>
          <p14:tracePt t="225950" x="6343650" y="2495550"/>
          <p14:tracePt t="225967" x="6330950" y="2508250"/>
          <p14:tracePt t="225983" x="6330950" y="2520950"/>
          <p14:tracePt t="226000" x="6311900" y="2527300"/>
          <p14:tracePt t="226017" x="6311900" y="2533650"/>
          <p14:tracePt t="226033" x="6292850" y="2546350"/>
          <p14:tracePt t="226050" x="6286500" y="2552700"/>
          <p14:tracePt t="226067" x="6267450" y="2565400"/>
          <p14:tracePt t="226083" x="6235700" y="2578100"/>
          <p14:tracePt t="226100" x="6216650" y="2590800"/>
          <p14:tracePt t="226117" x="6191250" y="2603500"/>
          <p14:tracePt t="226133" x="6165850" y="2609850"/>
          <p14:tracePt t="226150" x="6146800" y="2616200"/>
          <p14:tracePt t="226167" x="6127750" y="2622550"/>
          <p14:tracePt t="226183" x="6108700" y="2641600"/>
          <p14:tracePt t="226200" x="6076950" y="2660650"/>
          <p14:tracePt t="226217" x="6038850" y="2667000"/>
          <p14:tracePt t="226233" x="6007100" y="2673350"/>
          <p14:tracePt t="226250" x="5962650" y="2692400"/>
          <p14:tracePt t="226267" x="5892800" y="2717800"/>
          <p14:tracePt t="226284" x="5829300" y="2736850"/>
          <p14:tracePt t="226300" x="5797550" y="2743200"/>
          <p14:tracePt t="226316" x="5765800" y="2755900"/>
          <p14:tracePt t="226333" x="5734050" y="2762250"/>
          <p14:tracePt t="226350" x="5689600" y="2762250"/>
          <p14:tracePt t="226366" x="5657850" y="2762250"/>
          <p14:tracePt t="226384" x="5613400" y="2762250"/>
          <p14:tracePt t="226400" x="5581650" y="2762250"/>
          <p14:tracePt t="226417" x="5537200" y="2762250"/>
          <p14:tracePt t="226433" x="5511800" y="2762250"/>
          <p14:tracePt t="226450" x="5480050" y="2762250"/>
          <p14:tracePt t="226467" x="5448300" y="2762250"/>
          <p14:tracePt t="226483" x="5403850" y="2762250"/>
          <p14:tracePt t="226500" x="5365750" y="2762250"/>
          <p14:tracePt t="226517" x="5334000" y="2762250"/>
          <p14:tracePt t="226533" x="5295900" y="2762250"/>
          <p14:tracePt t="226550" x="5264150" y="2762250"/>
          <p14:tracePt t="226566" x="5219700" y="2762250"/>
          <p14:tracePt t="226583" x="5181600" y="2762250"/>
          <p14:tracePt t="226600" x="5143500" y="2755900"/>
          <p14:tracePt t="226617" x="5099050" y="2749550"/>
          <p14:tracePt t="226633" x="5060950" y="2743200"/>
          <p14:tracePt t="226650" x="5022850" y="2736850"/>
          <p14:tracePt t="226667" x="4978400" y="2724150"/>
          <p14:tracePt t="226683" x="4902200" y="2717800"/>
          <p14:tracePt t="226700" x="4864100" y="2717800"/>
          <p14:tracePt t="226717" x="4832350" y="2711450"/>
          <p14:tracePt t="226733" x="4794250" y="2705100"/>
          <p14:tracePt t="226750" x="4743450" y="2686050"/>
          <p14:tracePt t="226766" x="4699000" y="2679700"/>
          <p14:tracePt t="226783" x="4660900" y="2667000"/>
          <p14:tracePt t="226800" x="4622800" y="2660650"/>
          <p14:tracePt t="226817" x="4584700" y="2654300"/>
          <p14:tracePt t="226833" x="4565650" y="2647950"/>
          <p14:tracePt t="226850" x="4533900" y="2641600"/>
          <p14:tracePt t="226867" x="4508500" y="2635250"/>
          <p14:tracePt t="226883" x="4476750" y="2635250"/>
          <p14:tracePt t="226901" x="4457700" y="2628900"/>
          <p14:tracePt t="226917" x="4432300" y="2628900"/>
          <p14:tracePt t="226933" x="4413250" y="2628900"/>
          <p14:tracePt t="226951" x="4387850" y="2628900"/>
          <p14:tracePt t="226967" x="4368800" y="2628900"/>
          <p14:tracePt t="226984" x="4356100" y="2628900"/>
          <p14:tracePt t="227000" x="4343400" y="2628900"/>
          <p14:tracePt t="227017" x="4324350" y="2628900"/>
          <p14:tracePt t="227034" x="4305300" y="2628900"/>
          <p14:tracePt t="227050" x="4279900" y="2628900"/>
          <p14:tracePt t="227067" x="4248150" y="2628900"/>
          <p14:tracePt t="227083" x="4203700" y="2628900"/>
          <p14:tracePt t="227100" x="4184650" y="2628900"/>
          <p14:tracePt t="227117" x="4159250" y="2628900"/>
          <p14:tracePt t="227133" x="4133850" y="2628900"/>
          <p14:tracePt t="227151" x="4102100" y="2628900"/>
          <p14:tracePt t="227166" x="4070350" y="2628900"/>
          <p14:tracePt t="227184" x="4032250" y="2628900"/>
          <p14:tracePt t="227200" x="3994150" y="2628900"/>
          <p14:tracePt t="227217" x="3956050" y="2635250"/>
          <p14:tracePt t="227234" x="3911600" y="2635250"/>
          <p14:tracePt t="227250" x="3873500" y="2635250"/>
          <p14:tracePt t="227267" x="3810000" y="2635250"/>
          <p14:tracePt t="227284" x="3778250" y="2635250"/>
          <p14:tracePt t="227300" x="3740150" y="2635250"/>
          <p14:tracePt t="227317" x="3714750" y="2635250"/>
          <p14:tracePt t="227333" x="3695700" y="2635250"/>
          <p14:tracePt t="227351" x="3670300" y="2635250"/>
          <p14:tracePt t="227367" x="3651250" y="2635250"/>
          <p14:tracePt t="227384" x="3644900" y="2635250"/>
          <p14:tracePt t="227400" x="3632200" y="2635250"/>
          <p14:tracePt t="227417" x="3625850" y="2635250"/>
          <p14:tracePt t="227434" x="3613150" y="2635250"/>
          <p14:tracePt t="227450" x="3600450" y="2635250"/>
          <p14:tracePt t="227467" x="3581400" y="2641600"/>
          <p14:tracePt t="227484" x="3568700" y="2647950"/>
          <p14:tracePt t="227500" x="3549650" y="2647950"/>
          <p14:tracePt t="227540" x="3543300" y="2647950"/>
          <p14:tracePt t="227543" x="3530600" y="2654300"/>
          <p14:tracePt t="227550" x="3524250" y="2654300"/>
          <p14:tracePt t="227567" x="3517900" y="2654300"/>
          <p14:tracePt t="227584" x="3511550" y="2654300"/>
          <p14:tracePt t="227600" x="3492500" y="2654300"/>
          <p14:tracePt t="227616" x="3486150" y="2654300"/>
          <p14:tracePt t="227634" x="3473450" y="2654300"/>
          <p14:tracePt t="227650" x="3454400" y="2654300"/>
          <p14:tracePt t="227667" x="3441700" y="2660650"/>
          <p14:tracePt t="227683" x="3416300" y="2660650"/>
          <p14:tracePt t="227700" x="3397250" y="2660650"/>
          <p14:tracePt t="227717" x="3378200" y="2660650"/>
          <p14:tracePt t="227733" x="3371850" y="2660650"/>
          <p14:tracePt t="227750" x="3359150" y="2660650"/>
          <p14:tracePt t="227767" x="3340100" y="2660650"/>
          <p14:tracePt t="227783" x="3333750" y="2660650"/>
          <p14:tracePt t="227800" x="3314700" y="2660650"/>
          <p14:tracePt t="227816" x="3302000" y="2660650"/>
          <p14:tracePt t="227852" x="3295650" y="2660650"/>
          <p14:tracePt t="227853" x="3289300" y="2660650"/>
          <p14:tracePt t="227867" x="3276600" y="2660650"/>
          <p14:tracePt t="227883" x="3263900" y="2660650"/>
          <p14:tracePt t="227900" x="3257550" y="2660650"/>
          <p14:tracePt t="227917" x="3251200" y="2660650"/>
          <p14:tracePt t="228804" x="3244850" y="2660650"/>
          <p14:tracePt t="229924" x="3232150" y="2660650"/>
          <p14:tracePt t="229932" x="3219450" y="2660650"/>
          <p14:tracePt t="229933" x="3200400" y="2660650"/>
          <p14:tracePt t="229953" x="3187700" y="2660650"/>
          <p14:tracePt t="229967" x="3149600" y="2660650"/>
          <p14:tracePt t="229983" x="3105150" y="2660650"/>
          <p14:tracePt t="230000" x="3054350" y="2660650"/>
          <p14:tracePt t="230016" x="3028950" y="2660650"/>
          <p14:tracePt t="230034" x="2990850" y="2660650"/>
          <p14:tracePt t="230050" x="2978150" y="2660650"/>
          <p14:tracePt t="230066" x="2971800" y="2660650"/>
          <p14:tracePt t="230083" x="2965450" y="2660650"/>
          <p14:tracePt t="230291" x="2965450" y="2654300"/>
          <p14:tracePt t="238684" x="0" y="0"/>
        </p14:tracePtLst>
        <p14:tracePtLst>
          <p14:tracePt t="875555" x="5575300" y="4851400"/>
          <p14:tracePt t="875627" x="5562600" y="4851400"/>
          <p14:tracePt t="875635" x="5549900" y="4851400"/>
          <p14:tracePt t="875643" x="5537200" y="4851400"/>
          <p14:tracePt t="875651" x="5518150" y="4851400"/>
          <p14:tracePt t="875659" x="5480050" y="4851400"/>
          <p14:tracePt t="875676" x="5429250" y="4851400"/>
          <p14:tracePt t="875691" x="5346700" y="4851400"/>
          <p14:tracePt t="875724" x="5289550" y="4845050"/>
          <p14:tracePt t="875741" x="5238750" y="4845050"/>
          <p14:tracePt t="875747" x="5194300" y="4845050"/>
          <p14:tracePt t="875758" x="5143500" y="4845050"/>
          <p14:tracePt t="875779" x="5080000" y="4845050"/>
          <p14:tracePt t="875791" x="5029200" y="4838700"/>
          <p14:tracePt t="875808" x="4972050" y="4826000"/>
          <p14:tracePt t="875827" x="4914900" y="4819650"/>
          <p14:tracePt t="875843" x="4857750" y="4819650"/>
          <p14:tracePt t="875859" x="4794250" y="4813300"/>
          <p14:tracePt t="875875" x="4730750" y="4813300"/>
          <p14:tracePt t="875891" x="4597400" y="4813300"/>
          <p14:tracePt t="875915" x="4502150" y="4813300"/>
          <p14:tracePt t="875931" x="4381500" y="4813300"/>
          <p14:tracePt t="875941" x="4292600" y="4806950"/>
          <p14:tracePt t="875963" x="4203700" y="4800600"/>
          <p14:tracePt t="875979" x="4076700" y="4781550"/>
          <p14:tracePt t="875991" x="3968750" y="4781550"/>
          <p14:tracePt t="876024" x="3848100" y="4768850"/>
          <p14:tracePt t="876025" x="3733800" y="4749800"/>
          <p14:tracePt t="876042" x="3657600" y="4743450"/>
          <p14:tracePt t="876060" x="3606800" y="4743450"/>
          <p14:tracePt t="876075" x="3575050" y="4743450"/>
          <p14:tracePt t="876091" x="3498850" y="4743450"/>
          <p14:tracePt t="876108" x="3460750" y="4743450"/>
          <p14:tracePt t="876124" x="3409950" y="4743450"/>
          <p14:tracePt t="876141" x="3365500" y="4743450"/>
          <p14:tracePt t="876158" x="3333750" y="4743450"/>
          <p14:tracePt t="876174" x="3282950" y="4743450"/>
          <p14:tracePt t="876191" x="3244850" y="4743450"/>
          <p14:tracePt t="876207" x="3194050" y="4743450"/>
          <p14:tracePt t="876224" x="3149600" y="4743450"/>
          <p14:tracePt t="876241" x="3111500" y="4743450"/>
          <p14:tracePt t="876257" x="3060700" y="4743450"/>
          <p14:tracePt t="876274" x="3028950" y="4743450"/>
          <p14:tracePt t="876291" x="2978150" y="4743450"/>
          <p14:tracePt t="876308" x="2940050" y="4743450"/>
          <p14:tracePt t="876324" x="2908300" y="4743450"/>
          <p14:tracePt t="876341" x="2857500" y="4743450"/>
          <p14:tracePt t="876358" x="2813050" y="4749800"/>
          <p14:tracePt t="876374" x="2774950" y="4756150"/>
          <p14:tracePt t="876391" x="2743200" y="4762500"/>
          <p14:tracePt t="876408" x="2717800" y="4762500"/>
          <p14:tracePt t="876424" x="2692400" y="4768850"/>
          <p14:tracePt t="876441" x="2667000" y="4775200"/>
          <p14:tracePt t="876457" x="2647950" y="4781550"/>
          <p14:tracePt t="876475" x="2622550" y="4787900"/>
          <p14:tracePt t="876491" x="2597150" y="4800600"/>
          <p14:tracePt t="876508" x="2578100" y="4813300"/>
          <p14:tracePt t="876525" x="2552700" y="4819650"/>
          <p14:tracePt t="876541" x="2533650" y="4838700"/>
          <p14:tracePt t="876558" x="2508250" y="4857750"/>
          <p14:tracePt t="876574" x="2476500" y="4883150"/>
          <p14:tracePt t="876591" x="2444750" y="4902200"/>
          <p14:tracePt t="876607" x="2413000" y="4933950"/>
          <p14:tracePt t="876624" x="2374900" y="4959350"/>
          <p14:tracePt t="876641" x="2336800" y="4991100"/>
          <p14:tracePt t="876658" x="2305050" y="5022850"/>
          <p14:tracePt t="876674" x="2279650" y="5060950"/>
          <p14:tracePt t="876691" x="2247900" y="5111750"/>
          <p14:tracePt t="876708" x="2228850" y="5156200"/>
          <p14:tracePt t="876724" x="2222500" y="5213350"/>
          <p14:tracePt t="876741" x="2222500" y="5270500"/>
          <p14:tracePt t="876758" x="2222500" y="5327650"/>
          <p14:tracePt t="876774" x="2222500" y="5378450"/>
          <p14:tracePt t="876791" x="2222500" y="5410200"/>
          <p14:tracePt t="876808" x="2222500" y="5448300"/>
          <p14:tracePt t="876824" x="2222500" y="5480050"/>
          <p14:tracePt t="876841" x="2222500" y="5518150"/>
          <p14:tracePt t="876858" x="2235200" y="5549900"/>
          <p14:tracePt t="876874" x="2247900" y="5588000"/>
          <p14:tracePt t="876891" x="2260600" y="5626100"/>
          <p14:tracePt t="876908" x="2273300" y="5664200"/>
          <p14:tracePt t="876924" x="2292350" y="5708650"/>
          <p14:tracePt t="876940" x="2317750" y="5746750"/>
          <p14:tracePt t="876958" x="2349500" y="5778500"/>
          <p14:tracePt t="876974" x="2387600" y="5816600"/>
          <p14:tracePt t="876991" x="2432050" y="5854700"/>
          <p14:tracePt t="877007" x="2476500" y="5886450"/>
          <p14:tracePt t="877024" x="2514600" y="5911850"/>
          <p14:tracePt t="877042" x="2546350" y="5930900"/>
          <p14:tracePt t="877057" x="2578100" y="5943600"/>
          <p14:tracePt t="877075" x="2622550" y="5956300"/>
          <p14:tracePt t="877091" x="2698750" y="5975350"/>
          <p14:tracePt t="877107" x="2774950" y="5988050"/>
          <p14:tracePt t="877124" x="2870200" y="5994400"/>
          <p14:tracePt t="877141" x="2965450" y="5994400"/>
          <p14:tracePt t="877158" x="3098800" y="6000750"/>
          <p14:tracePt t="877174" x="3219450" y="6000750"/>
          <p14:tracePt t="877191" x="3295650" y="6007100"/>
          <p14:tracePt t="877207" x="3371850" y="6007100"/>
          <p14:tracePt t="877224" x="3454400" y="6013450"/>
          <p14:tracePt t="877241" x="3543300" y="6013450"/>
          <p14:tracePt t="877257" x="3644900" y="6032500"/>
          <p14:tracePt t="877274" x="3740150" y="6032500"/>
          <p14:tracePt t="877291" x="3924300" y="6032500"/>
          <p14:tracePt t="877307" x="4044950" y="6032500"/>
          <p14:tracePt t="877324" x="4178300" y="6038850"/>
          <p14:tracePt t="877341" x="4311650" y="6038850"/>
          <p14:tracePt t="877357" x="4438650" y="6051550"/>
          <p14:tracePt t="877374" x="4572000" y="6051550"/>
          <p14:tracePt t="877391" x="4692650" y="6057900"/>
          <p14:tracePt t="877408" x="4794250" y="6057900"/>
          <p14:tracePt t="877424" x="4908550" y="6057900"/>
          <p14:tracePt t="877441" x="5041900" y="6057900"/>
          <p14:tracePt t="877457" x="5168900" y="6057900"/>
          <p14:tracePt t="877474" x="5302250" y="6057900"/>
          <p14:tracePt t="877474" x="5365750" y="6057900"/>
          <p14:tracePt t="877492" x="5499100" y="6051550"/>
          <p14:tracePt t="877508" x="5632450" y="6045200"/>
          <p14:tracePt t="877524" x="5759450" y="6038850"/>
          <p14:tracePt t="877541" x="5892800" y="6038850"/>
          <p14:tracePt t="877558" x="6000750" y="6032500"/>
          <p14:tracePt t="877574" x="6083300" y="6032500"/>
          <p14:tracePt t="877591" x="6153150" y="6013450"/>
          <p14:tracePt t="877608" x="6254750" y="6007100"/>
          <p14:tracePt t="877624" x="6330950" y="6007100"/>
          <p14:tracePt t="877641" x="6419850" y="6007100"/>
          <p14:tracePt t="877657" x="6496050" y="6007100"/>
          <p14:tracePt t="877674" x="6559550" y="6007100"/>
          <p14:tracePt t="877674" x="6597650" y="6000750"/>
          <p14:tracePt t="877691" x="6623050" y="6000750"/>
          <p14:tracePt t="877691" x="6648450" y="6000750"/>
          <p14:tracePt t="877707" x="6692900" y="5994400"/>
          <p14:tracePt t="877724" x="6737350" y="5994400"/>
          <p14:tracePt t="877741" x="6781800" y="5981700"/>
          <p14:tracePt t="877758" x="6813550" y="5962650"/>
          <p14:tracePt t="877774" x="6858000" y="5943600"/>
          <p14:tracePt t="877791" x="6896100" y="5937250"/>
          <p14:tracePt t="877808" x="6940550" y="5911850"/>
          <p14:tracePt t="877824" x="6978650" y="5886450"/>
          <p14:tracePt t="877841" x="7004050" y="5873750"/>
          <p14:tracePt t="877857" x="7048500" y="5848350"/>
          <p14:tracePt t="877874" x="7086600" y="5835650"/>
          <p14:tracePt t="877891" x="7131050" y="5797550"/>
          <p14:tracePt t="877907" x="7169150" y="5772150"/>
          <p14:tracePt t="877924" x="7194550" y="5753100"/>
          <p14:tracePt t="877940" x="7213600" y="5721350"/>
          <p14:tracePt t="877958" x="7226300" y="5702300"/>
          <p14:tracePt t="877974" x="7232650" y="5683250"/>
          <p14:tracePt t="877991" x="7239000" y="5670550"/>
          <p14:tracePt t="878008" x="7251700" y="5651500"/>
          <p14:tracePt t="878024" x="7258050" y="5638800"/>
          <p14:tracePt t="878042" x="7264400" y="5626100"/>
          <p14:tracePt t="878057" x="7264400" y="5607050"/>
          <p14:tracePt t="878074" x="7270750" y="5588000"/>
          <p14:tracePt t="878092" x="7270750" y="5575300"/>
          <p14:tracePt t="878107" x="7270750" y="5562600"/>
          <p14:tracePt t="878124" x="7270750" y="5543550"/>
          <p14:tracePt t="878141" x="7277100" y="5511800"/>
          <p14:tracePt t="878158" x="7277100" y="5486400"/>
          <p14:tracePt t="878174" x="7277100" y="5448300"/>
          <p14:tracePt t="878191" x="7277100" y="5422900"/>
          <p14:tracePt t="878208" x="7277100" y="5397500"/>
          <p14:tracePt t="878224" x="7270750" y="5372100"/>
          <p14:tracePt t="878241" x="7270750" y="5353050"/>
          <p14:tracePt t="878257" x="7264400" y="5340350"/>
          <p14:tracePt t="878274" x="7251700" y="5327650"/>
          <p14:tracePt t="878291" x="7239000" y="5302250"/>
          <p14:tracePt t="878308" x="7226300" y="5283200"/>
          <p14:tracePt t="878325" x="7226300" y="5276850"/>
          <p14:tracePt t="878341" x="7219950" y="5264150"/>
          <p14:tracePt t="878357" x="7219950" y="5257800"/>
          <p14:tracePt t="878374" x="7213600" y="5245100"/>
          <p14:tracePt t="878391" x="7213600" y="5232400"/>
          <p14:tracePt t="878408" x="7213600" y="5226050"/>
          <p14:tracePt t="878424" x="7207250" y="5219700"/>
          <p14:tracePt t="878441" x="7207250" y="5213350"/>
          <p14:tracePt t="878939" x="7200900" y="5213350"/>
          <p14:tracePt t="878971" x="7194550" y="5207000"/>
          <p14:tracePt t="878987" x="7194550" y="5200650"/>
          <p14:tracePt t="879019" x="7188200" y="5200650"/>
          <p14:tracePt t="879035" x="7188200" y="5194300"/>
          <p14:tracePt t="879211" x="7181850" y="5194300"/>
          <p14:tracePt t="879219" x="7175500" y="5194300"/>
          <p14:tracePt t="879283" x="7169150" y="5194300"/>
          <p14:tracePt t="879307" x="7162800" y="5194300"/>
          <p14:tracePt t="879323" x="7156450" y="5194300"/>
          <p14:tracePt t="879372" x="7150100" y="5194300"/>
          <p14:tracePt t="879403" x="7150100" y="5187950"/>
          <p14:tracePt t="879428" x="7143750" y="5187950"/>
          <p14:tracePt t="879452" x="7137400" y="5187950"/>
          <p14:tracePt t="879483" x="7131050" y="5187950"/>
          <p14:tracePt t="879492" x="7124700" y="5181600"/>
          <p14:tracePt t="879507" x="7118350" y="5181600"/>
          <p14:tracePt t="879515" x="7112000" y="5181600"/>
          <p14:tracePt t="879525" x="7105650" y="5175250"/>
          <p14:tracePt t="879547" x="7092950" y="5175250"/>
          <p14:tracePt t="879557" x="7086600" y="5175250"/>
          <p14:tracePt t="879558" x="7073900" y="5168900"/>
          <p14:tracePt t="879575" x="7061200" y="5168900"/>
          <p14:tracePt t="879591" x="7048500" y="5168900"/>
          <p14:tracePt t="879608" x="7029450" y="5168900"/>
          <p14:tracePt t="879624" x="7016750" y="5168900"/>
          <p14:tracePt t="879641" x="6991350" y="5168900"/>
          <p14:tracePt t="879658" x="6965950" y="5168900"/>
          <p14:tracePt t="879674" x="6946900" y="5168900"/>
          <p14:tracePt t="879691" x="6921500" y="5168900"/>
          <p14:tracePt t="879707" x="6908800" y="5168900"/>
          <p14:tracePt t="879724" x="6896100" y="5168900"/>
          <p14:tracePt t="879741" x="6889750" y="5168900"/>
          <p14:tracePt t="879757" x="6870700" y="5168900"/>
          <p14:tracePt t="879774" x="6858000" y="5168900"/>
          <p14:tracePt t="879790" x="6851650" y="5168900"/>
          <p14:tracePt t="879808" x="6845300" y="5162550"/>
          <p14:tracePt t="879824" x="6832600" y="5162550"/>
          <p14:tracePt t="879860" x="6819900" y="5156200"/>
          <p14:tracePt t="879861" x="6813550" y="5156200"/>
          <p14:tracePt t="879874" x="6807200" y="5156200"/>
          <p14:tracePt t="879891" x="6788150" y="5156200"/>
          <p14:tracePt t="879907" x="6775450" y="5156200"/>
          <p14:tracePt t="879924" x="6756400" y="5156200"/>
          <p14:tracePt t="879941" x="6743700" y="5156200"/>
          <p14:tracePt t="879957" x="6724650" y="5156200"/>
          <p14:tracePt t="879974" x="6699250" y="5156200"/>
          <p14:tracePt t="879991" x="6667500" y="5156200"/>
          <p14:tracePt t="880008" x="6635750" y="5156200"/>
          <p14:tracePt t="880024" x="6584950" y="5149850"/>
          <p14:tracePt t="880041" x="6515100" y="5149850"/>
          <p14:tracePt t="880058" x="6426200" y="5149850"/>
          <p14:tracePt t="880074" x="6337300" y="5130800"/>
          <p14:tracePt t="880091" x="6223000" y="5111750"/>
          <p14:tracePt t="880107" x="6153150" y="5105400"/>
          <p14:tracePt t="880124" x="6083300" y="5105400"/>
          <p14:tracePt t="880141" x="6032500" y="5099050"/>
          <p14:tracePt t="880157" x="5988050" y="5092700"/>
          <p14:tracePt t="880174" x="5937250" y="5092700"/>
          <p14:tracePt t="880191" x="5911850" y="5092700"/>
          <p14:tracePt t="880207" x="5886450" y="5092700"/>
          <p14:tracePt t="880224" x="5867400" y="5092700"/>
          <p14:tracePt t="880240" x="5854700" y="5092700"/>
          <p14:tracePt t="880258" x="5842000" y="5092700"/>
          <p14:tracePt t="880274" x="5816600" y="5092700"/>
          <p14:tracePt t="880274" x="5810250" y="5092700"/>
          <p14:tracePt t="880291" x="5778500" y="5092700"/>
          <p14:tracePt t="880307" x="5765800" y="5086350"/>
          <p14:tracePt t="880324" x="5746750" y="5086350"/>
          <p14:tracePt t="880341" x="5715000" y="5080000"/>
          <p14:tracePt t="880357" x="5695950" y="5073650"/>
          <p14:tracePt t="880374" x="5683250" y="5067300"/>
          <p14:tracePt t="880391" x="5651500" y="5067300"/>
          <p14:tracePt t="880407" x="5632450" y="5067300"/>
          <p14:tracePt t="880424" x="5600700" y="5060950"/>
          <p14:tracePt t="880440" x="5575300" y="5054600"/>
          <p14:tracePt t="880458" x="5543550" y="5048250"/>
          <p14:tracePt t="880474" x="5524500" y="5048250"/>
          <p14:tracePt t="880474" x="5518150" y="5048250"/>
          <p14:tracePt t="880491" x="5505450" y="5048250"/>
          <p14:tracePt t="880508" x="5499100" y="5041900"/>
          <p14:tracePt t="880524" x="5492750" y="5041900"/>
          <p14:tracePt t="880579" x="5486400" y="5041900"/>
          <p14:tracePt t="880595" x="5480050" y="5041900"/>
          <p14:tracePt t="880611" x="5473700" y="5041900"/>
          <p14:tracePt t="880620" x="5467350" y="5041900"/>
          <p14:tracePt t="880627" x="5461000" y="5041900"/>
          <p14:tracePt t="880635" x="5461000" y="5035550"/>
          <p14:tracePt t="880643" x="5454650" y="5035550"/>
          <p14:tracePt t="880657" x="5441950" y="5035550"/>
          <p14:tracePt t="880674" x="5416550" y="5022850"/>
          <p14:tracePt t="880692" x="5397500" y="5016500"/>
          <p14:tracePt t="880707" x="5378450" y="5003800"/>
          <p14:tracePt t="880724" x="5353050" y="5003800"/>
          <p14:tracePt t="880741" x="5327650" y="5003800"/>
          <p14:tracePt t="880757" x="5302250" y="4997450"/>
          <p14:tracePt t="880774" x="5264150" y="4991100"/>
          <p14:tracePt t="880790" x="5207000" y="4984750"/>
          <p14:tracePt t="880807" x="5124450" y="4972050"/>
          <p14:tracePt t="880824" x="5041900" y="4953000"/>
          <p14:tracePt t="880840" x="4940300" y="4940300"/>
          <p14:tracePt t="880858" x="4870450" y="4927600"/>
          <p14:tracePt t="880874" x="4794250" y="4908550"/>
          <p14:tracePt t="880891" x="4641850" y="4870450"/>
          <p14:tracePt t="880907" x="4521200" y="4845050"/>
          <p14:tracePt t="880924" x="4381500" y="4813300"/>
          <p14:tracePt t="880941" x="4248150" y="4787900"/>
          <p14:tracePt t="880957" x="4178300" y="4775200"/>
          <p14:tracePt t="880974" x="4108450" y="4756150"/>
          <p14:tracePt t="880990" x="4051300" y="4749800"/>
          <p14:tracePt t="881007" x="4000500" y="4749800"/>
          <p14:tracePt t="881024" x="3956050" y="4749800"/>
          <p14:tracePt t="881041" x="3911600" y="4743450"/>
          <p14:tracePt t="881058" x="3873500" y="4743450"/>
          <p14:tracePt t="881074" x="3848100" y="4743450"/>
          <p14:tracePt t="881074" x="3835400" y="4743450"/>
          <p14:tracePt t="881091" x="3822700" y="4743450"/>
          <p14:tracePt t="881107" x="3803650" y="4743450"/>
          <p14:tracePt t="881124" x="3784600" y="4743450"/>
          <p14:tracePt t="881141" x="3752850" y="4743450"/>
          <p14:tracePt t="881157" x="3733800" y="4743450"/>
          <p14:tracePt t="881174" x="3702050" y="4743450"/>
          <p14:tracePt t="881190" x="3670300" y="4743450"/>
          <p14:tracePt t="881207" x="3644900" y="4743450"/>
          <p14:tracePt t="881224" x="3613150" y="4743450"/>
          <p14:tracePt t="881240" x="3587750" y="4749800"/>
          <p14:tracePt t="881258" x="3562350" y="4749800"/>
          <p14:tracePt t="881274" x="3536950" y="4756150"/>
          <p14:tracePt t="881290" x="3498850" y="4756150"/>
          <p14:tracePt t="881308" x="3473450" y="4756150"/>
          <p14:tracePt t="881324" x="3454400" y="4756150"/>
          <p14:tracePt t="881341" x="3422650" y="4756150"/>
          <p14:tracePt t="881357" x="3409950" y="4762500"/>
          <p14:tracePt t="881374" x="3378200" y="4768850"/>
          <p14:tracePt t="881390" x="3352800" y="4775200"/>
          <p14:tracePt t="881407" x="3308350" y="4781550"/>
          <p14:tracePt t="881424" x="3263900" y="4787900"/>
          <p14:tracePt t="881440" x="3219450" y="4787900"/>
          <p14:tracePt t="881458" x="3175000" y="4787900"/>
          <p14:tracePt t="881474" x="3124200" y="4787900"/>
          <p14:tracePt t="881491" x="2997200" y="4787900"/>
          <p14:tracePt t="881508" x="2921000" y="4781550"/>
          <p14:tracePt t="881524" x="2819400" y="4781550"/>
          <p14:tracePt t="881541" x="2705100" y="4762500"/>
          <p14:tracePt t="881557" x="2597150" y="4749800"/>
          <p14:tracePt t="881574" x="2489200" y="4743450"/>
          <p14:tracePt t="881590" x="2393950" y="4730750"/>
          <p14:tracePt t="881607" x="2317750" y="4711700"/>
          <p14:tracePt t="881625" x="2241550" y="4699000"/>
          <p14:tracePt t="881640" x="2184400" y="4686300"/>
          <p14:tracePt t="881658" x="2139950" y="4673600"/>
          <p14:tracePt t="881674" x="2114550" y="4673600"/>
          <p14:tracePt t="881691" x="2089150" y="4673600"/>
          <p14:tracePt t="881708" x="2076450" y="4673600"/>
          <p14:tracePt t="881755" x="2070100" y="4673600"/>
          <p14:tracePt t="881771" x="2063750" y="4673600"/>
          <p14:tracePt t="881795" x="2057400" y="4673600"/>
          <p14:tracePt t="881819" x="2051050" y="4667250"/>
          <p14:tracePt t="881835" x="2044700" y="4667250"/>
          <p14:tracePt t="881891" x="2044700" y="4660900"/>
          <p14:tracePt t="881900" x="2038350" y="4660900"/>
          <p14:tracePt t="881940" x="2038350" y="4654550"/>
          <p14:tracePt t="881979" x="2044700" y="4648200"/>
          <p14:tracePt t="881988" x="2051050" y="4648200"/>
          <p14:tracePt t="881995" x="2057400" y="4641850"/>
          <p14:tracePt t="882011" x="2057400" y="4635500"/>
          <p14:tracePt t="882019" x="2063750" y="4635500"/>
          <p14:tracePt t="882024" x="2070100" y="4629150"/>
          <p14:tracePt t="882040" x="2089150" y="4629150"/>
          <p14:tracePt t="882057" x="2108200" y="4629150"/>
          <p14:tracePt t="882074" x="2127250" y="4629150"/>
          <p14:tracePt t="882090" x="2159000" y="4629150"/>
          <p14:tracePt t="882108" x="2178050" y="4629150"/>
          <p14:tracePt t="882124" x="2203450" y="4629150"/>
          <p14:tracePt t="882140" x="2235200" y="4629150"/>
          <p14:tracePt t="882157" x="2286000" y="4629150"/>
          <p14:tracePt t="882174" x="2324100" y="4629150"/>
          <p14:tracePt t="882191" x="2368550" y="4622800"/>
          <p14:tracePt t="882207" x="2393950" y="4622800"/>
          <p14:tracePt t="882224" x="2425700" y="4622800"/>
          <p14:tracePt t="882241" x="2438400" y="4622800"/>
          <p14:tracePt t="882257" x="2457450" y="4622800"/>
          <p14:tracePt t="882274" x="2495550" y="4622800"/>
          <p14:tracePt t="882290" x="2540000" y="4622800"/>
          <p14:tracePt t="882308" x="2565400" y="4622800"/>
          <p14:tracePt t="882324" x="2590800" y="4622800"/>
          <p14:tracePt t="882340" x="2603500" y="4622800"/>
          <p14:tracePt t="882357" x="2616200" y="4622800"/>
          <p14:tracePt t="882374" x="2635250" y="4622800"/>
          <p14:tracePt t="882391" x="2667000" y="4622800"/>
          <p14:tracePt t="882407" x="2692400" y="4622800"/>
          <p14:tracePt t="882424" x="2711450" y="4622800"/>
          <p14:tracePt t="882441" x="2730500" y="4622800"/>
          <p14:tracePt t="882457" x="2749550" y="4622800"/>
          <p14:tracePt t="882474" x="2768600" y="4622800"/>
          <p14:tracePt t="882490" x="2813050" y="4622800"/>
          <p14:tracePt t="882507" x="2825750" y="4616450"/>
          <p14:tracePt t="882524" x="2851150" y="4616450"/>
          <p14:tracePt t="882540" x="2870200" y="4616450"/>
          <p14:tracePt t="882557" x="2889250" y="4610100"/>
          <p14:tracePt t="882574" x="2921000" y="4610100"/>
          <p14:tracePt t="882591" x="2959100" y="4603750"/>
          <p14:tracePt t="882607" x="3003550" y="4603750"/>
          <p14:tracePt t="882624" x="3060700" y="4603750"/>
          <p14:tracePt t="882641" x="3117850" y="4603750"/>
          <p14:tracePt t="882657" x="3181350" y="4603750"/>
          <p14:tracePt t="882674" x="3263900" y="4603750"/>
          <p14:tracePt t="882690" x="3390900" y="4603750"/>
          <p14:tracePt t="882707" x="3460750" y="4610100"/>
          <p14:tracePt t="882724" x="3511550" y="4610100"/>
          <p14:tracePt t="882740" x="3562350" y="4610100"/>
          <p14:tracePt t="882757" x="3613150" y="4610100"/>
          <p14:tracePt t="882774" x="3670300" y="4610100"/>
          <p14:tracePt t="882791" x="3727450" y="4610100"/>
          <p14:tracePt t="882807" x="3797300" y="4616450"/>
          <p14:tracePt t="882824" x="3867150" y="4616450"/>
          <p14:tracePt t="882841" x="3943350" y="4616450"/>
          <p14:tracePt t="882857" x="4000500" y="4616450"/>
          <p14:tracePt t="882874" x="4057650" y="4622800"/>
          <p14:tracePt t="882890" x="4146550" y="4629150"/>
          <p14:tracePt t="882908" x="4203700" y="4635500"/>
          <p14:tracePt t="882924" x="4267200" y="4641850"/>
          <p14:tracePt t="882940" x="4305300" y="4641850"/>
          <p14:tracePt t="882958" x="4337050" y="4641850"/>
          <p14:tracePt t="882974" x="4349750" y="4641850"/>
          <p14:tracePt t="882990" x="4362450" y="4641850"/>
          <p14:tracePt t="883007" x="4375150" y="4641850"/>
          <p14:tracePt t="883024" x="4381500" y="4641850"/>
          <p14:tracePt t="883040" x="4400550" y="4648200"/>
          <p14:tracePt t="883073" x="4406900" y="4648200"/>
          <p14:tracePt t="883075" x="4438650" y="4648200"/>
          <p14:tracePt t="883115" x="4445000" y="4648200"/>
          <p14:tracePt t="883117" x="4451350" y="4648200"/>
          <p14:tracePt t="883124" x="4464050" y="4648200"/>
          <p14:tracePt t="883141" x="4476750" y="4648200"/>
          <p14:tracePt t="883157" x="4489450" y="4648200"/>
          <p14:tracePt t="883174" x="4495800" y="4648200"/>
          <p14:tracePt t="883190" x="4508500" y="4648200"/>
          <p14:tracePt t="883207" x="4514850" y="4648200"/>
          <p14:tracePt t="883224" x="4527550" y="4648200"/>
          <p14:tracePt t="883240" x="4533900" y="4648200"/>
          <p14:tracePt t="883257" x="4546600" y="4648200"/>
          <p14:tracePt t="883274" x="4552950" y="4648200"/>
          <p14:tracePt t="883290" x="4559300" y="4648200"/>
          <p14:tracePt t="883307" x="4565650" y="4648200"/>
          <p14:tracePt t="883324" x="4578350" y="4648200"/>
          <p14:tracePt t="883340" x="4584700" y="4648200"/>
          <p14:tracePt t="883357" x="4591050" y="4648200"/>
          <p14:tracePt t="883374" x="4597400" y="4648200"/>
          <p14:tracePt t="883390" x="4603750" y="4648200"/>
          <p14:tracePt t="883407" x="4610100" y="4648200"/>
          <p14:tracePt t="883423" x="4616450" y="4648200"/>
          <p14:tracePt t="883440" x="4629150" y="4648200"/>
          <p14:tracePt t="883457" x="4635500" y="4648200"/>
          <p14:tracePt t="883474" x="4648200" y="4648200"/>
          <p14:tracePt t="883491" x="4660900" y="4648200"/>
          <p14:tracePt t="883507" x="4673600" y="4648200"/>
          <p14:tracePt t="883524" x="4692650" y="4648200"/>
          <p14:tracePt t="883540" x="4705350" y="4648200"/>
          <p14:tracePt t="883557" x="4718050" y="4648200"/>
          <p14:tracePt t="883574" x="4737100" y="4648200"/>
          <p14:tracePt t="883590" x="4749800" y="4648200"/>
          <p14:tracePt t="883607" x="4768850" y="4648200"/>
          <p14:tracePt t="883624" x="4781550" y="4648200"/>
          <p14:tracePt t="883640" x="4819650" y="4648200"/>
          <p14:tracePt t="883657" x="4851400" y="4654550"/>
          <p14:tracePt t="883674" x="4883150" y="4654550"/>
          <p14:tracePt t="883690" x="4927600" y="4654550"/>
          <p14:tracePt t="883707" x="4953000" y="4654550"/>
          <p14:tracePt t="883724" x="4984750" y="4654550"/>
          <p14:tracePt t="883740" x="4997450" y="4654550"/>
          <p14:tracePt t="883757" x="5010150" y="4654550"/>
          <p14:tracePt t="883773" x="5029200" y="4654550"/>
          <p14:tracePt t="883790" x="5048250" y="4654550"/>
          <p14:tracePt t="883807" x="5080000" y="4654550"/>
          <p14:tracePt t="883823" x="5118100" y="4654550"/>
          <p14:tracePt t="883840" x="5143500" y="4654550"/>
          <p14:tracePt t="883857" x="5162550" y="4654550"/>
          <p14:tracePt t="883874" x="5181600" y="4654550"/>
          <p14:tracePt t="883890" x="5194300" y="4654550"/>
          <p14:tracePt t="883907" x="5219700" y="4654550"/>
          <p14:tracePt t="883924" x="5270500" y="4654550"/>
          <p14:tracePt t="883940" x="5314950" y="4654550"/>
          <p14:tracePt t="883957" x="5372100" y="4654550"/>
          <p14:tracePt t="883973" x="5441950" y="4654550"/>
          <p14:tracePt t="883990" x="5486400" y="4654550"/>
          <p14:tracePt t="884007" x="5537200" y="4654550"/>
          <p14:tracePt t="884023" x="5588000" y="4654550"/>
          <p14:tracePt t="884040" x="5683250" y="4673600"/>
          <p14:tracePt t="884057" x="5740400" y="4673600"/>
          <p14:tracePt t="884073" x="5797550" y="4679950"/>
          <p14:tracePt t="884090" x="5842000" y="4679950"/>
          <p14:tracePt t="884107" x="5848350" y="4679950"/>
          <p14:tracePt t="884124" x="5854700" y="4679950"/>
          <p14:tracePt t="884140" x="5861050" y="4679950"/>
          <p14:tracePt t="884157" x="5880100" y="4679950"/>
          <p14:tracePt t="884173" x="5911850" y="4679950"/>
          <p14:tracePt t="884190" x="5930900" y="4679950"/>
          <p14:tracePt t="884207" x="5937250" y="4679950"/>
          <p14:tracePt t="884224" x="5943600" y="4679950"/>
          <p14:tracePt t="884240" x="5949950" y="4679950"/>
          <p14:tracePt t="884275" x="5956300" y="4679950"/>
          <p14:tracePt t="884299" x="5962650" y="4679950"/>
          <p14:tracePt t="884307" x="5975350" y="4679950"/>
          <p14:tracePt t="884323" x="5988050" y="4679950"/>
          <p14:tracePt t="884324" x="5994400" y="4679950"/>
          <p14:tracePt t="884340" x="6013450" y="4679950"/>
          <p14:tracePt t="884357" x="6019800" y="4679950"/>
          <p14:tracePt t="884373" x="6038850" y="4679950"/>
          <p14:tracePt t="884390" x="6064250" y="4679950"/>
          <p14:tracePt t="884407" x="6070600" y="4679950"/>
          <p14:tracePt t="884423" x="6083300" y="4679950"/>
          <p14:tracePt t="884440" x="6096000" y="4679950"/>
          <p14:tracePt t="884457" x="6108700" y="4679950"/>
          <p14:tracePt t="884473" x="6121400" y="4679950"/>
          <p14:tracePt t="884490" x="6146800" y="4679950"/>
          <p14:tracePt t="884507" x="6165850" y="4679950"/>
          <p14:tracePt t="884524" x="6184900" y="4679950"/>
          <p14:tracePt t="884540" x="6197600" y="4679950"/>
          <p14:tracePt t="884557" x="6210300" y="4679950"/>
          <p14:tracePt t="884574" x="6223000" y="4679950"/>
          <p14:tracePt t="884590" x="6235700" y="4679950"/>
          <p14:tracePt t="884607" x="6280150" y="4679950"/>
          <p14:tracePt t="884623" x="6324600" y="4679950"/>
          <p14:tracePt t="884640" x="6394450" y="4686300"/>
          <p14:tracePt t="884657" x="6432550" y="4686300"/>
          <p14:tracePt t="884673" x="6451600" y="4686300"/>
          <p14:tracePt t="884690" x="6457950" y="4686300"/>
          <p14:tracePt t="884731" x="6464300" y="4686300"/>
          <p14:tracePt t="884739" x="6470650" y="4686300"/>
          <p14:tracePt t="884757" x="6483350" y="4686300"/>
          <p14:tracePt t="884760" x="6496050" y="4686300"/>
          <p14:tracePt t="884773" x="6515100" y="4686300"/>
          <p14:tracePt t="884790" x="6527800" y="4679950"/>
          <p14:tracePt t="884807" x="6546850" y="4679950"/>
          <p14:tracePt t="884823" x="6565900" y="4679950"/>
          <p14:tracePt t="884840" x="6584950" y="4679950"/>
          <p14:tracePt t="884857" x="6591300" y="4673600"/>
          <p14:tracePt t="884873" x="6610350" y="4673600"/>
          <p14:tracePt t="884890" x="6623050" y="4673600"/>
          <p14:tracePt t="884931" x="6629400" y="4673600"/>
          <p14:tracePt t="884932" x="6635750" y="4673600"/>
          <p14:tracePt t="884940" x="6642100" y="4667250"/>
          <p14:tracePt t="884962" x="6648450" y="4667250"/>
          <p14:tracePt t="884974" x="6654800" y="4667250"/>
          <p14:tracePt t="884990" x="6661150" y="4667250"/>
          <p14:tracePt t="885007" x="6673850" y="4667250"/>
          <p14:tracePt t="885023" x="6673850" y="4660900"/>
          <p14:tracePt t="885040" x="6686550" y="4660900"/>
          <p14:tracePt t="885057" x="6711950" y="4654550"/>
          <p14:tracePt t="885074" x="6750050" y="4648200"/>
          <p14:tracePt t="885090" x="6788150" y="4648200"/>
          <p14:tracePt t="885107" x="6800850" y="4648200"/>
          <p14:tracePt t="885123" x="6826250" y="4648200"/>
          <p14:tracePt t="885141" x="6845300" y="4648200"/>
          <p14:tracePt t="885157" x="6851650" y="4648200"/>
          <p14:tracePt t="885174" x="6864350" y="4648200"/>
          <p14:tracePt t="885190" x="6877050" y="4648200"/>
          <p14:tracePt t="885207" x="6883400" y="4648200"/>
          <p14:tracePt t="885224" x="6889750" y="4648200"/>
          <p14:tracePt t="885240" x="6896100" y="4648200"/>
          <p14:tracePt t="885257" x="6915150" y="4648200"/>
          <p14:tracePt t="885273" x="6921500" y="4648200"/>
          <p14:tracePt t="885290" x="6934200" y="4648200"/>
          <p14:tracePt t="885307" x="6940550" y="4648200"/>
          <p14:tracePt t="885403" x="6934200" y="4654550"/>
          <p14:tracePt t="885411" x="6921500" y="4654550"/>
          <p14:tracePt t="885412" x="6915150" y="4660900"/>
          <p14:tracePt t="885427" x="6896100" y="4667250"/>
          <p14:tracePt t="885443" x="6883400" y="4667250"/>
          <p14:tracePt t="885457" x="6870700" y="4673600"/>
          <p14:tracePt t="885473" x="6864350" y="4679950"/>
          <p14:tracePt t="885490" x="6851650" y="4692650"/>
          <p14:tracePt t="885507" x="6851650" y="4711700"/>
          <p14:tracePt t="885523" x="6851650" y="4743450"/>
          <p14:tracePt t="885540" x="6851650" y="4756150"/>
          <p14:tracePt t="885557" x="6864350" y="4781550"/>
          <p14:tracePt t="885574" x="6896100" y="4813300"/>
          <p14:tracePt t="885590" x="6940550" y="4870450"/>
          <p14:tracePt t="885607" x="6991350" y="4927600"/>
          <p14:tracePt t="885623" x="7029450" y="4984750"/>
          <p14:tracePt t="885640" x="7048500" y="5029200"/>
          <p14:tracePt t="885657" x="7061200" y="5067300"/>
          <p14:tracePt t="885673" x="7061200" y="5080000"/>
          <p14:tracePt t="885690" x="7061200" y="5105400"/>
          <p14:tracePt t="885707" x="7048500" y="5124450"/>
          <p14:tracePt t="885723" x="7029450" y="5168900"/>
          <p14:tracePt t="885740" x="7010400" y="5207000"/>
          <p14:tracePt t="885757" x="7004050" y="5238750"/>
          <p14:tracePt t="885773" x="7004050" y="5257800"/>
          <p14:tracePt t="885790" x="7004050" y="5270500"/>
          <p14:tracePt t="885807" x="7004050" y="5283200"/>
          <p14:tracePt t="885823" x="7010400" y="5321300"/>
          <p14:tracePt t="885840" x="7023100" y="5353050"/>
          <p14:tracePt t="885857" x="7029450" y="5372100"/>
          <p14:tracePt t="885873" x="7029450" y="5378450"/>
          <p14:tracePt t="885890" x="7029450" y="5384800"/>
          <p14:tracePt t="885907" x="7029450" y="5397500"/>
          <p14:tracePt t="885924" x="7029450" y="5403850"/>
          <p14:tracePt t="885940" x="7016750" y="5422900"/>
          <p14:tracePt t="885957" x="7016750" y="5429250"/>
          <p14:tracePt t="885973" x="7004050" y="5441950"/>
          <p14:tracePt t="885990" x="6997700" y="5441950"/>
          <p14:tracePt t="886007" x="6997700" y="5448300"/>
          <p14:tracePt t="886051" x="6997700" y="5454650"/>
          <p14:tracePt t="886099" x="6991350" y="5454650"/>
          <p14:tracePt t="886115" x="6991350" y="5461000"/>
          <p14:tracePt t="886131" x="6985000" y="5461000"/>
          <p14:tracePt t="886147" x="6978650" y="5467350"/>
          <p14:tracePt t="886195" x="6978650" y="5473700"/>
          <p14:tracePt t="886219" x="6972300" y="5473700"/>
          <p14:tracePt t="886227" x="6965950" y="5473700"/>
          <p14:tracePt t="886235" x="6965950" y="5480050"/>
          <p14:tracePt t="886244" x="6959600" y="5480050"/>
          <p14:tracePt t="886257" x="6953250" y="5486400"/>
          <p14:tracePt t="886273" x="6946900" y="5492750"/>
          <p14:tracePt t="886643" x="6946900" y="5480050"/>
          <p14:tracePt t="886649" x="6965950" y="5473700"/>
          <p14:tracePt t="886659" x="6978650" y="5454650"/>
          <p14:tracePt t="886660" x="6991350" y="5448300"/>
          <p14:tracePt t="886673" x="7048500" y="5397500"/>
          <p14:tracePt t="886690" x="7124700" y="5314950"/>
          <p14:tracePt t="886707" x="7143750" y="5283200"/>
          <p14:tracePt t="886723" x="7162800" y="5238750"/>
          <p14:tracePt t="886740" x="7175500" y="5194300"/>
          <p14:tracePt t="886757" x="7175500" y="5156200"/>
          <p14:tracePt t="886773" x="7175500" y="5149850"/>
          <p14:tracePt t="886790" x="7175500" y="5143500"/>
          <p14:tracePt t="887155" x="7175500" y="5137150"/>
          <p14:tracePt t="887163" x="7175500" y="5130800"/>
          <p14:tracePt t="887187" x="7175500" y="5124450"/>
          <p14:tracePt t="887235" x="7175500" y="5118100"/>
          <p14:tracePt t="887259" x="7175500" y="5111750"/>
          <p14:tracePt t="887307" x="7175500" y="5105400"/>
          <p14:tracePt t="887588" x="7175500" y="5099050"/>
          <p14:tracePt t="887605" x="7175500" y="5092700"/>
          <p14:tracePt t="887788" x="7175500" y="5086350"/>
          <p14:tracePt t="887817" x="7175500" y="5080000"/>
          <p14:tracePt t="887916" x="7175500" y="5073650"/>
          <p14:tracePt t="887924" x="7169150" y="5073650"/>
          <p14:tracePt t="887941" x="7169150" y="5067300"/>
          <p14:tracePt t="887943" x="7169150" y="5054600"/>
          <p14:tracePt t="887958" x="7169150" y="5035550"/>
          <p14:tracePt t="887974" x="7156450" y="5016500"/>
          <p14:tracePt t="887992" x="7150100" y="4984750"/>
          <p14:tracePt t="888008" x="7143750" y="4972050"/>
          <p14:tracePt t="888025" x="7137400" y="4953000"/>
          <p14:tracePt t="888041" x="7137400" y="4940300"/>
          <p14:tracePt t="888058" x="7137400" y="4933950"/>
          <p14:tracePt t="888075" x="7137400" y="4927600"/>
          <p14:tracePt t="888091" x="7137400" y="4921250"/>
          <p14:tracePt t="888108" x="7131050" y="4908550"/>
          <p14:tracePt t="888124" x="7124700" y="4889500"/>
          <p14:tracePt t="888141" x="7118350" y="4883150"/>
          <p14:tracePt t="888158" x="7105650" y="4864100"/>
          <p14:tracePt t="888174" x="7092950" y="4851400"/>
          <p14:tracePt t="888192" x="7073900" y="4832350"/>
          <p14:tracePt t="888208" x="7061200" y="4819650"/>
          <p14:tracePt t="888224" x="7048500" y="4806950"/>
          <p14:tracePt t="888241" x="7035800" y="4806950"/>
          <p14:tracePt t="888258" x="7029450" y="4800600"/>
          <p14:tracePt t="888275" x="7016750" y="4800600"/>
          <p14:tracePt t="888291" x="7010400" y="4800600"/>
          <p14:tracePt t="888308" x="7004050" y="4800600"/>
          <p14:tracePt t="888324" x="6997700" y="4800600"/>
          <p14:tracePt t="888364" x="6991350" y="4800600"/>
          <p14:tracePt t="888374" x="6985000" y="4800600"/>
          <p14:tracePt t="888384" x="6978650" y="4794250"/>
          <p14:tracePt t="888420" x="6972300" y="4794250"/>
          <p14:tracePt t="888436" x="6965950" y="4794250"/>
          <p14:tracePt t="888468" x="6959600" y="4794250"/>
          <p14:tracePt t="888476" x="6953250" y="4787900"/>
          <p14:tracePt t="888484" x="6946900" y="4787900"/>
          <p14:tracePt t="888492" x="6946900" y="4781550"/>
          <p14:tracePt t="888500" x="6940550" y="4775200"/>
          <p14:tracePt t="888508" x="6934200" y="4775200"/>
          <p14:tracePt t="888524" x="6927850" y="4768850"/>
          <p14:tracePt t="888541" x="6908800" y="4762500"/>
          <p14:tracePt t="888558" x="6896100" y="4756150"/>
          <p14:tracePt t="888574" x="6883400" y="4756150"/>
          <p14:tracePt t="888591" x="6864350" y="4756150"/>
          <p14:tracePt t="888608" x="6851650" y="4756150"/>
          <p14:tracePt t="888624" x="6845300" y="4756150"/>
          <p14:tracePt t="888724" x="6851650" y="4749800"/>
          <p14:tracePt t="888732" x="6858000" y="4749800"/>
          <p14:tracePt t="888740" x="6858000" y="4743450"/>
          <p14:tracePt t="888747" x="6870700" y="4743450"/>
          <p14:tracePt t="888758" x="6883400" y="4737100"/>
          <p14:tracePt t="888774" x="6896100" y="4737100"/>
          <p14:tracePt t="888948" x="6889750" y="4737100"/>
          <p14:tracePt t="888964" x="6883400" y="4737100"/>
          <p14:tracePt t="888972" x="6877050" y="4737100"/>
          <p14:tracePt t="888979" x="6864350" y="4737100"/>
          <p14:tracePt t="888991" x="6845300" y="4737100"/>
          <p14:tracePt t="889008" x="6832600" y="4737100"/>
          <p14:tracePt t="889024" x="6813550" y="4737100"/>
          <p14:tracePt t="889041" x="6788150" y="4737100"/>
          <p14:tracePt t="889058" x="6750050" y="4737100"/>
          <p14:tracePt t="889075" x="6724650" y="4737100"/>
          <p14:tracePt t="889091" x="6673850" y="4737100"/>
          <p14:tracePt t="889108" x="6635750" y="4737100"/>
          <p14:tracePt t="889125" x="6610350" y="4737100"/>
          <p14:tracePt t="889141" x="6597650" y="4737100"/>
          <p14:tracePt t="889158" x="6591300" y="4737100"/>
          <p14:tracePt t="889292" x="6597650" y="4737100"/>
          <p14:tracePt t="889300" x="6610350" y="4737100"/>
          <p14:tracePt t="889307" x="6616700" y="4737100"/>
          <p14:tracePt t="889314" x="6642100" y="4730750"/>
          <p14:tracePt t="889324" x="6667500" y="4730750"/>
          <p14:tracePt t="889341" x="6680200" y="4724400"/>
          <p14:tracePt t="889358" x="6705600" y="4724400"/>
          <p14:tracePt t="889374" x="6718300" y="4724400"/>
          <p14:tracePt t="889391" x="6731000" y="4724400"/>
          <p14:tracePt t="889408" x="6743700" y="4724400"/>
          <p14:tracePt t="889460" x="6750050" y="4724400"/>
          <p14:tracePt t="889476" x="6756400" y="4724400"/>
          <p14:tracePt t="889492" x="6762750" y="4724400"/>
          <p14:tracePt t="889509" x="6775450" y="4724400"/>
          <p14:tracePt t="889509" x="6781800" y="4724400"/>
          <p14:tracePt t="889524" x="6794500" y="4724400"/>
          <p14:tracePt t="889541" x="6807200" y="4724400"/>
          <p14:tracePt t="889558" x="6819900" y="4724400"/>
          <p14:tracePt t="889596" x="6826250" y="4724400"/>
          <p14:tracePt t="889612" x="6832600" y="4724400"/>
          <p14:tracePt t="889628" x="6832600" y="4718050"/>
          <p14:tracePt t="889630" x="6838950" y="4718050"/>
          <p14:tracePt t="889700" x="6845300" y="4718050"/>
          <p14:tracePt t="889717" x="6858000" y="4718050"/>
          <p14:tracePt t="889719" x="6864350" y="4718050"/>
          <p14:tracePt t="889724" x="6883400" y="4718050"/>
          <p14:tracePt t="889741" x="6896100" y="4718050"/>
          <p14:tracePt t="889758" x="6921500" y="4718050"/>
          <p14:tracePt t="889774" x="6934200" y="4718050"/>
          <p14:tracePt t="889791" x="6946900" y="4718050"/>
          <p14:tracePt t="889808" x="6965950" y="4718050"/>
          <p14:tracePt t="889824" x="6972300" y="4718050"/>
          <p14:tracePt t="889841" x="6978650" y="4718050"/>
          <p14:tracePt t="889884" x="6985000" y="4718050"/>
          <p14:tracePt t="890156" x="6985000" y="4724400"/>
          <p14:tracePt t="890158" x="6978650" y="4724400"/>
          <p14:tracePt t="890174" x="6965950" y="4730750"/>
          <p14:tracePt t="890175" x="6953250" y="4743450"/>
          <p14:tracePt t="890191" x="6940550" y="4749800"/>
          <p14:tracePt t="890208" x="6921500" y="4768850"/>
          <p14:tracePt t="890224" x="6915150" y="4775200"/>
          <p14:tracePt t="890241" x="6908800" y="4781550"/>
          <p14:tracePt t="890258" x="6896100" y="4787900"/>
          <p14:tracePt t="890274" x="6896100" y="4800600"/>
          <p14:tracePt t="890291" x="6883400" y="4806950"/>
          <p14:tracePt t="890308" x="6877050" y="4826000"/>
          <p14:tracePt t="890325" x="6864350" y="4832350"/>
          <p14:tracePt t="890341" x="6851650" y="4845050"/>
          <p14:tracePt t="890357" x="6826250" y="4857750"/>
          <p14:tracePt t="890374" x="6800850" y="4876800"/>
          <p14:tracePt t="890391" x="6769100" y="4889500"/>
          <p14:tracePt t="890408" x="6737350" y="4902200"/>
          <p14:tracePt t="890424" x="6705600" y="4914900"/>
          <p14:tracePt t="890441" x="6661150" y="4927600"/>
          <p14:tracePt t="890457" x="6565900" y="4946650"/>
          <p14:tracePt t="890474" x="6477000" y="4965700"/>
          <p14:tracePt t="890491" x="6343650" y="4965700"/>
          <p14:tracePt t="890508" x="6235700" y="4965700"/>
          <p14:tracePt t="890525" x="6102350" y="4953000"/>
          <p14:tracePt t="890541" x="5956300" y="4921250"/>
          <p14:tracePt t="890558" x="5784850" y="4883150"/>
          <p14:tracePt t="890574" x="5657850" y="4870450"/>
          <p14:tracePt t="890591" x="5537200" y="4870450"/>
          <p14:tracePt t="890608" x="5429250" y="4870450"/>
          <p14:tracePt t="890624" x="5353050" y="4870450"/>
          <p14:tracePt t="890641" x="5295900" y="4870450"/>
          <p14:tracePt t="890658" x="5270500" y="4870450"/>
          <p14:tracePt t="890674" x="5251450" y="4870450"/>
          <p14:tracePt t="890691" x="5238750" y="4870450"/>
          <p14:tracePt t="890708" x="5238750" y="4876800"/>
          <p14:tracePt t="890725" x="5238750" y="4883150"/>
          <p14:tracePt t="890884" x="5245100" y="4883150"/>
          <p14:tracePt t="890892" x="5257800" y="4883150"/>
          <p14:tracePt t="890900" x="5264150" y="4883150"/>
          <p14:tracePt t="890908" x="5289550" y="4883150"/>
          <p14:tracePt t="890924" x="5302250" y="4883150"/>
          <p14:tracePt t="890925" x="5353050" y="4883150"/>
          <p14:tracePt t="890941" x="5448300" y="4883150"/>
          <p14:tracePt t="890957" x="5588000" y="4883150"/>
          <p14:tracePt t="890974" x="5740400" y="4876800"/>
          <p14:tracePt t="890991" x="5918200" y="4870450"/>
          <p14:tracePt t="891008" x="6070600" y="4870450"/>
          <p14:tracePt t="891024" x="6184900" y="4870450"/>
          <p14:tracePt t="891041" x="6267450" y="4870450"/>
          <p14:tracePt t="891058" x="6343650" y="4870450"/>
          <p14:tracePt t="891074" x="6388100" y="4864100"/>
          <p14:tracePt t="891074" x="6407150" y="4864100"/>
          <p14:tracePt t="891092" x="6426200" y="4864100"/>
          <p14:tracePt t="891107" x="6438900" y="4864100"/>
          <p14:tracePt t="891124" x="6445250" y="4857750"/>
          <p14:tracePt t="891141" x="6457950" y="4851400"/>
          <p14:tracePt t="891158" x="6470650" y="4851400"/>
          <p14:tracePt t="891174" x="6489700" y="4851400"/>
          <p14:tracePt t="891191" x="6508750" y="4845050"/>
          <p14:tracePt t="891208" x="6521450" y="4838700"/>
          <p14:tracePt t="891224" x="6534150" y="4838700"/>
          <p14:tracePt t="891241" x="6540500" y="4838700"/>
          <p14:tracePt t="891361" x="6546850" y="4838700"/>
          <p14:tracePt t="891372" x="6553200" y="4838700"/>
          <p14:tracePt t="891380" x="6559550" y="4838700"/>
          <p14:tracePt t="891388" x="6565900" y="4838700"/>
          <p14:tracePt t="891407" x="6584950" y="4838700"/>
          <p14:tracePt t="891409" x="6597650" y="4838700"/>
          <p14:tracePt t="891424" x="6616700" y="4838700"/>
          <p14:tracePt t="891441" x="6629400" y="4838700"/>
          <p14:tracePt t="891458" x="6648450" y="4838700"/>
          <p14:tracePt t="891474" x="6680200" y="4832350"/>
          <p14:tracePt t="891491" x="6718300" y="4832350"/>
          <p14:tracePt t="891507" x="6750050" y="4826000"/>
          <p14:tracePt t="891525" x="6775450" y="4819650"/>
          <p14:tracePt t="891541" x="6788150" y="4819650"/>
          <p14:tracePt t="891557" x="6800850" y="4819650"/>
          <p14:tracePt t="891574" x="6819900" y="4819650"/>
          <p14:tracePt t="891591" x="6832600" y="4813300"/>
          <p14:tracePt t="891608" x="6845300" y="4813300"/>
          <p14:tracePt t="891624" x="6858000" y="4813300"/>
          <p14:tracePt t="891641" x="6870700" y="4806950"/>
          <p14:tracePt t="891658" x="6877050" y="4806950"/>
          <p14:tracePt t="891674" x="6889750" y="4800600"/>
          <p14:tracePt t="891692" x="6908800" y="4800600"/>
          <p14:tracePt t="891708" x="6921500" y="4794250"/>
          <p14:tracePt t="891725" x="6934200" y="4794250"/>
          <p14:tracePt t="891741" x="6953250" y="4794250"/>
          <p14:tracePt t="891788" x="6959600" y="4787900"/>
          <p14:tracePt t="891796" x="6965950" y="4787900"/>
          <p14:tracePt t="891804" x="6972300" y="4787900"/>
          <p14:tracePt t="891808" x="6978650" y="4787900"/>
          <p14:tracePt t="891824" x="6985000" y="4781550"/>
          <p14:tracePt t="891841" x="6991350" y="4781550"/>
          <p14:tracePt t="891858" x="7004050" y="4781550"/>
          <p14:tracePt t="891874" x="7010400" y="4781550"/>
          <p14:tracePt t="891891" x="7023100" y="4781550"/>
          <p14:tracePt t="891908" x="7029450" y="4781550"/>
          <p14:tracePt t="891924" x="7035800" y="4781550"/>
          <p14:tracePt t="891964" x="7042150" y="4781550"/>
          <p14:tracePt t="892004" x="7048500" y="4781550"/>
          <p14:tracePt t="892036" x="7054850" y="4781550"/>
          <p14:tracePt t="892116" x="7061200" y="4781550"/>
          <p14:tracePt t="892180" x="7067550" y="4781550"/>
          <p14:tracePt t="892219" x="7073900" y="4781550"/>
          <p14:tracePt t="892236" x="7080250" y="4781550"/>
          <p14:tracePt t="892244" x="7092950" y="4775200"/>
          <p14:tracePt t="892257" x="7105650" y="4768850"/>
          <p14:tracePt t="892259" x="7118350" y="4762500"/>
          <p14:tracePt t="892274" x="7137400" y="4762500"/>
          <p14:tracePt t="892291" x="7156450" y="4762500"/>
          <p14:tracePt t="892291" x="7169150" y="4762500"/>
          <p14:tracePt t="892404" x="7175500" y="4762500"/>
          <p14:tracePt t="892620" x="7169150" y="4762500"/>
          <p14:tracePt t="892676" x="7162800" y="4762500"/>
          <p14:tracePt t="892691" x="7156450" y="4762500"/>
          <p14:tracePt t="892708" x="7150100" y="4762500"/>
          <p14:tracePt t="892724" x="7143750" y="4762500"/>
          <p14:tracePt t="892732" x="7137400" y="4762500"/>
          <p14:tracePt t="892741" x="7131050" y="4762500"/>
          <p14:tracePt t="892758" x="7118350" y="4762500"/>
          <p14:tracePt t="892804" x="7112000" y="4762500"/>
          <p14:tracePt t="892820" x="7105650" y="4762500"/>
          <p14:tracePt t="892827" x="7099300" y="4762500"/>
          <p14:tracePt t="892852" x="7092950" y="4762500"/>
          <p14:tracePt t="892860" x="7086600" y="4762500"/>
          <p14:tracePt t="892884" x="7080250" y="4756150"/>
          <p14:tracePt t="892892" x="7073900" y="4756150"/>
          <p14:tracePt t="892923" x="7067550" y="4756150"/>
          <p14:tracePt t="892948" x="7061200" y="4756150"/>
          <p14:tracePt t="892964" x="7054850" y="4756150"/>
          <p14:tracePt t="892972" x="7048500" y="4749800"/>
          <p14:tracePt t="892988" x="7042150" y="4749800"/>
          <p14:tracePt t="892996" x="7035800" y="4749800"/>
          <p14:tracePt t="893007" x="7029450" y="4743450"/>
          <p14:tracePt t="893024" x="7023100" y="4743450"/>
          <p14:tracePt t="893026" x="7010400" y="4743450"/>
          <p14:tracePt t="893068" x="7004050" y="4743450"/>
          <p14:tracePt t="893075" x="6997700" y="4743450"/>
          <p14:tracePt t="893092" x="6985000" y="4737100"/>
          <p14:tracePt t="893116" x="6978650" y="4737100"/>
          <p14:tracePt t="893132" x="6972300" y="4737100"/>
          <p14:tracePt t="893142" x="6965950" y="4737100"/>
          <p14:tracePt t="893151" x="6959600" y="4737100"/>
          <p14:tracePt t="893180" x="6953250" y="4737100"/>
          <p14:tracePt t="893184" x="6946900" y="4737100"/>
          <p14:tracePt t="893212" x="6940550" y="4737100"/>
          <p14:tracePt t="893212" x="6934200" y="4737100"/>
          <p14:tracePt t="893224" x="6921500" y="4737100"/>
          <p14:tracePt t="893241" x="6915150" y="4737100"/>
          <p14:tracePt t="893257" x="6908800" y="4737100"/>
          <p14:tracePt t="893275" x="6896100" y="4737100"/>
          <p14:tracePt t="893291" x="6889750" y="4730750"/>
          <p14:tracePt t="893308" x="6883400" y="4730750"/>
          <p14:tracePt t="893324" x="6877050" y="4730750"/>
          <p14:tracePt t="893341" x="6864350" y="4730750"/>
          <p14:tracePt t="893357" x="6858000" y="4730750"/>
          <p14:tracePt t="893374" x="6851650" y="4730750"/>
          <p14:tracePt t="893391" x="6838950" y="4724400"/>
          <p14:tracePt t="893407" x="6832600" y="4724400"/>
          <p14:tracePt t="893424" x="6819900" y="4724400"/>
          <p14:tracePt t="893441" x="6807200" y="4724400"/>
          <p14:tracePt t="893457" x="6788150" y="4718050"/>
          <p14:tracePt t="893474" x="6769100" y="4718050"/>
          <p14:tracePt t="893491" x="6743700" y="4711700"/>
          <p14:tracePt t="893507" x="6718300" y="4711700"/>
          <p14:tracePt t="893524" x="6705600" y="4711700"/>
          <p14:tracePt t="893540" x="6699250" y="4711700"/>
          <p14:tracePt t="893557" x="6680200" y="4711700"/>
          <p14:tracePt t="893574" x="6673850" y="4711700"/>
          <p14:tracePt t="893591" x="6654800" y="4711700"/>
          <p14:tracePt t="893607" x="6642100" y="4711700"/>
          <p14:tracePt t="893624" x="6629400" y="4711700"/>
          <p14:tracePt t="893641" x="6610350" y="4711700"/>
          <p14:tracePt t="893657" x="6597650" y="4711700"/>
          <p14:tracePt t="893674" x="6578600" y="4705350"/>
          <p14:tracePt t="893691" x="6559550" y="4699000"/>
          <p14:tracePt t="893691" x="6553200" y="4699000"/>
          <p14:tracePt t="893708" x="6534150" y="4692650"/>
          <p14:tracePt t="893724" x="6508750" y="4692650"/>
          <p14:tracePt t="893740" x="6477000" y="4686300"/>
          <p14:tracePt t="893757" x="6438900" y="4679950"/>
          <p14:tracePt t="893774" x="6413500" y="4667250"/>
          <p14:tracePt t="893791" x="6400800" y="4660900"/>
          <p14:tracePt t="893807" x="6381750" y="4654550"/>
          <p14:tracePt t="893824" x="6350000" y="4648200"/>
          <p14:tracePt t="893841" x="6318250" y="4641850"/>
          <p14:tracePt t="893857" x="6299200" y="4635500"/>
          <p14:tracePt t="893874" x="6267450" y="4635500"/>
          <p14:tracePt t="893891" x="6248400" y="4629150"/>
          <p14:tracePt t="893908" x="6242050" y="4622800"/>
          <p14:tracePt t="893924" x="6223000" y="4622800"/>
          <p14:tracePt t="893941" x="6203950" y="4622800"/>
          <p14:tracePt t="893958" x="6178550" y="4622800"/>
          <p14:tracePt t="893974" x="6165850" y="4622800"/>
          <p14:tracePt t="893991" x="6134100" y="4616450"/>
          <p14:tracePt t="894008" x="6115050" y="4616450"/>
          <p14:tracePt t="894024" x="6089650" y="4616450"/>
          <p14:tracePt t="894041" x="6051550" y="4616450"/>
          <p14:tracePt t="894057" x="6032500" y="4610100"/>
          <p14:tracePt t="894074" x="6000750" y="4610100"/>
          <p14:tracePt t="894091" x="5975350" y="4610100"/>
          <p14:tracePt t="894108" x="5943600" y="4610100"/>
          <p14:tracePt t="894124" x="5924550" y="4610100"/>
          <p14:tracePt t="894141" x="5892800" y="4597400"/>
          <p14:tracePt t="894158" x="5867400" y="4597400"/>
          <p14:tracePt t="894174" x="5848350" y="4597400"/>
          <p14:tracePt t="894190" x="5829300" y="4597400"/>
          <p14:tracePt t="894207" x="5816600" y="4597400"/>
          <p14:tracePt t="894224" x="5803900" y="4597400"/>
          <p14:tracePt t="894241" x="5784850" y="4597400"/>
          <p14:tracePt t="894257" x="5765800" y="4597400"/>
          <p14:tracePt t="894274" x="5753100" y="4597400"/>
          <p14:tracePt t="894291" x="5740400" y="4597400"/>
          <p14:tracePt t="894291" x="5734050" y="4597400"/>
          <p14:tracePt t="894307" x="5727700" y="4597400"/>
          <p14:tracePt t="894324" x="5721350" y="4597400"/>
          <p14:tracePt t="894341" x="5715000" y="4597400"/>
          <p14:tracePt t="894357" x="5702300" y="4597400"/>
          <p14:tracePt t="894374" x="5695950" y="4591050"/>
          <p14:tracePt t="894391" x="5683250" y="4591050"/>
          <p14:tracePt t="894407" x="5670550" y="4591050"/>
          <p14:tracePt t="894424" x="5657850" y="4591050"/>
          <p14:tracePt t="894460" x="5651500" y="4591050"/>
          <p14:tracePt t="894707" x="5645150" y="4591050"/>
          <p14:tracePt t="894731" x="5638800" y="4591050"/>
          <p14:tracePt t="894780" x="5632450" y="4591050"/>
          <p14:tracePt t="894835" x="5626100" y="4591050"/>
          <p14:tracePt t="894859" x="5619750" y="4591050"/>
          <p14:tracePt t="894907" x="5613400" y="4591050"/>
          <p14:tracePt t="894947" x="5607050" y="4591050"/>
          <p14:tracePt t="894979" x="5600700" y="4597400"/>
          <p14:tracePt t="895059" x="5594350" y="4597400"/>
          <p14:tracePt t="895067" x="5588000" y="4597400"/>
          <p14:tracePt t="895084" x="5581650" y="4603750"/>
          <p14:tracePt t="895099" x="5581650" y="4610100"/>
          <p14:tracePt t="895107" x="5575300" y="4610100"/>
          <p14:tracePt t="895124" x="5568950" y="4610100"/>
          <p14:tracePt t="895125" x="5562600" y="4610100"/>
          <p14:tracePt t="895141" x="5562600" y="4616450"/>
          <p14:tracePt t="895187" x="5556250" y="4616450"/>
          <p14:tracePt t="895195" x="5549900" y="4616450"/>
          <p14:tracePt t="895219" x="5549900" y="4622800"/>
          <p14:tracePt t="895259" x="5543550" y="4622800"/>
          <p14:tracePt t="895315" x="5543550" y="4629150"/>
          <p14:tracePt t="895324" x="5537200" y="4629150"/>
          <p14:tracePt t="895347" x="5530850" y="4629150"/>
          <p14:tracePt t="895475" x="5524500" y="4629150"/>
          <p14:tracePt t="895564" x="5518150" y="4629150"/>
          <p14:tracePt t="897619" x="5511800" y="4635500"/>
          <p14:tracePt t="897627" x="5505450" y="4635500"/>
          <p14:tracePt t="897635" x="5499100" y="4635500"/>
          <p14:tracePt t="897643" x="5486400" y="4635500"/>
          <p14:tracePt t="897657" x="5473700" y="4635500"/>
          <p14:tracePt t="897674" x="5467350" y="4635500"/>
          <p14:tracePt t="897690" x="5461000" y="4635500"/>
          <p14:tracePt t="897739" x="5454650" y="4635500"/>
          <p14:tracePt t="897787" x="5448300" y="4635500"/>
          <p14:tracePt t="897804" x="5441950" y="4635500"/>
          <p14:tracePt t="897859" x="5435600" y="4635500"/>
          <p14:tracePt t="897882" x="5429250" y="4635500"/>
          <p14:tracePt t="897915" x="5422900" y="4635500"/>
          <p14:tracePt t="897963" x="5416550" y="4635500"/>
          <p14:tracePt t="899571" x="5410200" y="4635500"/>
          <p14:tracePt t="899595" x="5403850" y="4629150"/>
          <p14:tracePt t="899603" x="5397500" y="4629150"/>
          <p14:tracePt t="899611" x="5391150" y="4622800"/>
          <p14:tracePt t="899635" x="5384800" y="4622800"/>
          <p14:tracePt t="899643" x="5378450" y="4622800"/>
          <p14:tracePt t="899657" x="5372100" y="4622800"/>
          <p14:tracePt t="899659" x="5365750" y="4616450"/>
          <p14:tracePt t="899674" x="5353050" y="4610100"/>
          <p14:tracePt t="899690" x="5334000" y="4610100"/>
          <p14:tracePt t="899708" x="5321300" y="4603750"/>
          <p14:tracePt t="899747" x="5314950" y="4603750"/>
          <p14:tracePt t="899749" x="5302250" y="4603750"/>
          <p14:tracePt t="899780" x="5289550" y="4603750"/>
          <p14:tracePt t="899790" x="5283200" y="4603750"/>
          <p14:tracePt t="899792" x="5270500" y="4603750"/>
          <p14:tracePt t="899807" x="5257800" y="4603750"/>
          <p14:tracePt t="899823" x="5238750" y="4603750"/>
          <p14:tracePt t="899841" x="5226050" y="4603750"/>
          <p14:tracePt t="899857" x="5207000" y="4603750"/>
          <p14:tracePt t="899874" x="5187950" y="4603750"/>
          <p14:tracePt t="899890" x="5156200" y="4616450"/>
          <p14:tracePt t="899907" x="5130800" y="4616450"/>
          <p14:tracePt t="899924" x="5118100" y="4616450"/>
          <p14:tracePt t="899940" x="5099050" y="4622800"/>
          <p14:tracePt t="899957" x="5086350" y="4629150"/>
          <p14:tracePt t="899974" x="5073650" y="4629150"/>
          <p14:tracePt t="899990" x="5060950" y="4641850"/>
          <p14:tracePt t="900007" x="5041900" y="4648200"/>
          <p14:tracePt t="900023" x="5029200" y="4648200"/>
          <p14:tracePt t="900041" x="5010150" y="4654550"/>
          <p14:tracePt t="900057" x="4997450" y="4660900"/>
          <p14:tracePt t="900073" x="4991100" y="4667250"/>
          <p14:tracePt t="900091" x="4959350" y="4673600"/>
          <p14:tracePt t="900107" x="4927600" y="4692650"/>
          <p14:tracePt t="900124" x="4876800" y="4711700"/>
          <p14:tracePt t="900140" x="4826000" y="4730750"/>
          <p14:tracePt t="900158" x="4762500" y="4756150"/>
          <p14:tracePt t="900173" x="4705350" y="4762500"/>
          <p14:tracePt t="900190" x="4641850" y="4768850"/>
          <p14:tracePt t="900207" x="4584700" y="4768850"/>
          <p14:tracePt t="900223" x="4533900" y="4768850"/>
          <p14:tracePt t="900240" x="4502150" y="4768850"/>
          <p14:tracePt t="900257" x="4483100" y="4768850"/>
          <p14:tracePt t="900274" x="4457700" y="4768850"/>
          <p14:tracePt t="900291" x="4438650" y="4768850"/>
          <p14:tracePt t="900307" x="4425950" y="4768850"/>
          <p14:tracePt t="900324" x="4413250" y="4768850"/>
          <p14:tracePt t="900340" x="4387850" y="4768850"/>
          <p14:tracePt t="900358" x="4375150" y="4762500"/>
          <p14:tracePt t="900373" x="4362450" y="4762500"/>
          <p14:tracePt t="900390" x="4349750" y="4762500"/>
          <p14:tracePt t="900407" x="4343400" y="4762500"/>
          <p14:tracePt t="900423" x="4337050" y="4762500"/>
          <p14:tracePt t="900440" x="4330700" y="4762500"/>
          <p14:tracePt t="900491" x="4324350" y="4762500"/>
          <p14:tracePt t="900507" x="4318000" y="4762500"/>
          <p14:tracePt t="900587" x="4311650" y="4762500"/>
          <p14:tracePt t="900635" x="4305300" y="4762500"/>
          <p14:tracePt t="900643" x="4298950" y="4762500"/>
          <p14:tracePt t="900667" x="4286250" y="4762500"/>
          <p14:tracePt t="900675" x="4273550" y="4762500"/>
          <p14:tracePt t="900691" x="4260850" y="4762500"/>
          <p14:tracePt t="900692" x="4241800" y="4762500"/>
          <p14:tracePt t="900707" x="4184650" y="4762500"/>
          <p14:tracePt t="900724" x="4133850" y="4762500"/>
          <p14:tracePt t="900740" x="4089400" y="4762500"/>
          <p14:tracePt t="900757" x="4044950" y="4756150"/>
          <p14:tracePt t="900774" x="3994150" y="4756150"/>
          <p14:tracePt t="900790" x="3949700" y="4756150"/>
          <p14:tracePt t="900807" x="3898900" y="4756150"/>
          <p14:tracePt t="900823" x="3854450" y="4749800"/>
          <p14:tracePt t="900841" x="3810000" y="4749800"/>
          <p14:tracePt t="900857" x="3759200" y="4749800"/>
          <p14:tracePt t="900873" x="3708400" y="4743450"/>
          <p14:tracePt t="900873" x="3683000" y="4737100"/>
          <p14:tracePt t="900891" x="3651250" y="4730750"/>
          <p14:tracePt t="900907" x="3575050" y="4730750"/>
          <p14:tracePt t="900924" x="3530600" y="4730750"/>
          <p14:tracePt t="900940" x="3479800" y="4730750"/>
          <p14:tracePt t="900957" x="3429000" y="4730750"/>
          <p14:tracePt t="900974" x="3403600" y="4730750"/>
          <p14:tracePt t="900990" x="3371850" y="4730750"/>
          <p14:tracePt t="901007" x="3327400" y="4730750"/>
          <p14:tracePt t="901023" x="3276600" y="4724400"/>
          <p14:tracePt t="901040" x="3206750" y="4711700"/>
          <p14:tracePt t="901057" x="3117850" y="4705350"/>
          <p14:tracePt t="901073" x="3003550" y="4660900"/>
          <p14:tracePt t="901090" x="2857500" y="4629150"/>
          <p14:tracePt t="901090" x="2787650" y="4591050"/>
          <p14:tracePt t="901107" x="2660650" y="4533900"/>
          <p14:tracePt t="901124" x="2520950" y="4438650"/>
          <p14:tracePt t="901140" x="2381250" y="4343400"/>
          <p14:tracePt t="901157" x="2254250" y="4260850"/>
          <p14:tracePt t="901174" x="2165350" y="4210050"/>
          <p14:tracePt t="901190" x="2076450" y="4133850"/>
          <p14:tracePt t="901207" x="1993900" y="4051300"/>
          <p14:tracePt t="901223" x="1924050" y="3956050"/>
          <p14:tracePt t="901240" x="1866900" y="3867150"/>
          <p14:tracePt t="901257" x="1822450" y="3803650"/>
          <p14:tracePt t="901273" x="1797050" y="3765550"/>
          <p14:tracePt t="901290" x="1778000" y="3733800"/>
          <p14:tracePt t="901307" x="1778000" y="3714750"/>
          <p14:tracePt t="901324" x="1778000" y="3683000"/>
          <p14:tracePt t="901340" x="1778000" y="3651250"/>
          <p14:tracePt t="901357" x="1778000" y="3606800"/>
          <p14:tracePt t="901374" x="1784350" y="3587750"/>
          <p14:tracePt t="901390" x="1797050" y="3562350"/>
          <p14:tracePt t="901407" x="1816100" y="3549650"/>
          <p14:tracePt t="901423" x="1841500" y="3530600"/>
          <p14:tracePt t="901440" x="1860550" y="3517900"/>
          <p14:tracePt t="901457" x="1879600" y="3511550"/>
          <p14:tracePt t="901473" x="1898650" y="3498850"/>
          <p14:tracePt t="901491" x="1943100" y="3486150"/>
          <p14:tracePt t="901507" x="2000250" y="3486150"/>
          <p14:tracePt t="901524" x="2057400" y="3486150"/>
          <p14:tracePt t="901540" x="2127250" y="3492500"/>
          <p14:tracePt t="901557" x="2165350" y="3492500"/>
          <p14:tracePt t="901574" x="2178050" y="3492500"/>
          <p14:tracePt t="901611" x="2184400" y="3492500"/>
          <p14:tracePt t="901635" x="2190750" y="3492500"/>
          <p14:tracePt t="902667" x="2190750" y="3511550"/>
          <p14:tracePt t="902675" x="2184400" y="3517900"/>
          <p14:tracePt t="902683" x="2178050" y="3524250"/>
          <p14:tracePt t="902690" x="2171700" y="3536950"/>
          <p14:tracePt t="902707" x="2159000" y="3556000"/>
          <p14:tracePt t="902723" x="2152650" y="3562350"/>
          <p14:tracePt t="902740" x="2152650" y="3568700"/>
          <p14:tracePt t="902757" x="2146300" y="3575050"/>
          <p14:tracePt t="902774" x="2139950" y="3581400"/>
          <p14:tracePt t="902790" x="2133600" y="3594100"/>
          <p14:tracePt t="902807" x="2127250" y="3600450"/>
          <p14:tracePt t="902823" x="2120900" y="3613150"/>
          <p14:tracePt t="902859" x="2120900" y="3619500"/>
          <p14:tracePt t="902873" x="2120900" y="3625850"/>
          <p14:tracePt t="902874" x="2114550" y="3632200"/>
          <p14:tracePt t="902874" x="2114550" y="3638550"/>
          <p14:tracePt t="902891" x="2108200" y="3644900"/>
          <p14:tracePt t="902907" x="2108200" y="3663950"/>
          <p14:tracePt t="902923" x="2108200" y="3676650"/>
          <p14:tracePt t="902940" x="2108200" y="3683000"/>
          <p14:tracePt t="902957" x="2108200" y="3695700"/>
          <p14:tracePt t="902973" x="2108200" y="3708400"/>
          <p14:tracePt t="902990" x="2108200" y="3721100"/>
          <p14:tracePt t="903007" x="2108200" y="3733800"/>
          <p14:tracePt t="903024" x="2108200" y="3740150"/>
          <p14:tracePt t="903040" x="2108200" y="3759200"/>
          <p14:tracePt t="903057" x="2108200" y="3765550"/>
          <p14:tracePt t="903074" x="2108200" y="3771900"/>
          <p14:tracePt t="903090" x="2108200" y="3784600"/>
          <p14:tracePt t="903107" x="2108200" y="3790950"/>
          <p14:tracePt t="903124" x="2108200" y="3803650"/>
          <p14:tracePt t="903140" x="2108200" y="3810000"/>
          <p14:tracePt t="903157" x="2108200" y="3816350"/>
          <p14:tracePt t="903173" x="2108200" y="3829050"/>
          <p14:tracePt t="903191" x="2108200" y="3835400"/>
          <p14:tracePt t="903207" x="2108200" y="3841750"/>
          <p14:tracePt t="903224" x="2108200" y="3848100"/>
          <p14:tracePt t="903240" x="2108200" y="3854450"/>
          <p14:tracePt t="903257" x="2108200" y="3860800"/>
          <p14:tracePt t="903274" x="2108200" y="3867150"/>
          <p14:tracePt t="903290" x="2108200" y="3879850"/>
          <p14:tracePt t="903308" x="2108200" y="3886200"/>
          <p14:tracePt t="903323" x="2108200" y="3892550"/>
          <p14:tracePt t="903340" x="2108200" y="3898900"/>
          <p14:tracePt t="903357" x="2108200" y="3911600"/>
          <p14:tracePt t="903373" x="2108200" y="3917950"/>
          <p14:tracePt t="903391" x="2108200" y="3924300"/>
          <p14:tracePt t="903406" x="2108200" y="3930650"/>
          <p14:tracePt t="903459" x="2108200" y="3937000"/>
          <p14:tracePt t="903467" x="2108200" y="3943350"/>
          <p14:tracePt t="903475" x="2108200" y="3949700"/>
          <p14:tracePt t="903507" x="2108200" y="3956050"/>
          <p14:tracePt t="903523" x="2108200" y="3962400"/>
          <p14:tracePt t="903547" x="2108200" y="3968750"/>
          <p14:tracePt t="903555" x="2108200" y="3975100"/>
          <p14:tracePt t="903573" x="2108200" y="3981450"/>
          <p14:tracePt t="903575" x="2108200" y="3987800"/>
          <p14:tracePt t="903590" x="2108200" y="3994150"/>
          <p14:tracePt t="903635" x="2108200" y="4000500"/>
          <p14:tracePt t="903659" x="2101850" y="4000500"/>
          <p14:tracePt t="903819" x="2101850" y="4006850"/>
          <p14:tracePt t="903835" x="2101850" y="4013200"/>
          <p14:tracePt t="903971" x="2101850" y="4019550"/>
          <p14:tracePt t="904019" x="2101850" y="4025900"/>
          <p14:tracePt t="904036" x="2108200" y="4025900"/>
          <p14:tracePt t="905292" x="2108200" y="4032250"/>
          <p14:tracePt t="905308" x="2114550" y="4032250"/>
          <p14:tracePt t="907204" x="2120900" y="4032250"/>
          <p14:tracePt t="907308" x="2127250" y="4032250"/>
          <p14:tracePt t="911211" x="2127250" y="4038600"/>
          <p14:tracePt t="911404" x="2127250" y="4044950"/>
          <p14:tracePt t="911987" x="2133600" y="4044950"/>
          <p14:tracePt t="911995" x="2133600" y="4051300"/>
          <p14:tracePt t="912012" x="2139950" y="4057650"/>
          <p14:tracePt t="912012" x="2146300" y="4057650"/>
          <p14:tracePt t="912024" x="2152650" y="4064000"/>
          <p14:tracePt t="912041" x="2159000" y="4070350"/>
          <p14:tracePt t="912057" x="2165350" y="4070350"/>
          <p14:tracePt t="912074" x="2171700" y="4083050"/>
          <p14:tracePt t="912091" x="2178050" y="4083050"/>
          <p14:tracePt t="912107" x="2184400" y="4089400"/>
          <p14:tracePt t="912171" x="2184400" y="4095750"/>
          <p14:tracePt t="912211" x="2190750" y="4095750"/>
          <p14:tracePt t="912227" x="2197100" y="4102100"/>
          <p14:tracePt t="912244" x="2203450" y="4102100"/>
          <p14:tracePt t="912252" x="2203450" y="4108450"/>
          <p14:tracePt t="912260" x="2203450" y="4114800"/>
          <p14:tracePt t="912274" x="2203450" y="4121150"/>
          <p14:tracePt t="912291" x="2203450" y="4127500"/>
          <p14:tracePt t="912292" x="2203450" y="4133850"/>
          <p14:tracePt t="912307" x="2216150" y="4140200"/>
          <p14:tracePt t="912324" x="2216150" y="4146550"/>
          <p14:tracePt t="912340" x="2216150" y="4152900"/>
          <p14:tracePt t="912357" x="2216150" y="4159250"/>
          <p14:tracePt t="912374" x="2222500" y="4171950"/>
          <p14:tracePt t="912411" x="2222500" y="4178300"/>
          <p14:tracePt t="912412" x="2222500" y="4184650"/>
          <p14:tracePt t="912424" x="2228850" y="4191000"/>
          <p14:tracePt t="912440" x="2235200" y="4203700"/>
          <p14:tracePt t="912457" x="2235200" y="4210050"/>
          <p14:tracePt t="912474" x="2247900" y="4222750"/>
          <p14:tracePt t="912491" x="2260600" y="4254500"/>
          <p14:tracePt t="912507" x="2286000" y="4260850"/>
          <p14:tracePt t="912524" x="2292350" y="4279900"/>
          <p14:tracePt t="912540" x="2311400" y="4286250"/>
          <p14:tracePt t="912557" x="2317750" y="4305300"/>
          <p14:tracePt t="912574" x="2336800" y="4305300"/>
          <p14:tracePt t="912590" x="2343150" y="4305300"/>
          <p14:tracePt t="912607" x="2362200" y="4318000"/>
          <p14:tracePt t="912644" x="2368550" y="4324350"/>
          <p14:tracePt t="912645" x="2374900" y="4324350"/>
          <p14:tracePt t="912657" x="2381250" y="4324350"/>
          <p14:tracePt t="912673" x="2387600" y="4324350"/>
          <p14:tracePt t="912691" x="2393950" y="4324350"/>
          <p14:tracePt t="912707" x="2406650" y="4324350"/>
          <p14:tracePt t="912724" x="2413000" y="4324350"/>
          <p14:tracePt t="912740" x="2419350" y="4330700"/>
          <p14:tracePt t="912779" x="2425700" y="4330700"/>
          <p14:tracePt t="913195" x="2419350" y="4337050"/>
          <p14:tracePt t="913211" x="2413000" y="4343400"/>
          <p14:tracePt t="913219" x="2406650" y="4343400"/>
          <p14:tracePt t="913227" x="2400300" y="4343400"/>
          <p14:tracePt t="913243" x="2400300" y="4349750"/>
          <p14:tracePt t="913257" x="2393950" y="4349750"/>
          <p14:tracePt t="913258" x="2387600" y="4349750"/>
          <p14:tracePt t="913292" x="2387600" y="4356100"/>
          <p14:tracePt t="913331" x="2381250" y="4356100"/>
          <p14:tracePt t="913563" x="2374900" y="4356100"/>
          <p14:tracePt t="913595" x="2368550" y="4356100"/>
          <p14:tracePt t="913659" x="2362200" y="4356100"/>
          <p14:tracePt t="913723" x="2355850" y="4356100"/>
          <p14:tracePt t="915275" x="2349500" y="4356100"/>
          <p14:tracePt t="915339" x="2343150" y="4356100"/>
          <p14:tracePt t="915347" x="2343150" y="4362450"/>
          <p14:tracePt t="915379" x="2336800" y="4368800"/>
          <p14:tracePt t="915387" x="2336800" y="4375150"/>
          <p14:tracePt t="915390" x="2330450" y="4375150"/>
          <p14:tracePt t="915407" x="2330450" y="4387850"/>
          <p14:tracePt t="915423" x="2330450" y="4394200"/>
          <p14:tracePt t="915440" x="2330450" y="4413250"/>
          <p14:tracePt t="915457" x="2324100" y="4432300"/>
          <p14:tracePt t="915473" x="2317750" y="4438650"/>
          <p14:tracePt t="915490" x="2317750" y="4457700"/>
          <p14:tracePt t="915507" x="2317750" y="4476750"/>
          <p14:tracePt t="915524" x="2317750" y="4489450"/>
          <p14:tracePt t="915540" x="2317750" y="4495800"/>
          <p14:tracePt t="915557" x="2324100" y="4514850"/>
          <p14:tracePt t="915573" x="2324100" y="4521200"/>
          <p14:tracePt t="915590" x="2330450" y="4533900"/>
          <p14:tracePt t="915607" x="2336800" y="4546600"/>
          <p14:tracePt t="915623" x="2355850" y="4559300"/>
          <p14:tracePt t="915640" x="2368550" y="4572000"/>
          <p14:tracePt t="915657" x="2381250" y="4578350"/>
          <p14:tracePt t="915673" x="2393950" y="4591050"/>
          <p14:tracePt t="915690" x="2413000" y="4597400"/>
          <p14:tracePt t="915706" x="2438400" y="4622800"/>
          <p14:tracePt t="915723" x="2470150" y="4641850"/>
          <p14:tracePt t="915740" x="2501900" y="4667250"/>
          <p14:tracePt t="915757" x="2559050" y="4699000"/>
          <p14:tracePt t="915773" x="2616200" y="4730750"/>
          <p14:tracePt t="915790" x="2679700" y="4775200"/>
          <p14:tracePt t="915807" x="2755900" y="4813300"/>
          <p14:tracePt t="915823" x="2870200" y="4870450"/>
          <p14:tracePt t="915840" x="3022600" y="4940300"/>
          <p14:tracePt t="915856" x="3168650" y="5003800"/>
          <p14:tracePt t="915874" x="3333750" y="5054600"/>
          <p14:tracePt t="915890" x="3498850" y="5099050"/>
          <p14:tracePt t="915906" x="3708400" y="5175250"/>
          <p14:tracePt t="915924" x="3822700" y="5226050"/>
          <p14:tracePt t="915940" x="3917950" y="5276850"/>
          <p14:tracePt t="915957" x="4000500" y="5308600"/>
          <p14:tracePt t="915973" x="4038600" y="5321300"/>
          <p14:tracePt t="915990" x="4044950" y="5334000"/>
          <p14:tracePt t="916227" x="4038600" y="5340350"/>
          <p14:tracePt t="916235" x="4032250" y="5340350"/>
          <p14:tracePt t="916243" x="4032250" y="5346700"/>
          <p14:tracePt t="916256" x="4025900" y="5353050"/>
          <p14:tracePt t="916258" x="4025900" y="5365750"/>
          <p14:tracePt t="916273" x="4025900" y="5397500"/>
          <p14:tracePt t="916290" x="4051300" y="5435600"/>
          <p14:tracePt t="916306" x="4102100" y="5492750"/>
          <p14:tracePt t="916324" x="4133850" y="5530850"/>
          <p14:tracePt t="916340" x="4159250" y="5549900"/>
          <p14:tracePt t="916357" x="4178300" y="5562600"/>
          <p14:tracePt t="916373" x="4197350" y="5588000"/>
          <p14:tracePt t="916390" x="4216400" y="5613400"/>
          <p14:tracePt t="916407" x="4222750" y="5619750"/>
          <p14:tracePt t="916423" x="4235450" y="5626100"/>
          <p14:tracePt t="916440" x="4241800" y="5632450"/>
          <p14:tracePt t="916456" x="4248150" y="5632450"/>
          <p14:tracePt t="916499" x="4254500" y="5632450"/>
          <p14:tracePt t="916516" x="4260850" y="5632450"/>
          <p14:tracePt t="916523" x="4260850" y="5638800"/>
          <p14:tracePt t="916524" x="4273550" y="5645150"/>
          <p14:tracePt t="916540" x="4279900" y="5651500"/>
          <p14:tracePt t="916557" x="4286250" y="5651500"/>
          <p14:tracePt t="916603" x="4292600" y="5651500"/>
          <p14:tracePt t="916659" x="4298950" y="5651500"/>
          <p14:tracePt t="916707" x="4305300" y="5651500"/>
          <p14:tracePt t="916724" x="4318000" y="5657850"/>
          <p14:tracePt t="916725" x="4318000" y="5664200"/>
          <p14:tracePt t="916740" x="4324350" y="5670550"/>
          <p14:tracePt t="916757" x="4337050" y="5683250"/>
          <p14:tracePt t="916759" x="4343400" y="5689600"/>
          <p14:tracePt t="916773" x="4349750" y="5689600"/>
          <p14:tracePt t="917563" x="4349750" y="5683250"/>
          <p14:tracePt t="917571" x="4349750" y="5676900"/>
          <p14:tracePt t="917579" x="4343400" y="5676900"/>
          <p14:tracePt t="917611" x="4343400" y="5670550"/>
          <p14:tracePt t="917627" x="4343400" y="5664200"/>
          <p14:tracePt t="917643" x="4337050" y="5657850"/>
          <p14:tracePt t="917659" x="4337050" y="5651500"/>
          <p14:tracePt t="917667" x="4330700" y="5645150"/>
          <p14:tracePt t="917684" x="4324350" y="5638800"/>
          <p14:tracePt t="917691" x="4324350" y="5632450"/>
          <p14:tracePt t="917692" x="4311650" y="5619750"/>
          <p14:tracePt t="917706" x="4279900" y="5588000"/>
          <p14:tracePt t="917724" x="4260850" y="5556250"/>
          <p14:tracePt t="917740" x="4229100" y="5524500"/>
          <p14:tracePt t="917757" x="4171950" y="5473700"/>
          <p14:tracePt t="917774" x="4114800" y="5422900"/>
          <p14:tracePt t="917790" x="4057650" y="5372100"/>
          <p14:tracePt t="917807" x="4019550" y="5346700"/>
          <p14:tracePt t="917823" x="3981450" y="5308600"/>
          <p14:tracePt t="917840" x="3930650" y="5270500"/>
          <p14:tracePt t="917857" x="3886200" y="5245100"/>
          <p14:tracePt t="917873" x="3810000" y="5200650"/>
          <p14:tracePt t="917890" x="3714750" y="5149850"/>
          <p14:tracePt t="917906" x="3549650" y="5067300"/>
          <p14:tracePt t="917923" x="3435350" y="5029200"/>
          <p14:tracePt t="917940" x="3333750" y="4997450"/>
          <p14:tracePt t="917957" x="3219450" y="4972050"/>
          <p14:tracePt t="917974" x="3105150" y="4940300"/>
          <p14:tracePt t="917990" x="3003550" y="4914900"/>
          <p14:tracePt t="918007" x="2889250" y="4889500"/>
          <p14:tracePt t="918023" x="2825750" y="4864100"/>
          <p14:tracePt t="918040" x="2774950" y="4851400"/>
          <p14:tracePt t="918057" x="2743200" y="4838700"/>
          <p14:tracePt t="918073" x="2730500" y="4838700"/>
          <p14:tracePt t="918090" x="2717800" y="4838700"/>
          <p14:tracePt t="918090" x="2711450" y="4838700"/>
          <p14:tracePt t="918107" x="2705100" y="4838700"/>
          <p14:tracePt t="918123" x="2692400" y="4838700"/>
          <p14:tracePt t="918140" x="2679700" y="4838700"/>
          <p14:tracePt t="918157" x="2667000" y="4838700"/>
          <p14:tracePt t="918174" x="2647950" y="4838700"/>
          <p14:tracePt t="918190" x="2641600" y="4838700"/>
          <p14:tracePt t="918207" x="2628900" y="4838700"/>
          <p14:tracePt t="918223" x="2616200" y="4832350"/>
          <p14:tracePt t="918240" x="2609850" y="4832350"/>
          <p14:tracePt t="918257" x="2597150" y="4832350"/>
          <p14:tracePt t="918273" x="2590800" y="4832350"/>
          <p14:tracePt t="918290" x="2578100" y="4826000"/>
          <p14:tracePt t="918307" x="2559050" y="4826000"/>
          <p14:tracePt t="918323" x="2546350" y="4826000"/>
          <p14:tracePt t="918340" x="2533650" y="4826000"/>
          <p14:tracePt t="918357" x="2520950" y="4826000"/>
          <p14:tracePt t="919067" x="2514600" y="4826000"/>
          <p14:tracePt t="919083" x="2508250" y="4826000"/>
          <p14:tracePt t="919100" x="2501900" y="4826000"/>
          <p14:tracePt t="919115" x="2489200" y="4826000"/>
          <p14:tracePt t="919123" x="2482850" y="4826000"/>
          <p14:tracePt t="919139" x="2476500" y="4826000"/>
          <p14:tracePt t="919143" x="2463800" y="4826000"/>
          <p14:tracePt t="919157" x="2457450" y="4826000"/>
          <p14:tracePt t="919173" x="2451100" y="4819650"/>
          <p14:tracePt t="923043" x="2451100" y="4826000"/>
          <p14:tracePt t="930699" x="2444750" y="4826000"/>
          <p14:tracePt t="930715" x="2438400" y="4826000"/>
          <p14:tracePt t="930723" x="2432050" y="4826000"/>
          <p14:tracePt t="930738" x="2425700" y="4826000"/>
          <p14:tracePt t="930742" x="2406650" y="4826000"/>
          <p14:tracePt t="930757" x="2393950" y="4826000"/>
          <p14:tracePt t="930773" x="2387600" y="4826000"/>
          <p14:tracePt t="930791" x="2381250" y="4826000"/>
          <p14:tracePt t="930806" x="2374900" y="4826000"/>
          <p14:tracePt t="931139" x="2368550" y="4826000"/>
          <p14:tracePt t="931163" x="2362200" y="4826000"/>
          <p14:tracePt t="931195" x="2355850" y="4826000"/>
          <p14:tracePt t="931371" x="2349500" y="4826000"/>
          <p14:tracePt t="931395" x="2343150" y="4826000"/>
          <p14:tracePt t="931427" x="2336800" y="4826000"/>
          <p14:tracePt t="931443" x="2330450" y="4826000"/>
          <p14:tracePt t="931459" x="2324100" y="4832350"/>
          <p14:tracePt t="931499" x="2317750" y="4838700"/>
          <p14:tracePt t="931515" x="2311400" y="4838700"/>
          <p14:tracePt t="931531" x="2305050" y="4838700"/>
          <p14:tracePt t="931546" x="2298700" y="4838700"/>
          <p14:tracePt t="931557" x="2298700" y="4845050"/>
          <p14:tracePt t="931558" x="2292350" y="4851400"/>
          <p14:tracePt t="931573" x="2286000" y="4851400"/>
          <p14:tracePt t="931619" x="2279650" y="4851400"/>
          <p14:tracePt t="931625" x="2279650" y="4857750"/>
          <p14:tracePt t="931651" x="2273300" y="4857750"/>
          <p14:tracePt t="931683" x="2266950" y="4864100"/>
          <p14:tracePt t="931691" x="2260600" y="4870450"/>
          <p14:tracePt t="931699" x="2254250" y="4876800"/>
          <p14:tracePt t="931707" x="2247900" y="4889500"/>
          <p14:tracePt t="931723" x="2241550" y="4895850"/>
          <p14:tracePt t="931740" x="2235200" y="4908550"/>
          <p14:tracePt t="931780" x="2235200" y="4914900"/>
          <p14:tracePt t="931781" x="2228850" y="4914900"/>
          <p14:tracePt t="931790" x="2222500" y="4921250"/>
          <p14:tracePt t="931807" x="2222500" y="4927600"/>
          <p14:tracePt t="931823" x="2222500" y="4933950"/>
          <p14:tracePt t="931841" x="2216150" y="4940300"/>
          <p14:tracePt t="931857" x="2209800" y="4940300"/>
          <p14:tracePt t="931874" x="2209800" y="4953000"/>
          <p14:tracePt t="931890" x="2203450" y="4953000"/>
          <p14:tracePt t="931907" x="2203450" y="4959350"/>
          <p14:tracePt t="931979" x="2203450" y="4965700"/>
          <p14:tracePt t="932011" x="2197100" y="4972050"/>
          <p14:tracePt t="932035" x="2197100" y="4978400"/>
          <p14:tracePt t="932067" x="2197100" y="4984750"/>
          <p14:tracePt t="932075" x="2190750" y="4991100"/>
          <p14:tracePt t="932099" x="2184400" y="4991100"/>
          <p14:tracePt t="932107" x="2184400" y="4997450"/>
          <p14:tracePt t="932131" x="2184400" y="5003800"/>
          <p14:tracePt t="932149" x="2184400" y="5010150"/>
          <p14:tracePt t="932171" x="2178050" y="5010150"/>
          <p14:tracePt t="932211" x="2178050" y="5016500"/>
          <p14:tracePt t="932227" x="2171700" y="5016500"/>
          <p14:tracePt t="932229" x="2171700" y="5022850"/>
          <p14:tracePt t="932240" x="2171700" y="5029200"/>
          <p14:tracePt t="932257" x="2171700" y="5035550"/>
          <p14:tracePt t="932292" x="2171700" y="5041900"/>
          <p14:tracePt t="932292" x="2165350" y="5041900"/>
          <p14:tracePt t="932306" x="2165350" y="5048250"/>
          <p14:tracePt t="932324" x="2159000" y="5054600"/>
          <p14:tracePt t="932340" x="2159000" y="5060950"/>
          <p14:tracePt t="932379" x="2152650" y="5067300"/>
          <p14:tracePt t="932403" x="2152650" y="5073650"/>
          <p14:tracePt t="932411" x="2152650" y="5080000"/>
          <p14:tracePt t="932435" x="2152650" y="5086350"/>
          <p14:tracePt t="932444" x="2152650" y="5092700"/>
          <p14:tracePt t="932459" x="2146300" y="5092700"/>
          <p14:tracePt t="932467" x="2146300" y="5099050"/>
          <p14:tracePt t="932474" x="2146300" y="5105400"/>
          <p14:tracePt t="932490" x="2146300" y="5111750"/>
          <p14:tracePt t="932506" x="2139950" y="5118100"/>
          <p14:tracePt t="932524" x="2139950" y="5124450"/>
          <p14:tracePt t="932540" x="2133600" y="5130800"/>
          <p14:tracePt t="932579" x="2133600" y="5137150"/>
          <p14:tracePt t="932587" x="2133600" y="5143500"/>
          <p14:tracePt t="932590" x="2133600" y="5149850"/>
          <p14:tracePt t="932606" x="2133600" y="5156200"/>
          <p14:tracePt t="932623" x="2133600" y="5162550"/>
          <p14:tracePt t="932640" x="2133600" y="5175250"/>
          <p14:tracePt t="932657" x="2133600" y="5187950"/>
          <p14:tracePt t="932674" x="2133600" y="5200650"/>
          <p14:tracePt t="932690" x="2133600" y="5226050"/>
          <p14:tracePt t="932707" x="2133600" y="5245100"/>
          <p14:tracePt t="932723" x="2133600" y="5257800"/>
          <p14:tracePt t="932740" x="2133600" y="5270500"/>
          <p14:tracePt t="932757" x="2133600" y="5289550"/>
          <p14:tracePt t="932773" x="2133600" y="5295900"/>
          <p14:tracePt t="932790" x="2133600" y="5308600"/>
          <p14:tracePt t="932807" x="2133600" y="5321300"/>
          <p14:tracePt t="932823" x="2133600" y="5334000"/>
          <p14:tracePt t="932841" x="2133600" y="5346700"/>
          <p14:tracePt t="932857" x="2133600" y="5353050"/>
          <p14:tracePt t="932874" x="2133600" y="5359400"/>
          <p14:tracePt t="932908" x="2133600" y="5365750"/>
          <p14:tracePt t="932909" x="2133600" y="5378450"/>
          <p14:tracePt t="932923" x="2133600" y="5391150"/>
          <p14:tracePt t="932940" x="2133600" y="5403850"/>
          <p14:tracePt t="932957" x="2133600" y="5416550"/>
          <p14:tracePt t="932973" x="2133600" y="5422900"/>
          <p14:tracePt t="932990" x="2133600" y="5435600"/>
          <p14:tracePt t="933007" x="2133600" y="5454650"/>
          <p14:tracePt t="933023" x="2133600" y="5473700"/>
          <p14:tracePt t="933040" x="2133600" y="5492750"/>
          <p14:tracePt t="933056" x="2133600" y="5511800"/>
          <p14:tracePt t="933073" x="2133600" y="5524500"/>
          <p14:tracePt t="933090" x="2133600" y="5537200"/>
          <p14:tracePt t="933106" x="2133600" y="5556250"/>
          <p14:tracePt t="933124" x="2133600" y="5568950"/>
          <p14:tracePt t="933140" x="2133600" y="5594350"/>
          <p14:tracePt t="933157" x="2133600" y="5613400"/>
          <p14:tracePt t="933173" x="2133600" y="5645150"/>
          <p14:tracePt t="933190" x="2139950" y="5670550"/>
          <p14:tracePt t="933207" x="2152650" y="5702300"/>
          <p14:tracePt t="933223" x="2171700" y="5721350"/>
          <p14:tracePt t="933240" x="2184400" y="5734050"/>
          <p14:tracePt t="933257" x="2197100" y="5746750"/>
          <p14:tracePt t="933273" x="2209800" y="5759450"/>
          <p14:tracePt t="933290" x="2228850" y="5772150"/>
          <p14:tracePt t="933306" x="2247900" y="5797550"/>
          <p14:tracePt t="933324" x="2260600" y="5803900"/>
          <p14:tracePt t="933340" x="2273300" y="5816600"/>
          <p14:tracePt t="933357" x="2279650" y="5822950"/>
          <p14:tracePt t="933373" x="2292350" y="5835650"/>
          <p14:tracePt t="933390" x="2305050" y="5842000"/>
          <p14:tracePt t="933407" x="2311400" y="5854700"/>
          <p14:tracePt t="933423" x="2330450" y="5867400"/>
          <p14:tracePt t="933440" x="2349500" y="5880100"/>
          <p14:tracePt t="933456" x="2362200" y="5892800"/>
          <p14:tracePt t="933473" x="2393950" y="5905500"/>
          <p14:tracePt t="933490" x="2413000" y="5924550"/>
          <p14:tracePt t="933506" x="2470150" y="5962650"/>
          <p14:tracePt t="933524" x="2520950" y="5988050"/>
          <p14:tracePt t="933540" x="2578100" y="6013450"/>
          <p14:tracePt t="933557" x="2628900" y="6032500"/>
          <p14:tracePt t="933573" x="2667000" y="6038850"/>
          <p14:tracePt t="933590" x="2692400" y="6051550"/>
          <p14:tracePt t="933607" x="2711450" y="6057900"/>
          <p14:tracePt t="933623" x="2736850" y="6064250"/>
          <p14:tracePt t="933640" x="2755900" y="6070600"/>
          <p14:tracePt t="933656" x="2781300" y="6076950"/>
          <p14:tracePt t="933673" x="2800350" y="6089650"/>
          <p14:tracePt t="933690" x="2838450" y="6102350"/>
          <p14:tracePt t="933707" x="2876550" y="6121400"/>
          <p14:tracePt t="933723" x="2908300" y="6127750"/>
          <p14:tracePt t="933740" x="2933700" y="6134100"/>
          <p14:tracePt t="933757" x="2952750" y="6134100"/>
          <p14:tracePt t="933773" x="2984500" y="6140450"/>
          <p14:tracePt t="933790" x="2997200" y="6140450"/>
          <p14:tracePt t="933807" x="3009900" y="6140450"/>
          <p14:tracePt t="933823" x="3022600" y="6140450"/>
          <p14:tracePt t="933841" x="3028950" y="6140450"/>
          <p14:tracePt t="933856" x="3048000" y="6140450"/>
          <p14:tracePt t="933873" x="3067050" y="6140450"/>
          <p14:tracePt t="933890" x="3086100" y="6140450"/>
          <p14:tracePt t="933906" x="3111500" y="6140450"/>
          <p14:tracePt t="933923" x="3149600" y="6140450"/>
          <p14:tracePt t="933940" x="3162300" y="6140450"/>
          <p14:tracePt t="933956" x="3175000" y="6140450"/>
          <p14:tracePt t="933974" x="3187700" y="6140450"/>
          <p14:tracePt t="933990" x="3200400" y="6140450"/>
          <p14:tracePt t="934007" x="3232150" y="6140450"/>
          <p14:tracePt t="934023" x="3263900" y="6134100"/>
          <p14:tracePt t="934040" x="3302000" y="6134100"/>
          <p14:tracePt t="934057" x="3321050" y="6134100"/>
          <p14:tracePt t="934073" x="3346450" y="6134100"/>
          <p14:tracePt t="934090" x="3359150" y="6134100"/>
          <p14:tracePt t="934106" x="3378200" y="6134100"/>
          <p14:tracePt t="934123" x="3416300" y="6127750"/>
          <p14:tracePt t="934140" x="3448050" y="6127750"/>
          <p14:tracePt t="934156" x="3473450" y="6127750"/>
          <p14:tracePt t="934174" x="3492500" y="6127750"/>
          <p14:tracePt t="934190" x="3505200" y="6127750"/>
          <p14:tracePt t="934206" x="3517900" y="6127750"/>
          <p14:tracePt t="934223" x="3530600" y="6127750"/>
          <p14:tracePt t="934240" x="3549650" y="6127750"/>
          <p14:tracePt t="934257" x="3568700" y="6127750"/>
          <p14:tracePt t="934273" x="3587750" y="6127750"/>
          <p14:tracePt t="934290" x="3606800" y="6127750"/>
          <p14:tracePt t="934306" x="3632200" y="6127750"/>
          <p14:tracePt t="934323" x="3651250" y="6127750"/>
          <p14:tracePt t="934340" x="3663950" y="6127750"/>
          <p14:tracePt t="934356" x="3670300" y="6127750"/>
          <p14:tracePt t="934374" x="3689350" y="6127750"/>
          <p14:tracePt t="934390" x="3695700" y="6127750"/>
          <p14:tracePt t="934406" x="3708400" y="6127750"/>
          <p14:tracePt t="934423" x="3727450" y="6127750"/>
          <p14:tracePt t="934440" x="3733800" y="6127750"/>
          <p14:tracePt t="934457" x="3746500" y="6127750"/>
          <p14:tracePt t="934473" x="3759200" y="6127750"/>
          <p14:tracePt t="934490" x="3765550" y="6127750"/>
          <p14:tracePt t="934507" x="3797300" y="6127750"/>
          <p14:tracePt t="934523" x="3810000" y="6127750"/>
          <p14:tracePt t="934540" x="3829050" y="6127750"/>
          <p14:tracePt t="934556" x="3841750" y="6127750"/>
          <p14:tracePt t="934573" x="3848100" y="6127750"/>
          <p14:tracePt t="934590" x="3854450" y="6127750"/>
          <p14:tracePt t="934606" x="3867150" y="6127750"/>
          <p14:tracePt t="934623" x="3873500" y="6127750"/>
          <p14:tracePt t="934640" x="3886200" y="6127750"/>
          <p14:tracePt t="934657" x="3892550" y="6134100"/>
          <p14:tracePt t="934673" x="3905250" y="6134100"/>
          <p14:tracePt t="934690" x="3924300" y="6140450"/>
          <p14:tracePt t="934706" x="3943350" y="6146800"/>
          <p14:tracePt t="934723" x="3956050" y="6153150"/>
          <p14:tracePt t="934740" x="3962400" y="6153150"/>
          <p14:tracePt t="934756" x="3981450" y="6153150"/>
          <p14:tracePt t="934774" x="3987800" y="6159500"/>
          <p14:tracePt t="934790" x="4000500" y="6159500"/>
          <p14:tracePt t="934806" x="4019550" y="6165850"/>
          <p14:tracePt t="934823" x="4032250" y="6165850"/>
          <p14:tracePt t="934840" x="4051300" y="6165850"/>
          <p14:tracePt t="934857" x="4089400" y="6165850"/>
          <p14:tracePt t="934873" x="4121150" y="6165850"/>
          <p14:tracePt t="934890" x="4171950" y="6165850"/>
          <p14:tracePt t="934906" x="4203700" y="6165850"/>
          <p14:tracePt t="934923" x="4267200" y="6165850"/>
          <p14:tracePt t="934940" x="4311650" y="6165850"/>
          <p14:tracePt t="934956" x="4368800" y="6172200"/>
          <p14:tracePt t="934974" x="4419600" y="6172200"/>
          <p14:tracePt t="934990" x="4470400" y="6172200"/>
          <p14:tracePt t="935006" x="4514850" y="6172200"/>
          <p14:tracePt t="935023" x="4559300" y="6172200"/>
          <p14:tracePt t="935040" x="4591050" y="6172200"/>
          <p14:tracePt t="935057" x="4622800" y="6172200"/>
          <p14:tracePt t="935073" x="4654550" y="6172200"/>
          <p14:tracePt t="935090" x="4686300" y="6172200"/>
          <p14:tracePt t="935107" x="4699000" y="6172200"/>
          <p14:tracePt t="935123" x="4718050" y="6165850"/>
          <p14:tracePt t="935140" x="4737100" y="6165850"/>
          <p14:tracePt t="935156" x="4749800" y="6165850"/>
          <p14:tracePt t="935173" x="4762500" y="6159500"/>
          <p14:tracePt t="935190" x="4775200" y="6153150"/>
          <p14:tracePt t="935206" x="4787900" y="6153150"/>
          <p14:tracePt t="935223" x="4800600" y="6153150"/>
          <p14:tracePt t="935240" x="4813300" y="6146800"/>
          <p14:tracePt t="935257" x="4819650" y="6146800"/>
          <p14:tracePt t="935273" x="4826000" y="6146800"/>
          <p14:tracePt t="935290" x="4845050" y="6146800"/>
          <p14:tracePt t="935308" x="4857750" y="6146800"/>
          <p14:tracePt t="935323" x="4883150" y="6159500"/>
          <p14:tracePt t="935340" x="4895850" y="6159500"/>
          <p14:tracePt t="935356" x="4908550" y="6159500"/>
          <p14:tracePt t="935373" x="4921250" y="6159500"/>
          <p14:tracePt t="935390" x="4940300" y="6159500"/>
          <p14:tracePt t="935427" x="4953000" y="6159500"/>
          <p14:tracePt t="935428" x="4959350" y="6159500"/>
          <p14:tracePt t="935440" x="4965700" y="6159500"/>
          <p14:tracePt t="935457" x="4978400" y="6159500"/>
          <p14:tracePt t="935473" x="5003800" y="6159500"/>
          <p14:tracePt t="935490" x="5029200" y="6159500"/>
          <p14:tracePt t="935507" x="5035550" y="6159500"/>
          <p14:tracePt t="935523" x="5054600" y="6159500"/>
          <p14:tracePt t="935540" x="5067300" y="6159500"/>
          <p14:tracePt t="935557" x="5086350" y="6159500"/>
          <p14:tracePt t="935573" x="5092700" y="6159500"/>
          <p14:tracePt t="935590" x="5105400" y="6159500"/>
          <p14:tracePt t="935606" x="5118100" y="6159500"/>
          <p14:tracePt t="935623" x="5130800" y="6159500"/>
          <p14:tracePt t="935640" x="5162550" y="6153150"/>
          <p14:tracePt t="935657" x="5194300" y="6146800"/>
          <p14:tracePt t="935673" x="5232400" y="6134100"/>
          <p14:tracePt t="935690" x="5270500" y="6127750"/>
          <p14:tracePt t="935707" x="5334000" y="6108700"/>
          <p14:tracePt t="935723" x="5359400" y="6108700"/>
          <p14:tracePt t="935740" x="5391150" y="6102350"/>
          <p14:tracePt t="935756" x="5416550" y="6096000"/>
          <p14:tracePt t="935774" x="5448300" y="6089650"/>
          <p14:tracePt t="935790" x="5492750" y="6076950"/>
          <p14:tracePt t="935806" x="5530850" y="6064250"/>
          <p14:tracePt t="935823" x="5581650" y="6051550"/>
          <p14:tracePt t="935840" x="5645150" y="6038850"/>
          <p14:tracePt t="935857" x="5689600" y="6032500"/>
          <p14:tracePt t="935873" x="5734050" y="6026150"/>
          <p14:tracePt t="935890" x="5803900" y="6007100"/>
          <p14:tracePt t="935907" x="5848350" y="5994400"/>
          <p14:tracePt t="935923" x="5892800" y="5969000"/>
          <p14:tracePt t="935940" x="5918200" y="5962650"/>
          <p14:tracePt t="935956" x="5949950" y="5937250"/>
          <p14:tracePt t="935973" x="5975350" y="5924550"/>
          <p14:tracePt t="935990" x="6007100" y="5911850"/>
          <p14:tracePt t="936006" x="6032500" y="5899150"/>
          <p14:tracePt t="936023" x="6057900" y="5873750"/>
          <p14:tracePt t="936039" x="6096000" y="5848350"/>
          <p14:tracePt t="936056" x="6146800" y="5835650"/>
          <p14:tracePt t="936073" x="6191250" y="5822950"/>
          <p14:tracePt t="936090" x="6223000" y="5816600"/>
          <p14:tracePt t="936090" x="6248400" y="5810250"/>
          <p14:tracePt t="936107" x="6273800" y="5803900"/>
          <p14:tracePt t="936123" x="6381750" y="5778500"/>
          <p14:tracePt t="936140" x="6445250" y="5765800"/>
          <p14:tracePt t="936157" x="6489700" y="5759450"/>
          <p14:tracePt t="936173" x="6534150" y="5740400"/>
          <p14:tracePt t="936190" x="6597650" y="5727700"/>
          <p14:tracePt t="936206" x="6629400" y="5715000"/>
          <p14:tracePt t="936224" x="6667500" y="5695950"/>
          <p14:tracePt t="936239" x="6705600" y="5676900"/>
          <p14:tracePt t="936256" x="6750050" y="5651500"/>
          <p14:tracePt t="936273" x="6775450" y="5638800"/>
          <p14:tracePt t="936290" x="6807200" y="5613400"/>
          <p14:tracePt t="936290" x="6819900" y="5600700"/>
          <p14:tracePt t="936307" x="6832600" y="5581650"/>
          <p14:tracePt t="936323" x="6851650" y="5568950"/>
          <p14:tracePt t="936339" x="6858000" y="5556250"/>
          <p14:tracePt t="936357" x="6870700" y="5537200"/>
          <p14:tracePt t="936373" x="6870700" y="5524500"/>
          <p14:tracePt t="936390" x="6883400" y="5505450"/>
          <p14:tracePt t="936406" x="6883400" y="5486400"/>
          <p14:tracePt t="936423" x="6889750" y="5467350"/>
          <p14:tracePt t="936440" x="6889750" y="5441950"/>
          <p14:tracePt t="936456" x="6889750" y="5416550"/>
          <p14:tracePt t="936474" x="6889750" y="5391150"/>
          <p14:tracePt t="936490" x="6889750" y="5365750"/>
          <p14:tracePt t="936490" x="6889750" y="5353050"/>
          <p14:tracePt t="936507" x="6889750" y="5334000"/>
          <p14:tracePt t="936523" x="6858000" y="5270500"/>
          <p14:tracePt t="936540" x="6826250" y="5226050"/>
          <p14:tracePt t="936557" x="6794500" y="5181600"/>
          <p14:tracePt t="936573" x="6762750" y="5137150"/>
          <p14:tracePt t="936590" x="6731000" y="5105400"/>
          <p14:tracePt t="936606" x="6711950" y="5086350"/>
          <p14:tracePt t="936623" x="6686550" y="5054600"/>
          <p14:tracePt t="936639" x="6667500" y="5029200"/>
          <p14:tracePt t="936656" x="6629400" y="4997450"/>
          <p14:tracePt t="936673" x="6591300" y="4972050"/>
          <p14:tracePt t="936689" x="6565900" y="4959350"/>
          <p14:tracePt t="936706" x="6534150" y="4946650"/>
          <p14:tracePt t="936723" x="6508750" y="4940300"/>
          <p14:tracePt t="936740" x="6477000" y="4927600"/>
          <p14:tracePt t="936757" x="6445250" y="4921250"/>
          <p14:tracePt t="936773" x="6413500" y="4908550"/>
          <p14:tracePt t="936790" x="6381750" y="4908550"/>
          <p14:tracePt t="936806" x="6343650" y="4908550"/>
          <p14:tracePt t="936823" x="6311900" y="4902200"/>
          <p14:tracePt t="936839" x="6267450" y="4902200"/>
          <p14:tracePt t="936856" x="6229350" y="4895850"/>
          <p14:tracePt t="936874" x="6197600" y="4895850"/>
          <p14:tracePt t="936889" x="6153150" y="4895850"/>
          <p14:tracePt t="936889" x="6134100" y="4895850"/>
          <p14:tracePt t="936907" x="6083300" y="4889500"/>
          <p14:tracePt t="936923" x="6032500" y="4889500"/>
          <p14:tracePt t="936939" x="5969000" y="4889500"/>
          <p14:tracePt t="936957" x="5899150" y="4889500"/>
          <p14:tracePt t="936973" x="5842000" y="4889500"/>
          <p14:tracePt t="936990" x="5810250" y="4889500"/>
          <p14:tracePt t="937006" x="5765800" y="4895850"/>
          <p14:tracePt t="937023" x="5721350" y="4895850"/>
          <p14:tracePt t="937040" x="5670550" y="4902200"/>
          <p14:tracePt t="937056" x="5607050" y="4902200"/>
          <p14:tracePt t="937073" x="5537200" y="4902200"/>
          <p14:tracePt t="937089" x="5448300" y="4902200"/>
          <p14:tracePt t="937106" x="5384800" y="4902200"/>
          <p14:tracePt t="937106" x="5353050" y="4902200"/>
          <p14:tracePt t="937123" x="5283200" y="4902200"/>
          <p14:tracePt t="937140" x="5213350" y="4902200"/>
          <p14:tracePt t="937157" x="5124450" y="4895850"/>
          <p14:tracePt t="937173" x="5022850" y="4883150"/>
          <p14:tracePt t="937190" x="4946650" y="4876800"/>
          <p14:tracePt t="937206" x="4870450" y="4876800"/>
          <p14:tracePt t="937223" x="4787900" y="4870450"/>
          <p14:tracePt t="937240" x="4711700" y="4864100"/>
          <p14:tracePt t="937256" x="4616450" y="4845050"/>
          <p14:tracePt t="937273" x="4540250" y="4838700"/>
          <p14:tracePt t="937289" x="4457700" y="4832350"/>
          <p14:tracePt t="937306" x="4362450" y="4832350"/>
          <p14:tracePt t="937323" x="4311650" y="4832350"/>
          <p14:tracePt t="937339" x="4267200" y="4832350"/>
          <p14:tracePt t="937357" x="4235450" y="4832350"/>
          <p14:tracePt t="937373" x="4210050" y="4832350"/>
          <p14:tracePt t="937390" x="4178300" y="4832350"/>
          <p14:tracePt t="937406" x="4152900" y="4832350"/>
          <p14:tracePt t="937423" x="4121150" y="4832350"/>
          <p14:tracePt t="937440" x="4108450" y="4832350"/>
          <p14:tracePt t="937456" x="4089400" y="4832350"/>
          <p14:tracePt t="937473" x="4064000" y="4832350"/>
          <p14:tracePt t="937490" x="4019550" y="4832350"/>
          <p14:tracePt t="937508" x="4013200" y="4832350"/>
          <p14:tracePt t="937523" x="3987800" y="4838700"/>
          <p14:tracePt t="937540" x="3956050" y="4838700"/>
          <p14:tracePt t="937557" x="3930650" y="4845050"/>
          <p14:tracePt t="937573" x="3911600" y="4845050"/>
          <p14:tracePt t="937590" x="3886200" y="4845050"/>
          <p14:tracePt t="937606" x="3860800" y="4851400"/>
          <p14:tracePt t="937623" x="3816350" y="4851400"/>
          <p14:tracePt t="937640" x="3784600" y="4857750"/>
          <p14:tracePt t="937656" x="3746500" y="4857750"/>
          <p14:tracePt t="937673" x="3702050" y="4864100"/>
          <p14:tracePt t="937689" x="3638550" y="4870450"/>
          <p14:tracePt t="937707" x="3613150" y="4870450"/>
          <p14:tracePt t="937707" x="3581400" y="4876800"/>
          <p14:tracePt t="937723" x="3524250" y="4876800"/>
          <p14:tracePt t="937739" x="3454400" y="4876800"/>
          <p14:tracePt t="937757" x="3397250" y="4876800"/>
          <p14:tracePt t="937773" x="3359150" y="4876800"/>
          <p14:tracePt t="937790" x="3321050" y="4876800"/>
          <p14:tracePt t="937806" x="3302000" y="4876800"/>
          <p14:tracePt t="937823" x="3270250" y="4876800"/>
          <p14:tracePt t="937840" x="3232150" y="4876800"/>
          <p14:tracePt t="937856" x="3200400" y="4876800"/>
          <p14:tracePt t="937873" x="3162300" y="4876800"/>
          <p14:tracePt t="937890" x="3136900" y="4876800"/>
          <p14:tracePt t="937906" x="3111500" y="4876800"/>
          <p14:tracePt t="937923" x="3092450" y="4876800"/>
          <p14:tracePt t="937939" x="3079750" y="4870450"/>
          <p14:tracePt t="937957" x="3060700" y="4864100"/>
          <p14:tracePt t="937973" x="3041650" y="4864100"/>
          <p14:tracePt t="937990" x="3028950" y="4864100"/>
          <p14:tracePt t="938006" x="3009900" y="4857750"/>
          <p14:tracePt t="938023" x="2990850" y="4857750"/>
          <p14:tracePt t="938040" x="2971800" y="4857750"/>
          <p14:tracePt t="938056" x="2959100" y="4851400"/>
          <p14:tracePt t="938073" x="2946400" y="4851400"/>
          <p14:tracePt t="938089" x="2940050" y="4851400"/>
          <p14:tracePt t="938106" x="2927350" y="4851400"/>
          <p14:tracePt t="938123" x="2921000" y="4851400"/>
          <p14:tracePt t="938140" x="2914650" y="4851400"/>
          <p14:tracePt t="938156" x="2901950" y="4851400"/>
          <p14:tracePt t="938173" x="2895600" y="4851400"/>
          <p14:tracePt t="938189" x="2889250" y="4851400"/>
          <p14:tracePt t="938206" x="2882900" y="4857750"/>
          <p14:tracePt t="938223" x="2876550" y="4864100"/>
          <p14:tracePt t="938259" x="2870200" y="4864100"/>
          <p14:tracePt t="938276" x="2863850" y="4864100"/>
          <p14:tracePt t="938277" x="2857500" y="4864100"/>
          <p14:tracePt t="938307" x="2851150" y="4864100"/>
          <p14:tracePt t="938324" x="2844800" y="4864100"/>
          <p14:tracePt t="938324" x="2838450" y="4864100"/>
          <p14:tracePt t="938363" x="2832100" y="4864100"/>
          <p14:tracePt t="938371" x="2825750" y="4864100"/>
          <p14:tracePt t="938394" x="2819400" y="4864100"/>
          <p14:tracePt t="938411" x="2813050" y="4864100"/>
          <p14:tracePt t="938432" x="2806700" y="4864100"/>
          <p14:tracePt t="938451" x="2806700" y="4870450"/>
          <p14:tracePt t="938459" x="2800350" y="4870450"/>
          <p14:tracePt t="938476" x="2800350" y="4876800"/>
          <p14:tracePt t="938477" x="2794000" y="4876800"/>
          <p14:tracePt t="938515" x="2787650" y="4876800"/>
          <p14:tracePt t="938587" x="2781300" y="4876800"/>
          <p14:tracePt t="938603" x="2774950" y="4876800"/>
          <p14:tracePt t="938619" x="2768600" y="4883150"/>
          <p14:tracePt t="938627" x="2762250" y="4883150"/>
          <p14:tracePt t="938651" x="2755900" y="4883150"/>
          <p14:tracePt t="938675" x="2749550" y="4883150"/>
          <p14:tracePt t="938691" x="2743200" y="4883150"/>
          <p14:tracePt t="938699" x="2736850" y="4883150"/>
          <p14:tracePt t="938707" x="2730500" y="4883150"/>
          <p14:tracePt t="938731" x="2724150" y="4883150"/>
          <p14:tracePt t="938763" x="2717800" y="4883150"/>
          <p14:tracePt t="938796" x="2711450" y="4883150"/>
          <p14:tracePt t="938835" x="2705100" y="4883150"/>
          <p14:tracePt t="938851" x="2698750" y="4883150"/>
          <p14:tracePt t="938875" x="2692400" y="4883150"/>
          <p14:tracePt t="938883" x="2686050" y="4883150"/>
          <p14:tracePt t="938899" x="2679700" y="4883150"/>
          <p14:tracePt t="938907" x="2673350" y="4883150"/>
          <p14:tracePt t="938932" x="2667000" y="4883150"/>
          <p14:tracePt t="938955" x="2660650" y="4883150"/>
          <p14:tracePt t="938971" x="2654300" y="4883150"/>
          <p14:tracePt t="939003" x="2647950" y="4883150"/>
          <p14:tracePt t="939016" x="2641600" y="4883150"/>
          <p14:tracePt t="939035" x="2635250" y="4883150"/>
          <p14:tracePt t="939059" x="2628900" y="4883150"/>
          <p14:tracePt t="939068" x="2622550" y="4883150"/>
          <p14:tracePt t="939075" x="2616200" y="4883150"/>
          <p14:tracePt t="939091" x="2609850" y="4883150"/>
          <p14:tracePt t="939092" x="2603500" y="4883150"/>
          <p14:tracePt t="939139" x="2597150" y="4883150"/>
          <p14:tracePt t="939163" x="2590800" y="4883150"/>
          <p14:tracePt t="939179" x="2584450" y="4883150"/>
          <p14:tracePt t="939227" x="2578100" y="4883150"/>
          <p14:tracePt t="939283" x="2571750" y="4883150"/>
          <p14:tracePt t="939307" x="2565400" y="4883150"/>
          <p14:tracePt t="939315" x="2565400" y="4889500"/>
          <p14:tracePt t="939443" x="2565400" y="4895850"/>
          <p14:tracePt t="939459" x="2559050" y="4895850"/>
          <p14:tracePt t="939515" x="2552700" y="4895850"/>
          <p14:tracePt t="939531" x="2546350" y="4895850"/>
          <p14:tracePt t="939547" x="2540000" y="4895850"/>
          <p14:tracePt t="939563" x="2533650" y="4895850"/>
          <p14:tracePt t="939565" x="2533650" y="4902200"/>
          <p14:tracePt t="939619" x="2527300" y="4902200"/>
          <p14:tracePt t="939635" x="2527300" y="4908550"/>
          <p14:tracePt t="939643" x="2520950" y="4908550"/>
          <p14:tracePt t="939667" x="2514600" y="4908550"/>
          <p14:tracePt t="939771" x="2508250" y="4908550"/>
          <p14:tracePt t="939787" x="2501900" y="4908550"/>
          <p14:tracePt t="939851" x="2495550" y="4908550"/>
          <p14:tracePt t="939947" x="2489200" y="4908550"/>
          <p14:tracePt t="939965" x="2482850" y="4908550"/>
          <p14:tracePt t="939987" x="2482850" y="4914900"/>
          <p14:tracePt t="940052" x="2476500" y="4914900"/>
          <p14:tracePt t="940076" x="2470150" y="4914900"/>
          <p14:tracePt t="940100" x="2470150" y="4921250"/>
          <p14:tracePt t="940108" x="2463800" y="4921250"/>
          <p14:tracePt t="940180" x="2457450" y="4921250"/>
          <p14:tracePt t="940204" x="2451100" y="4921250"/>
          <p14:tracePt t="940316" x="2444750" y="4921250"/>
          <p14:tracePt t="940404" x="2444750" y="4927600"/>
          <p14:tracePt t="940428" x="2438400" y="4927600"/>
          <p14:tracePt t="940452" x="2432050" y="4927600"/>
          <p14:tracePt t="940500" x="2432050" y="4933950"/>
          <p14:tracePt t="940556" x="2425700" y="4933950"/>
          <p14:tracePt t="940581" x="2419350" y="4933950"/>
          <p14:tracePt t="940596" x="2413000" y="4933950"/>
          <p14:tracePt t="940732" x="2406650" y="4933950"/>
          <p14:tracePt t="940764" x="2406650" y="4940300"/>
          <p14:tracePt t="940772" x="2400300" y="4940300"/>
          <p14:tracePt t="940797" x="2393950" y="4940300"/>
          <p14:tracePt t="940836" x="2393950" y="4946650"/>
          <p14:tracePt t="940972" x="2387600" y="4946650"/>
          <p14:tracePt t="941036" x="2381250" y="4946650"/>
          <p14:tracePt t="941316" x="2381250" y="4953000"/>
          <p14:tracePt t="941335" x="2374900" y="4953000"/>
          <p14:tracePt t="941364" x="2368550" y="4953000"/>
          <p14:tracePt t="941372" x="2368550" y="4959350"/>
          <p14:tracePt t="941580" x="2362200" y="4965700"/>
          <p14:tracePt t="941668" x="2355850" y="4965700"/>
          <p14:tracePt t="941684" x="2355850" y="4972050"/>
          <p14:tracePt t="941708" x="2349500" y="4978400"/>
          <p14:tracePt t="941748" x="2349500" y="4984750"/>
          <p14:tracePt t="941756" x="2343150" y="4984750"/>
          <p14:tracePt t="955795" x="2336800" y="4997450"/>
          <p14:tracePt t="955803" x="2330450" y="5003800"/>
          <p14:tracePt t="955806" x="2317750" y="5016500"/>
          <p14:tracePt t="955823" x="2305050" y="5029200"/>
          <p14:tracePt t="955839" x="2305050" y="5035550"/>
          <p14:tracePt t="955856" x="2305050" y="5041900"/>
          <p14:tracePt t="958116" x="2311400" y="5041900"/>
          <p14:tracePt t="958123" x="2330450" y="5041900"/>
          <p14:tracePt t="958140" x="2362200" y="5022850"/>
          <p14:tracePt t="958156" x="2381250" y="5010150"/>
          <p14:tracePt t="958157" x="2419350" y="4997450"/>
          <p14:tracePt t="958173" x="2457450" y="4984750"/>
          <p14:tracePt t="958191" x="2508250" y="4972050"/>
          <p14:tracePt t="958207" x="2546350" y="4972050"/>
          <p14:tracePt t="958224" x="2590800" y="4959350"/>
          <p14:tracePt t="958240" x="2628900" y="4959350"/>
          <p14:tracePt t="958257" x="2667000" y="4959350"/>
          <p14:tracePt t="958274" x="2717800" y="4959350"/>
          <p14:tracePt t="958290" x="2768600" y="4953000"/>
          <p14:tracePt t="958307" x="2857500" y="4946650"/>
          <p14:tracePt t="958323" x="3009900" y="4946650"/>
          <p14:tracePt t="958340" x="3136900" y="4946650"/>
          <p14:tracePt t="958357" x="3270250" y="4946650"/>
          <p14:tracePt t="958373" x="3403600" y="4946650"/>
          <p14:tracePt t="958390" x="3530600" y="4946650"/>
          <p14:tracePt t="958407" x="3670300" y="4946650"/>
          <p14:tracePt t="958424" x="3816350" y="4946650"/>
          <p14:tracePt t="958440" x="3956050" y="4946650"/>
          <p14:tracePt t="958457" x="4114800" y="4946650"/>
          <p14:tracePt t="958474" x="4254500" y="4946650"/>
          <p14:tracePt t="958490" x="4387850" y="4946650"/>
          <p14:tracePt t="958507" x="4508500" y="4940300"/>
          <p14:tracePt t="958523" x="4705350" y="4940300"/>
          <p14:tracePt t="958540" x="4832350" y="4940300"/>
          <p14:tracePt t="958557" x="4921250" y="4940300"/>
          <p14:tracePt t="958573" x="5003800" y="4940300"/>
          <p14:tracePt t="958591" x="5048250" y="4933950"/>
          <p14:tracePt t="958607" x="5105400" y="4933950"/>
          <p14:tracePt t="958623" x="5162550" y="4927600"/>
          <p14:tracePt t="958641" x="5213350" y="4927600"/>
          <p14:tracePt t="958657" x="5251450" y="4921250"/>
          <p14:tracePt t="958674" x="5283200" y="4921250"/>
          <p14:tracePt t="958690" x="5295900" y="4921250"/>
          <p14:tracePt t="958707" x="5308600" y="4921250"/>
          <p14:tracePt t="958723" x="5346700" y="4921250"/>
          <p14:tracePt t="958740" x="5372100" y="4921250"/>
          <p14:tracePt t="958757" x="5391150" y="4921250"/>
          <p14:tracePt t="958773" x="5403850" y="4927600"/>
          <p14:tracePt t="958791" x="5410200" y="4927600"/>
          <p14:tracePt t="958807" x="5422900" y="4933950"/>
          <p14:tracePt t="958823" x="5429250" y="4933950"/>
          <p14:tracePt t="958840" x="5441950" y="4933950"/>
          <p14:tracePt t="958857" x="5467350" y="4933950"/>
          <p14:tracePt t="958874" x="5486400" y="4933950"/>
          <p14:tracePt t="958890" x="5505450" y="4933950"/>
          <p14:tracePt t="958907" x="5537200" y="4933950"/>
          <p14:tracePt t="958923" x="5588000" y="4940300"/>
          <p14:tracePt t="958940" x="5619750" y="4940300"/>
          <p14:tracePt t="958957" x="5657850" y="4946650"/>
          <p14:tracePt t="958973" x="5702300" y="4953000"/>
          <p14:tracePt t="958991" x="5734050" y="4953000"/>
          <p14:tracePt t="959007" x="5784850" y="4953000"/>
          <p14:tracePt t="959023" x="5816600" y="4953000"/>
          <p14:tracePt t="959040" x="5867400" y="4953000"/>
          <p14:tracePt t="959057" x="5930900" y="4953000"/>
          <p14:tracePt t="959074" x="6007100" y="4953000"/>
          <p14:tracePt t="959090" x="6057900" y="4959350"/>
          <p14:tracePt t="959106" x="6108700" y="4965700"/>
          <p14:tracePt t="959124" x="6140450" y="4972050"/>
          <p14:tracePt t="959140" x="6159500" y="4978400"/>
          <p14:tracePt t="959157" x="6178550" y="4984750"/>
          <p14:tracePt t="959173" x="6203950" y="4984750"/>
          <p14:tracePt t="959191" x="6235700" y="4984750"/>
          <p14:tracePt t="959207" x="6280150" y="4984750"/>
          <p14:tracePt t="959223" x="6330950" y="4984750"/>
          <p14:tracePt t="959240" x="6381750" y="5003800"/>
          <p14:tracePt t="959256" x="6413500" y="5022850"/>
          <p14:tracePt t="959274" x="6438900" y="5035550"/>
          <p14:tracePt t="959290" x="6470650" y="5060950"/>
          <p14:tracePt t="959307" x="6534150" y="5111750"/>
          <p14:tracePt t="959324" x="6565900" y="5149850"/>
          <p14:tracePt t="959340" x="6610350" y="5168900"/>
          <p14:tracePt t="959357" x="6635750" y="5187950"/>
          <p14:tracePt t="959373" x="6661150" y="5200650"/>
          <p14:tracePt t="959390" x="6673850" y="5226050"/>
          <p14:tracePt t="959406" x="6705600" y="5238750"/>
          <p14:tracePt t="959423" x="6737350" y="5270500"/>
          <p14:tracePt t="959440" x="6781800" y="5308600"/>
          <p14:tracePt t="959456" x="6819900" y="5353050"/>
          <p14:tracePt t="959474" x="6851650" y="5384800"/>
          <p14:tracePt t="959490" x="6877050" y="5416550"/>
          <p14:tracePt t="959507" x="6896100" y="5454650"/>
          <p14:tracePt t="959507" x="6902450" y="5473700"/>
          <p14:tracePt t="959524" x="6915150" y="5492750"/>
          <p14:tracePt t="959540" x="6921500" y="5530850"/>
          <p14:tracePt t="959557" x="6921500" y="5562600"/>
          <p14:tracePt t="959573" x="6921500" y="5588000"/>
          <p14:tracePt t="959590" x="6921500" y="5619750"/>
          <p14:tracePt t="959606" x="6921500" y="5638800"/>
          <p14:tracePt t="959623" x="6915150" y="5670550"/>
          <p14:tracePt t="959640" x="6915150" y="5695950"/>
          <p14:tracePt t="959657" x="6896100" y="5727700"/>
          <p14:tracePt t="959674" x="6883400" y="5740400"/>
          <p14:tracePt t="959690" x="6870700" y="5759450"/>
          <p14:tracePt t="959706" x="6832600" y="5810250"/>
          <p14:tracePt t="959724" x="6800850" y="5835650"/>
          <p14:tracePt t="959740" x="6769100" y="5867400"/>
          <p14:tracePt t="959757" x="6737350" y="5886450"/>
          <p14:tracePt t="959773" x="6673850" y="5924550"/>
          <p14:tracePt t="959790" x="6584950" y="5969000"/>
          <p14:tracePt t="959807" x="6483350" y="6019800"/>
          <p14:tracePt t="959823" x="6388100" y="6057900"/>
          <p14:tracePt t="959841" x="6299200" y="6089650"/>
          <p14:tracePt t="959857" x="6210300" y="6102350"/>
          <p14:tracePt t="959873" x="6121400" y="6115050"/>
          <p14:tracePt t="959890" x="6013450" y="6115050"/>
          <p14:tracePt t="959906" x="5911850" y="6115050"/>
          <p14:tracePt t="959906" x="5867400" y="6115050"/>
          <p14:tracePt t="959924" x="5791200" y="6121400"/>
          <p14:tracePt t="959940" x="5715000" y="6121400"/>
          <p14:tracePt t="959957" x="5626100" y="6121400"/>
          <p14:tracePt t="959974" x="5537200" y="6121400"/>
          <p14:tracePt t="959990" x="5429250" y="6121400"/>
          <p14:tracePt t="960007" x="5314950" y="6121400"/>
          <p14:tracePt t="960023" x="5232400" y="6121400"/>
          <p14:tracePt t="960040" x="5149850" y="6121400"/>
          <p14:tracePt t="960057" x="5073650" y="6121400"/>
          <p14:tracePt t="960073" x="5016500" y="6121400"/>
          <p14:tracePt t="960090" x="4953000" y="6121400"/>
          <p14:tracePt t="960106" x="4851400" y="6121400"/>
          <p14:tracePt t="960124" x="4781550" y="6121400"/>
          <p14:tracePt t="960140" x="4705350" y="6121400"/>
          <p14:tracePt t="960156" x="4648200" y="6121400"/>
          <p14:tracePt t="960174" x="4572000" y="6121400"/>
          <p14:tracePt t="960190" x="4502150" y="6121400"/>
          <p14:tracePt t="960207" x="4419600" y="6121400"/>
          <p14:tracePt t="960223" x="4349750" y="6121400"/>
          <p14:tracePt t="960240" x="4260850" y="6108700"/>
          <p14:tracePt t="960257" x="4159250" y="6102350"/>
          <p14:tracePt t="960273" x="4038600" y="6089650"/>
          <p14:tracePt t="960290" x="3917950" y="6076950"/>
          <p14:tracePt t="960307" x="3803650" y="6064250"/>
          <p14:tracePt t="960307" x="3733800" y="6057900"/>
          <p14:tracePt t="960324" x="3625850" y="6057900"/>
          <p14:tracePt t="960340" x="3517900" y="6038850"/>
          <p14:tracePt t="960357" x="3403600" y="6032500"/>
          <p14:tracePt t="960374" x="3282950" y="6013450"/>
          <p14:tracePt t="960390" x="3162300" y="5988050"/>
          <p14:tracePt t="960407" x="3048000" y="5981700"/>
          <p14:tracePt t="960423" x="2933700" y="5956300"/>
          <p14:tracePt t="960440" x="2819400" y="5924550"/>
          <p14:tracePt t="960457" x="2717800" y="5892800"/>
          <p14:tracePt t="960473" x="2641600" y="5848350"/>
          <p14:tracePt t="960490" x="2559050" y="5816600"/>
          <p14:tracePt t="960506" x="2482850" y="5778500"/>
          <p14:tracePt t="960523" x="2387600" y="5721350"/>
          <p14:tracePt t="960540" x="2343150" y="5683250"/>
          <p14:tracePt t="960556" x="2311400" y="5664200"/>
          <p14:tracePt t="960574" x="2305050" y="5651500"/>
          <p14:tracePt t="960590" x="2305050" y="5632450"/>
          <p14:tracePt t="960607" x="2305050" y="5619750"/>
          <p14:tracePt t="960623" x="2305050" y="5600700"/>
          <p14:tracePt t="960640" x="2305050" y="5562600"/>
          <p14:tracePt t="960657" x="2305050" y="5518150"/>
          <p14:tracePt t="960673" x="2305050" y="5467350"/>
          <p14:tracePt t="960690" x="2305050" y="5416550"/>
          <p14:tracePt t="960707" x="2305050" y="5378450"/>
          <p14:tracePt t="960723" x="2311400" y="5346700"/>
          <p14:tracePt t="960740" x="2311400" y="5327650"/>
          <p14:tracePt t="960756" x="2317750" y="5321300"/>
          <p14:tracePt t="960773" x="2324100" y="5308600"/>
          <p14:tracePt t="960790" x="2336800" y="5283200"/>
          <p14:tracePt t="960807" x="2362200" y="5257800"/>
          <p14:tracePt t="960823" x="2374900" y="5245100"/>
          <p14:tracePt t="960840" x="2393950" y="5232400"/>
          <p14:tracePt t="960856" x="2413000" y="5226050"/>
          <p14:tracePt t="960873" x="2425700" y="5207000"/>
          <p14:tracePt t="960890" x="2451100" y="5181600"/>
          <p14:tracePt t="960907" x="2489200" y="5162550"/>
          <p14:tracePt t="960923" x="2552700" y="5099050"/>
          <p14:tracePt t="960941" x="2609850" y="5067300"/>
          <p14:tracePt t="960956" x="2654300" y="5041900"/>
          <p14:tracePt t="960974" x="2692400" y="5022850"/>
          <p14:tracePt t="960990" x="2711450" y="5010150"/>
          <p14:tracePt t="961007" x="2730500" y="4997450"/>
          <p14:tracePt t="961024" x="2743200" y="4991100"/>
          <p14:tracePt t="961040" x="2755900" y="4984750"/>
          <p14:tracePt t="961057" x="2762250" y="4984750"/>
          <p14:tracePt t="961108" x="2768600" y="4984750"/>
          <p14:tracePt t="961332" x="2774950" y="4984750"/>
          <p14:tracePt t="961340" x="2781300" y="4978400"/>
          <p14:tracePt t="961356" x="2787650" y="4978400"/>
          <p14:tracePt t="961366" x="2794000" y="4978400"/>
          <p14:tracePt t="961372" x="2800350" y="4978400"/>
          <p14:tracePt t="961374" x="2806700" y="4972050"/>
          <p14:tracePt t="961390" x="2813050" y="4965700"/>
          <p14:tracePt t="961406" x="2838450" y="4959350"/>
          <p14:tracePt t="961424" x="2863850" y="4940300"/>
          <p14:tracePt t="961440" x="2882900" y="4933950"/>
          <p14:tracePt t="961457" x="2889250" y="4927600"/>
          <p14:tracePt t="961473" x="2901950" y="4927600"/>
          <p14:tracePt t="961490" x="2914650" y="4921250"/>
          <p14:tracePt t="961507" x="2927350" y="4921250"/>
          <p14:tracePt t="961523" x="2952750" y="4908550"/>
          <p14:tracePt t="961540" x="2965450" y="4902200"/>
          <p14:tracePt t="961556" x="2978150" y="4902200"/>
          <p14:tracePt t="961573" x="2984500" y="4902200"/>
          <p14:tracePt t="961644" x="2990850" y="4902200"/>
          <p14:tracePt t="961652" x="3003550" y="4895850"/>
          <p14:tracePt t="961660" x="3022600" y="4883150"/>
          <p14:tracePt t="961660" x="3048000" y="4876800"/>
          <p14:tracePt t="961673" x="3086100" y="4876800"/>
          <p14:tracePt t="961690" x="3124200" y="4876800"/>
          <p14:tracePt t="961690" x="3136900" y="4876800"/>
          <p14:tracePt t="961708" x="3143250" y="4876800"/>
          <p14:tracePt t="961708" x="3155950" y="4876800"/>
          <p14:tracePt t="961724" x="3162300" y="4876800"/>
          <p14:tracePt t="961740" x="3168650" y="4876800"/>
          <p14:tracePt t="961756" x="3175000" y="4876800"/>
          <p14:tracePt t="961773" x="3181350" y="4876800"/>
          <p14:tracePt t="961790" x="3194050" y="4876800"/>
          <p14:tracePt t="961806" x="3206750" y="4876800"/>
          <p14:tracePt t="961824" x="3213100" y="4876800"/>
          <p14:tracePt t="961840" x="3219450" y="4876800"/>
          <p14:tracePt t="961857" x="3225800" y="4876800"/>
          <p14:tracePt t="961873" x="3238500" y="4876800"/>
          <p14:tracePt t="961890" x="3251200" y="4876800"/>
          <p14:tracePt t="961907" x="3263900" y="4876800"/>
          <p14:tracePt t="961923" x="3270250" y="4895850"/>
          <p14:tracePt t="961941" x="3276600" y="4895850"/>
          <p14:tracePt t="961957" x="3282950" y="4895850"/>
          <p14:tracePt t="961973" x="3295650" y="4895850"/>
          <p14:tracePt t="961990" x="3308350" y="4895850"/>
          <p14:tracePt t="962006" x="3321050" y="4889500"/>
          <p14:tracePt t="962024" x="3321050" y="4883150"/>
          <p14:tracePt t="962040" x="3333750" y="4870450"/>
          <p14:tracePt t="962057" x="3346450" y="4864100"/>
          <p14:tracePt t="962074" x="3378200" y="4857750"/>
          <p14:tracePt t="962090" x="3397250" y="4845050"/>
          <p14:tracePt t="962107" x="3429000" y="4838700"/>
          <p14:tracePt t="962123" x="3441700" y="4826000"/>
          <p14:tracePt t="962140" x="3454400" y="4826000"/>
          <p14:tracePt t="962156" x="3467100" y="4813300"/>
          <p14:tracePt t="962173" x="3473450" y="4806950"/>
          <p14:tracePt t="962190" x="3479800" y="4806950"/>
          <p14:tracePt t="962244" x="3479800" y="4800600"/>
          <p14:tracePt t="962260" x="3486150" y="4800600"/>
          <p14:tracePt t="962268" x="3492500" y="4800600"/>
          <p14:tracePt t="962276" x="3498850" y="4800600"/>
          <p14:tracePt t="962292" x="3505200" y="4800600"/>
          <p14:tracePt t="962295" x="3511550" y="4800600"/>
          <p14:tracePt t="962307" x="3517900" y="4800600"/>
          <p14:tracePt t="962460" x="3524250" y="4800600"/>
          <p14:tracePt t="962484" x="3530600" y="4800600"/>
          <p14:tracePt t="962540" x="3536950" y="4800600"/>
          <p14:tracePt t="962540" x="3549650" y="4800600"/>
          <p14:tracePt t="962556" x="3556000" y="4800600"/>
          <p14:tracePt t="962558" x="3575050" y="4806950"/>
          <p14:tracePt t="962573" x="3594100" y="4806950"/>
          <p14:tracePt t="962590" x="3613150" y="4813300"/>
          <p14:tracePt t="962606" x="3638550" y="4832350"/>
          <p14:tracePt t="962624" x="3657600" y="4845050"/>
          <p14:tracePt t="962640" x="3683000" y="4851400"/>
          <p14:tracePt t="962656" x="3695700" y="4864100"/>
          <p14:tracePt t="962673" x="3702050" y="4870450"/>
          <p14:tracePt t="962724" x="3702050" y="4876800"/>
          <p14:tracePt t="962740" x="3702050" y="4883150"/>
          <p14:tracePt t="962741" x="3702050" y="4889500"/>
          <p14:tracePt t="962757" x="3708400" y="4895850"/>
          <p14:tracePt t="962758" x="3714750" y="4914900"/>
          <p14:tracePt t="962773" x="3721100" y="4921250"/>
          <p14:tracePt t="962790" x="3721100" y="4953000"/>
          <p14:tracePt t="962806" x="3733800" y="4959350"/>
          <p14:tracePt t="962824" x="3740150" y="4965700"/>
          <p14:tracePt t="962840" x="3752850" y="4972050"/>
          <p14:tracePt t="962856" x="3771900" y="4991100"/>
          <p14:tracePt t="962873" x="3778250" y="5010150"/>
          <p14:tracePt t="962890" x="3771900" y="5029200"/>
          <p14:tracePt t="962907" x="3759200" y="5029200"/>
          <p14:tracePt t="963235" x="3759200" y="5022850"/>
          <p14:tracePt t="963252" x="3759200" y="5010150"/>
          <p14:tracePt t="963259" x="3759200" y="5003800"/>
          <p14:tracePt t="963273" x="3759200" y="4997450"/>
          <p14:tracePt t="963274" x="3759200" y="4965700"/>
          <p14:tracePt t="963290" x="3778250" y="4914900"/>
          <p14:tracePt t="963307" x="3810000" y="4845050"/>
          <p14:tracePt t="963323" x="3867150" y="4711700"/>
          <p14:tracePt t="963340" x="3905250" y="4584700"/>
          <p14:tracePt t="963357" x="3917950" y="4445000"/>
          <p14:tracePt t="963373" x="3943350" y="4286250"/>
          <p14:tracePt t="963390" x="3962400" y="4146550"/>
          <p14:tracePt t="963406" x="3987800" y="4000500"/>
          <p14:tracePt t="963423" x="4006850" y="3854450"/>
          <p14:tracePt t="963440" x="4006850" y="3727450"/>
          <p14:tracePt t="963456" x="4006850" y="3587750"/>
          <p14:tracePt t="963474" x="3987800" y="3422650"/>
          <p14:tracePt t="963490" x="3968750" y="3327400"/>
          <p14:tracePt t="963490" x="3956050" y="3295650"/>
          <p14:tracePt t="963507" x="3949700" y="3270250"/>
          <p14:tracePt t="963523" x="3911600" y="3168650"/>
          <p14:tracePt t="963539" x="3905250" y="3117850"/>
          <p14:tracePt t="963557" x="3898900" y="3067050"/>
          <p14:tracePt t="963573" x="3898900" y="3003550"/>
          <p14:tracePt t="963590" x="3892550" y="2940050"/>
          <p14:tracePt t="963607" x="3886200" y="2857500"/>
          <p14:tracePt t="963623" x="3886200" y="2768600"/>
          <p14:tracePt t="963640" x="3886200" y="2692400"/>
          <p14:tracePt t="963656" x="3886200" y="2616200"/>
          <p14:tracePt t="963674" x="3886200" y="2546350"/>
          <p14:tracePt t="963690" x="3886200" y="2451100"/>
          <p14:tracePt t="963707" x="3886200" y="2330450"/>
          <p14:tracePt t="963723" x="3886200" y="2133600"/>
          <p14:tracePt t="963740" x="3860800" y="1981200"/>
          <p14:tracePt t="963757" x="3835400" y="1835150"/>
          <p14:tracePt t="963773" x="3803650" y="1670050"/>
          <p14:tracePt t="963790" x="3759200" y="1530350"/>
          <p14:tracePt t="963806" x="3714750" y="1416050"/>
          <p14:tracePt t="963823" x="3670300" y="1320800"/>
          <p14:tracePt t="963840" x="3638550" y="1238250"/>
          <p14:tracePt t="963856" x="3606800" y="1181100"/>
          <p14:tracePt t="963873" x="3543300" y="1117600"/>
          <p14:tracePt t="963890" x="3479800" y="1073150"/>
          <p14:tracePt t="963907" x="3403600" y="1028700"/>
          <p14:tracePt t="963923" x="3251200" y="977900"/>
          <p14:tracePt t="963940" x="3175000" y="958850"/>
          <p14:tracePt t="963956" x="3130550" y="946150"/>
          <p14:tracePt t="963973" x="3086100" y="939800"/>
          <p14:tracePt t="963990" x="3041650" y="939800"/>
          <p14:tracePt t="964006" x="3009900" y="939800"/>
          <p14:tracePt t="964023" x="2971800" y="939800"/>
          <p14:tracePt t="964040" x="2946400" y="939800"/>
          <p14:tracePt t="964056" x="2927350" y="939800"/>
          <p14:tracePt t="964073" x="2895600" y="965200"/>
          <p14:tracePt t="964090" x="2863850" y="990600"/>
          <p14:tracePt t="964106" x="2819400" y="1022350"/>
          <p14:tracePt t="964106" x="2794000" y="1035050"/>
          <p14:tracePt t="964124" x="2736850" y="1066800"/>
          <p14:tracePt t="964140" x="2698750" y="1098550"/>
          <p14:tracePt t="964157" x="2660650" y="1123950"/>
          <p14:tracePt t="964173" x="2635250" y="1155700"/>
          <p14:tracePt t="964190" x="2609850" y="1181100"/>
          <p14:tracePt t="964206" x="2584450" y="1225550"/>
          <p14:tracePt t="964223" x="2540000" y="1270000"/>
          <p14:tracePt t="964240" x="2495550" y="1327150"/>
          <p14:tracePt t="964257" x="2457450" y="1365250"/>
          <p14:tracePt t="964273" x="2432050" y="1403350"/>
          <p14:tracePt t="964289" x="2387600" y="1447800"/>
          <p14:tracePt t="964306" x="2362200" y="1485900"/>
          <p14:tracePt t="964306" x="2349500" y="1511300"/>
          <p14:tracePt t="964324" x="2324100" y="1555750"/>
          <p14:tracePt t="964339" x="2292350" y="1619250"/>
          <p14:tracePt t="964357" x="2254250" y="1695450"/>
          <p14:tracePt t="964373" x="2235200" y="1758950"/>
          <p14:tracePt t="964390" x="2209800" y="1828800"/>
          <p14:tracePt t="964407" x="2197100" y="1892300"/>
          <p14:tracePt t="964423" x="2184400" y="1949450"/>
          <p14:tracePt t="964440" x="2178050" y="2006600"/>
          <p14:tracePt t="964456" x="2165350" y="2089150"/>
          <p14:tracePt t="964473" x="2165350" y="2165350"/>
          <p14:tracePt t="964490" x="2165350" y="2247900"/>
          <p14:tracePt t="964506" x="2171700" y="2317750"/>
          <p14:tracePt t="964523" x="2203450" y="2444750"/>
          <p14:tracePt t="964539" x="2222500" y="2508250"/>
          <p14:tracePt t="964557" x="2235200" y="2578100"/>
          <p14:tracePt t="964573" x="2266950" y="2647950"/>
          <p14:tracePt t="964590" x="2305050" y="2724150"/>
          <p14:tracePt t="964607" x="2343150" y="2806700"/>
          <p14:tracePt t="964623" x="2387600" y="2895600"/>
          <p14:tracePt t="964640" x="2457450" y="2990850"/>
          <p14:tracePt t="964656" x="2508250" y="3079750"/>
          <p14:tracePt t="964673" x="2578100" y="3168650"/>
          <p14:tracePt t="964690" x="2628900" y="3232150"/>
          <p14:tracePt t="964706" x="2673350" y="3308350"/>
          <p14:tracePt t="964723" x="2743200" y="3416300"/>
          <p14:tracePt t="964739" x="2787650" y="3473450"/>
          <p14:tracePt t="964756" x="2832100" y="3536950"/>
          <p14:tracePt t="964773" x="2870200" y="3568700"/>
          <p14:tracePt t="964790" x="2921000" y="3606800"/>
          <p14:tracePt t="964807" x="2959100" y="3638550"/>
          <p14:tracePt t="964823" x="3022600" y="3683000"/>
          <p14:tracePt t="964840" x="3092450" y="3740150"/>
          <p14:tracePt t="964856" x="3168650" y="3790950"/>
          <p14:tracePt t="964873" x="3244850" y="3854450"/>
          <p14:tracePt t="964890" x="3333750" y="3917950"/>
          <p14:tracePt t="964906" x="3429000" y="3975100"/>
          <p14:tracePt t="964923" x="3575050" y="4051300"/>
          <p14:tracePt t="964939" x="3663950" y="4102100"/>
          <p14:tracePt t="964957" x="3740150" y="4146550"/>
          <p14:tracePt t="964973" x="3822700" y="4184650"/>
          <p14:tracePt t="964990" x="3898900" y="4241800"/>
          <p14:tracePt t="965006" x="3975100" y="4273550"/>
          <p14:tracePt t="965023" x="4057650" y="4324350"/>
          <p14:tracePt t="965040" x="4146550" y="4362450"/>
          <p14:tracePt t="965056" x="4197350" y="4387850"/>
          <p14:tracePt t="965073" x="4254500" y="4406900"/>
          <p14:tracePt t="965090" x="4305300" y="4438650"/>
          <p14:tracePt t="965106" x="4406900" y="4470400"/>
          <p14:tracePt t="965124" x="4445000" y="4483100"/>
          <p14:tracePt t="965139" x="4489450" y="4489450"/>
          <p14:tracePt t="965157" x="4540250" y="4508500"/>
          <p14:tracePt t="965173" x="4584700" y="4521200"/>
          <p14:tracePt t="965189" x="4635500" y="4533900"/>
          <p14:tracePt t="965206" x="4679950" y="4533900"/>
          <p14:tracePt t="965223" x="4724400" y="4540250"/>
          <p14:tracePt t="965240" x="4768850" y="4540250"/>
          <p14:tracePt t="965256" x="4813300" y="4546600"/>
          <p14:tracePt t="965289" x="4838700" y="4546600"/>
          <p14:tracePt t="965291" x="4870450" y="4546600"/>
          <p14:tracePt t="965306" x="4908550" y="4546600"/>
          <p14:tracePt t="965306" x="4921250" y="4546600"/>
          <p14:tracePt t="965324" x="4953000" y="4546600"/>
          <p14:tracePt t="965340" x="4997450" y="4546600"/>
          <p14:tracePt t="965357" x="5035550" y="4552950"/>
          <p14:tracePt t="965373" x="5105400" y="4552950"/>
          <p14:tracePt t="965390" x="5168900" y="4552950"/>
          <p14:tracePt t="965407" x="5251450" y="4559300"/>
          <p14:tracePt t="965423" x="5314950" y="4559300"/>
          <p14:tracePt t="965440" x="5416550" y="4559300"/>
          <p14:tracePt t="965456" x="5505450" y="4559300"/>
          <p14:tracePt t="965473" x="5600700" y="4559300"/>
          <p14:tracePt t="965489" x="5702300" y="4559300"/>
          <p14:tracePt t="965506" x="5854700" y="4559300"/>
          <p14:tracePt t="965539" x="5924550" y="4552950"/>
          <p14:tracePt t="965540" x="6000750" y="4521200"/>
          <p14:tracePt t="965557" x="6045200" y="4495800"/>
          <p14:tracePt t="965573" x="6083300" y="4476750"/>
          <p14:tracePt t="965589" x="6127750" y="4470400"/>
          <p14:tracePt t="965606" x="6172200" y="4451350"/>
          <p14:tracePt t="965623" x="6191250" y="4445000"/>
          <p14:tracePt t="965640" x="6210300" y="4419600"/>
          <p14:tracePt t="965656" x="6235700" y="4394200"/>
          <p14:tracePt t="965673" x="6267450" y="4375150"/>
          <p14:tracePt t="965690" x="6299200" y="4349750"/>
          <p14:tracePt t="965706" x="6330950" y="4318000"/>
          <p14:tracePt t="965723" x="6400800" y="4254500"/>
          <p14:tracePt t="965739" x="6445250" y="4216400"/>
          <p14:tracePt t="965757" x="6489700" y="4178300"/>
          <p14:tracePt t="965773" x="6527800" y="4140200"/>
          <p14:tracePt t="965790" x="6591300" y="4083050"/>
          <p14:tracePt t="965807" x="6642100" y="4025900"/>
          <p14:tracePt t="965823" x="6718300" y="3949700"/>
          <p14:tracePt t="965839" x="6788150" y="3879850"/>
          <p14:tracePt t="965857" x="6870700" y="3790950"/>
          <p14:tracePt t="965873" x="6953250" y="3695700"/>
          <p14:tracePt t="965890" x="7029450" y="3581400"/>
          <p14:tracePt t="965906" x="7092950" y="3486150"/>
          <p14:tracePt t="965923" x="7169150" y="3378200"/>
          <p14:tracePt t="965939" x="7194550" y="3314700"/>
          <p14:tracePt t="965956" x="7219950" y="3257550"/>
          <p14:tracePt t="965973" x="7226300" y="3187700"/>
          <p14:tracePt t="965989" x="7226300" y="3111500"/>
          <p14:tracePt t="966007" x="7232650" y="3028950"/>
          <p14:tracePt t="966023" x="7232650" y="2990850"/>
          <p14:tracePt t="966039" x="7239000" y="2946400"/>
          <p14:tracePt t="966057" x="7239000" y="2901950"/>
          <p14:tracePt t="966073" x="7245350" y="2838450"/>
          <p14:tracePt t="966090" x="7245350" y="2781300"/>
          <p14:tracePt t="966106" x="7245350" y="2711450"/>
          <p14:tracePt t="966123" x="7245350" y="2622550"/>
          <p14:tracePt t="966140" x="7245350" y="2578100"/>
          <p14:tracePt t="966156" x="7245350" y="2527300"/>
          <p14:tracePt t="966173" x="7245350" y="2470150"/>
          <p14:tracePt t="966189" x="7239000" y="2413000"/>
          <p14:tracePt t="966206" x="7232650" y="2343150"/>
          <p14:tracePt t="966223" x="7200900" y="2279650"/>
          <p14:tracePt t="966239" x="7181850" y="2228850"/>
          <p14:tracePt t="966257" x="7156450" y="2190750"/>
          <p14:tracePt t="966273" x="7137400" y="2159000"/>
          <p14:tracePt t="966290" x="7112000" y="2101850"/>
          <p14:tracePt t="966306" x="7105650" y="2038350"/>
          <p14:tracePt t="966323" x="7105650" y="1974850"/>
          <p14:tracePt t="966340" x="7099300" y="1930400"/>
          <p14:tracePt t="966356" x="7092950" y="1885950"/>
          <p14:tracePt t="966373" x="7080250" y="1835150"/>
          <p14:tracePt t="966389" x="7080250" y="1778000"/>
          <p14:tracePt t="966407" x="7073900" y="1733550"/>
          <p14:tracePt t="966423" x="7061200" y="1701800"/>
          <p14:tracePt t="966439" x="7048500" y="1676400"/>
          <p14:tracePt t="966457" x="7023100" y="1638300"/>
          <p14:tracePt t="966473" x="6997700" y="1587500"/>
          <p14:tracePt t="966490" x="6953250" y="1555750"/>
          <p14:tracePt t="966506" x="6921500" y="1530350"/>
          <p14:tracePt t="966523" x="6877050" y="1504950"/>
          <p14:tracePt t="966540" x="6851650" y="1485900"/>
          <p14:tracePt t="966556" x="6826250" y="1473200"/>
          <p14:tracePt t="966573" x="6788150" y="1441450"/>
          <p14:tracePt t="966589" x="6731000" y="1384300"/>
          <p14:tracePt t="966607" x="6654800" y="1320800"/>
          <p14:tracePt t="966623" x="6584950" y="1270000"/>
          <p14:tracePt t="966639" x="6521450" y="1212850"/>
          <p14:tracePt t="966656" x="6457950" y="1181100"/>
          <p14:tracePt t="966673" x="6369050" y="1130300"/>
          <p14:tracePt t="966690" x="6280150" y="1066800"/>
          <p14:tracePt t="966706" x="6165850" y="1003300"/>
          <p14:tracePt t="966723" x="6019800" y="901700"/>
          <p14:tracePt t="966740" x="5899150" y="825500"/>
          <p14:tracePt t="966756" x="5772150" y="774700"/>
          <p14:tracePt t="966773" x="5657850" y="749300"/>
          <p14:tracePt t="966790" x="5556250" y="736600"/>
          <p14:tracePt t="966806" x="5461000" y="736600"/>
          <p14:tracePt t="966823" x="5365750" y="723900"/>
          <p14:tracePt t="966839" x="5270500" y="723900"/>
          <p14:tracePt t="966857" x="5168900" y="723900"/>
          <p14:tracePt t="966873" x="5060950" y="711200"/>
          <p14:tracePt t="966890" x="4972050" y="711200"/>
          <p14:tracePt t="966906" x="4895850" y="711200"/>
          <p14:tracePt t="966923" x="4800600" y="704850"/>
          <p14:tracePt t="966940" x="4743450" y="704850"/>
          <p14:tracePt t="966956" x="4679950" y="704850"/>
          <p14:tracePt t="966973" x="4578350" y="704850"/>
          <p14:tracePt t="966989" x="4489450" y="704850"/>
          <p14:tracePt t="967006" x="4413250" y="704850"/>
          <p14:tracePt t="967023" x="4311650" y="711200"/>
          <p14:tracePt t="967039" x="4235450" y="711200"/>
          <p14:tracePt t="967057" x="4165600" y="723900"/>
          <p14:tracePt t="967073" x="4114800" y="730250"/>
          <p14:tracePt t="967089" x="4064000" y="742950"/>
          <p14:tracePt t="967107" x="4006850" y="755650"/>
          <p14:tracePt t="967123" x="3981450" y="762000"/>
          <p14:tracePt t="967123" x="3956050" y="774700"/>
          <p14:tracePt t="967139" x="3930650" y="787400"/>
          <p14:tracePt t="967156" x="3892550" y="793750"/>
          <p14:tracePt t="967173" x="3860800" y="806450"/>
          <p14:tracePt t="967189" x="3841750" y="819150"/>
          <p14:tracePt t="967206" x="3803650" y="844550"/>
          <p14:tracePt t="967223" x="3784600" y="857250"/>
          <p14:tracePt t="967239" x="3746500" y="863600"/>
          <p14:tracePt t="967257" x="3721100" y="882650"/>
          <p14:tracePt t="967273" x="3695700" y="889000"/>
          <p14:tracePt t="967289" x="3683000" y="895350"/>
          <p14:tracePt t="967307" x="3651250" y="908050"/>
          <p14:tracePt t="967323" x="3619500" y="914400"/>
          <p14:tracePt t="967340" x="3587750" y="927100"/>
          <p14:tracePt t="967356" x="3556000" y="939800"/>
          <p14:tracePt t="967373" x="3524250" y="946150"/>
          <p14:tracePt t="967389" x="3492500" y="952500"/>
          <p14:tracePt t="967406" x="3460750" y="952500"/>
          <p14:tracePt t="967423" x="3429000" y="958850"/>
          <p14:tracePt t="967439" x="3384550" y="965200"/>
          <p14:tracePt t="967457" x="3333750" y="977900"/>
          <p14:tracePt t="967473" x="3282950" y="990600"/>
          <p14:tracePt t="967489" x="3232150" y="1003300"/>
          <p14:tracePt t="967507" x="3194050" y="1009650"/>
          <p14:tracePt t="967523" x="3117850" y="1022350"/>
          <p14:tracePt t="967540" x="3073400" y="1041400"/>
          <p14:tracePt t="967556" x="3035300" y="1047750"/>
          <p14:tracePt t="967573" x="2997200" y="1060450"/>
          <p14:tracePt t="967590" x="2959100" y="1079500"/>
          <p14:tracePt t="967606" x="2921000" y="1098550"/>
          <p14:tracePt t="967623" x="2876550" y="1117600"/>
          <p14:tracePt t="967639" x="2851150" y="1136650"/>
          <p14:tracePt t="967656" x="2819400" y="1143000"/>
          <p14:tracePt t="967673" x="2806700" y="1155700"/>
          <p14:tracePt t="967689" x="2781300" y="1174750"/>
          <p14:tracePt t="967707" x="2749550" y="1200150"/>
          <p14:tracePt t="967723" x="2705100" y="1225550"/>
          <p14:tracePt t="967740" x="2673350" y="1238250"/>
          <p14:tracePt t="967756" x="2647950" y="1244600"/>
          <p14:tracePt t="967773" x="2616200" y="1250950"/>
          <p14:tracePt t="967790" x="2603500" y="1257300"/>
          <p14:tracePt t="967806" x="2584450" y="1263650"/>
          <p14:tracePt t="967823" x="2565400" y="1276350"/>
          <p14:tracePt t="967839" x="2546350" y="1289050"/>
          <p14:tracePt t="967857" x="2514600" y="1301750"/>
          <p14:tracePt t="967873" x="2482850" y="1314450"/>
          <p14:tracePt t="967889" x="2451100" y="1320800"/>
          <p14:tracePt t="967906" x="2432050" y="1339850"/>
          <p14:tracePt t="967923" x="2406650" y="1358900"/>
          <p14:tracePt t="967940" x="2387600" y="1377950"/>
          <p14:tracePt t="967956" x="2368550" y="1397000"/>
          <p14:tracePt t="967973" x="2336800" y="1422400"/>
          <p14:tracePt t="967990" x="2311400" y="1454150"/>
          <p14:tracePt t="968006" x="2292350" y="1473200"/>
          <p14:tracePt t="968023" x="2286000" y="1492250"/>
          <p14:tracePt t="968039" x="2279650" y="1504950"/>
          <p14:tracePt t="968057" x="2266950" y="1530350"/>
          <p14:tracePt t="968073" x="2254250" y="1568450"/>
          <p14:tracePt t="968089" x="2241550" y="1606550"/>
          <p14:tracePt t="968107" x="2228850" y="1644650"/>
          <p14:tracePt t="968123" x="2216150" y="1695450"/>
          <p14:tracePt t="968140" x="2209800" y="1720850"/>
          <p14:tracePt t="968156" x="2209800" y="1752600"/>
          <p14:tracePt t="968173" x="2203450" y="1778000"/>
          <p14:tracePt t="968190" x="2197100" y="1816100"/>
          <p14:tracePt t="968206" x="2197100" y="1841500"/>
          <p14:tracePt t="968223" x="2190750" y="1866900"/>
          <p14:tracePt t="968239" x="2190750" y="1892300"/>
          <p14:tracePt t="968257" x="2190750" y="1905000"/>
          <p14:tracePt t="968273" x="2190750" y="1917700"/>
          <p14:tracePt t="968289" x="2190750" y="1930400"/>
          <p14:tracePt t="968307" x="2190750" y="1943100"/>
          <p14:tracePt t="968323" x="2190750" y="1987550"/>
          <p14:tracePt t="968340" x="2184400" y="2012950"/>
          <p14:tracePt t="968356" x="2184400" y="2038350"/>
          <p14:tracePt t="968373" x="2184400" y="2057400"/>
          <p14:tracePt t="968390" x="2184400" y="2076450"/>
          <p14:tracePt t="968406" x="2184400" y="2095500"/>
          <p14:tracePt t="968423" x="2184400" y="2114550"/>
          <p14:tracePt t="968439" x="2184400" y="2133600"/>
          <p14:tracePt t="968456" x="2184400" y="2146300"/>
          <p14:tracePt t="968473" x="2184400" y="2171700"/>
          <p14:tracePt t="968489" x="2184400" y="2184400"/>
          <p14:tracePt t="968507" x="2184400" y="2197100"/>
          <p14:tracePt t="968523" x="2184400" y="2216150"/>
          <p14:tracePt t="968540" x="2184400" y="2241550"/>
          <p14:tracePt t="968556" x="2178050" y="2266950"/>
          <p14:tracePt t="968573" x="2171700" y="2292350"/>
          <p14:tracePt t="968590" x="2171700" y="2317750"/>
          <p14:tracePt t="968606" x="2171700" y="2343150"/>
          <p14:tracePt t="968623" x="2171700" y="2362200"/>
          <p14:tracePt t="968639" x="2165350" y="2393950"/>
          <p14:tracePt t="968656" x="2159000" y="2419350"/>
          <p14:tracePt t="968673" x="2146300" y="2457450"/>
          <p14:tracePt t="968689" x="2139950" y="2482850"/>
          <p14:tracePt t="968707" x="2127250" y="2520950"/>
          <p14:tracePt t="968723" x="2120900" y="2565400"/>
          <p14:tracePt t="968740" x="2120900" y="2584450"/>
          <p14:tracePt t="968756" x="2114550" y="2609850"/>
          <p14:tracePt t="968773" x="2114550" y="2635250"/>
          <p14:tracePt t="968790" x="2114550" y="2673350"/>
          <p14:tracePt t="968806" x="2114550" y="2705100"/>
          <p14:tracePt t="968824" x="2108200" y="2743200"/>
          <p14:tracePt t="968839" x="2108200" y="2781300"/>
          <p14:tracePt t="968856" x="2108200" y="2832100"/>
          <p14:tracePt t="968873" x="2108200" y="2876550"/>
          <p14:tracePt t="968889" x="2108200" y="2914650"/>
          <p14:tracePt t="968906" x="2120900" y="2959100"/>
          <p14:tracePt t="968923" x="2139950" y="3054350"/>
          <p14:tracePt t="968940" x="2146300" y="3111500"/>
          <p14:tracePt t="968956" x="2152650" y="3162300"/>
          <p14:tracePt t="968973" x="2152650" y="3200400"/>
          <p14:tracePt t="968990" x="2152650" y="3238500"/>
          <p14:tracePt t="969006" x="2159000" y="3276600"/>
          <p14:tracePt t="969023" x="2159000" y="3308350"/>
          <p14:tracePt t="969039" x="2171700" y="3340100"/>
          <p14:tracePt t="969056" x="2184400" y="3371850"/>
          <p14:tracePt t="969073" x="2184400" y="3390900"/>
          <p14:tracePt t="969089" x="2190750" y="3409950"/>
          <p14:tracePt t="969106" x="2190750" y="3435350"/>
          <p14:tracePt t="969123" x="2197100" y="3473450"/>
          <p14:tracePt t="969140" x="2197100" y="3492500"/>
          <p14:tracePt t="969156" x="2203450" y="3517900"/>
          <p14:tracePt t="969173" x="2203450" y="3543300"/>
          <p14:tracePt t="969190" x="2209800" y="3568700"/>
          <p14:tracePt t="969206" x="2209800" y="3594100"/>
          <p14:tracePt t="969223" x="2216150" y="3619500"/>
          <p14:tracePt t="969239" x="2222500" y="3651250"/>
          <p14:tracePt t="969256" x="2235200" y="3670300"/>
          <p14:tracePt t="969273" x="2241550" y="3689350"/>
          <p14:tracePt t="969289" x="2247900" y="3708400"/>
          <p14:tracePt t="969306" x="2254250" y="3721100"/>
          <p14:tracePt t="969323" x="2279650" y="3752850"/>
          <p14:tracePt t="969339" x="2286000" y="3765550"/>
          <p14:tracePt t="969356" x="2305050" y="3790950"/>
          <p14:tracePt t="969372" x="2317750" y="3797300"/>
          <p14:tracePt t="969390" x="2336800" y="3822700"/>
          <p14:tracePt t="969406" x="2355850" y="3848100"/>
          <p14:tracePt t="969423" x="2374900" y="3879850"/>
          <p14:tracePt t="969439" x="2400300" y="3898900"/>
          <p14:tracePt t="969456" x="2413000" y="3917950"/>
          <p14:tracePt t="969473" x="2425700" y="3930650"/>
          <p14:tracePt t="969489" x="2432050" y="3943350"/>
          <p14:tracePt t="969506" x="2444750" y="3956050"/>
          <p14:tracePt t="969523" x="2457450" y="3975100"/>
          <p14:tracePt t="969539" x="2463800" y="3987800"/>
          <p14:tracePt t="969556" x="2482850" y="4006850"/>
          <p14:tracePt t="969572" x="2482850" y="4019550"/>
          <p14:tracePt t="969589" x="2508250" y="4038600"/>
          <p14:tracePt t="969606" x="2514600" y="4051300"/>
          <p14:tracePt t="969623" x="2533650" y="4070350"/>
          <p14:tracePt t="969640" x="2546350" y="4083050"/>
          <p14:tracePt t="969656" x="2552700" y="4102100"/>
          <p14:tracePt t="969673" x="2565400" y="4121150"/>
          <p14:tracePt t="969689" x="2590800" y="4146550"/>
          <p14:tracePt t="969706" x="2609850" y="4159250"/>
          <p14:tracePt t="969723" x="2635250" y="4191000"/>
          <p14:tracePt t="969739" x="2647950" y="4203700"/>
          <p14:tracePt t="969756" x="2667000" y="4222750"/>
          <p14:tracePt t="969773" x="2686050" y="4235450"/>
          <p14:tracePt t="969789" x="2717800" y="4248150"/>
          <p14:tracePt t="969806" x="2749550" y="4273550"/>
          <p14:tracePt t="969822" x="2762250" y="4292600"/>
          <p14:tracePt t="969840" x="2787650" y="4311650"/>
          <p14:tracePt t="969856" x="2813050" y="4337050"/>
          <p14:tracePt t="969873" x="2832100" y="4362450"/>
          <p14:tracePt t="969889" x="2857500" y="4368800"/>
          <p14:tracePt t="969906" x="2882900" y="4381500"/>
          <p14:tracePt t="969923" x="2914650" y="4413250"/>
          <p14:tracePt t="969939" x="2921000" y="4419600"/>
          <p14:tracePt t="969957" x="2940050" y="4425950"/>
          <p14:tracePt t="969973" x="2946400" y="4438650"/>
          <p14:tracePt t="969989" x="2965450" y="4451350"/>
          <p14:tracePt t="970006" x="2978150" y="4464050"/>
          <p14:tracePt t="970023" x="2997200" y="4476750"/>
          <p14:tracePt t="970040" x="3035300" y="4489450"/>
          <p14:tracePt t="970056" x="3067050" y="4495800"/>
          <p14:tracePt t="970072" x="3092450" y="4508500"/>
          <p14:tracePt t="970090" x="3124200" y="4521200"/>
          <p14:tracePt t="970106" x="3155950" y="4533900"/>
          <p14:tracePt t="970123" x="3206750" y="4559300"/>
          <p14:tracePt t="970139" x="3238500" y="4572000"/>
          <p14:tracePt t="970157" x="3257550" y="4578350"/>
          <p14:tracePt t="970172" x="3276600" y="4591050"/>
          <p14:tracePt t="970189" x="3302000" y="4603750"/>
          <p14:tracePt t="970207" x="3321050" y="4616450"/>
          <p14:tracePt t="970223" x="3346450" y="4622800"/>
          <p14:tracePt t="970240" x="3371850" y="4635500"/>
          <p14:tracePt t="970256" x="3403600" y="4648200"/>
          <p14:tracePt t="970272" x="3435350" y="4660900"/>
          <p14:tracePt t="970290" x="3448050" y="4660900"/>
          <p14:tracePt t="970306" x="3467100" y="4667250"/>
          <p14:tracePt t="970306" x="3479800" y="4667250"/>
          <p14:tracePt t="970323" x="3492500" y="4673600"/>
          <p14:tracePt t="970339" x="3511550" y="4679950"/>
          <p14:tracePt t="970356" x="3517900" y="4679950"/>
          <p14:tracePt t="970372" x="3530600" y="4679950"/>
          <p14:tracePt t="970389" x="3543300" y="4679950"/>
          <p14:tracePt t="970406" x="3556000" y="4679950"/>
          <p14:tracePt t="970422" x="3568700" y="4679950"/>
          <p14:tracePt t="970440" x="3575050" y="4679950"/>
          <p14:tracePt t="970456" x="3587750" y="4679950"/>
          <p14:tracePt t="970472" x="3600450" y="4679950"/>
          <p14:tracePt t="970490" x="3613150" y="4679950"/>
          <p14:tracePt t="970506" x="3632200" y="4686300"/>
          <p14:tracePt t="970506" x="3651250" y="4686300"/>
          <p14:tracePt t="970523" x="3670300" y="4686300"/>
          <p14:tracePt t="970539" x="3702050" y="4692650"/>
          <p14:tracePt t="970556" x="3721100" y="4692650"/>
          <p14:tracePt t="970573" x="3740150" y="4692650"/>
          <p14:tracePt t="970589" x="3771900" y="4692650"/>
          <p14:tracePt t="970606" x="3790950" y="4692650"/>
          <p14:tracePt t="970623" x="3803650" y="4692650"/>
          <p14:tracePt t="970640" x="3829050" y="4692650"/>
          <p14:tracePt t="970656" x="3841750" y="4692650"/>
          <p14:tracePt t="970673" x="3860800" y="4692650"/>
          <p14:tracePt t="970690" x="3886200" y="4699000"/>
          <p14:tracePt t="970706" x="3898900" y="4699000"/>
          <p14:tracePt t="970723" x="3917950" y="4705350"/>
          <p14:tracePt t="970739" x="3924300" y="4705350"/>
          <p14:tracePt t="970756" x="3930650" y="4711700"/>
          <p14:tracePt t="970773" x="3937000" y="4711700"/>
          <p14:tracePt t="970819" x="3943350" y="4711700"/>
          <p14:tracePt t="970851" x="3943350" y="4718050"/>
          <p14:tracePt t="970865" x="3949700" y="4718050"/>
          <p14:tracePt t="970867" x="3956050" y="4718050"/>
          <p14:tracePt t="970875" x="3962400" y="4718050"/>
          <p14:tracePt t="970889" x="3975100" y="4718050"/>
          <p14:tracePt t="970906" x="3981450" y="4718050"/>
          <p14:tracePt t="970906" x="3981450" y="4724400"/>
          <p14:tracePt t="970923" x="3994150" y="4724400"/>
          <p14:tracePt t="970939" x="4000500" y="4730750"/>
          <p14:tracePt t="970956" x="4013200" y="4730750"/>
          <p14:tracePt t="970973" x="4025900" y="4730750"/>
          <p14:tracePt t="970989" x="4038600" y="4730750"/>
          <p14:tracePt t="971006" x="4051300" y="4730750"/>
          <p14:tracePt t="971022" x="4064000" y="4730750"/>
          <p14:tracePt t="971039" x="4070350" y="4730750"/>
          <p14:tracePt t="971056" x="4083050" y="4730750"/>
          <p14:tracePt t="971072" x="4095750" y="4730750"/>
          <p14:tracePt t="971090" x="4108450" y="4730750"/>
          <p14:tracePt t="971106" x="4121150" y="4730750"/>
          <p14:tracePt t="971106" x="4127500" y="4730750"/>
          <p14:tracePt t="971123" x="4140200" y="4730750"/>
          <p14:tracePt t="971139" x="4146550" y="4730750"/>
          <p14:tracePt t="971156" x="4152900" y="4730750"/>
          <p14:tracePt t="971173" x="4159250" y="4730750"/>
          <p14:tracePt t="971189" x="4178300" y="4730750"/>
          <p14:tracePt t="971206" x="4184650" y="4730750"/>
          <p14:tracePt t="971222" x="4197350" y="4730750"/>
          <p14:tracePt t="971239" x="4210050" y="4737100"/>
          <p14:tracePt t="971275" x="4216400" y="4737100"/>
          <p14:tracePt t="971276" x="4222750" y="4737100"/>
          <p14:tracePt t="971315" x="4229100" y="4737100"/>
          <p14:tracePt t="971323" x="4235450" y="4737100"/>
          <p14:tracePt t="971324" x="4241800" y="4737100"/>
          <p14:tracePt t="971339" x="4254500" y="4737100"/>
          <p14:tracePt t="971356" x="4260850" y="4737100"/>
          <p14:tracePt t="971373" x="4267200" y="4737100"/>
          <p14:tracePt t="971389" x="4273550" y="4737100"/>
          <p14:tracePt t="971406" x="4279900" y="4737100"/>
          <p14:tracePt t="971422" x="4286250" y="4743450"/>
          <p14:tracePt t="971439" x="4298950" y="4743450"/>
          <p14:tracePt t="971457" x="4305300" y="4743450"/>
          <p14:tracePt t="971472" x="4311650" y="4743450"/>
          <p14:tracePt t="971514" x="4318000" y="4743450"/>
          <p14:tracePt t="971547" x="4318000" y="4749800"/>
          <p14:tracePt t="971555" x="4324350" y="4749800"/>
          <p14:tracePt t="971587" x="4330700" y="4749800"/>
          <p14:tracePt t="971635" x="4337050" y="4749800"/>
          <p14:tracePt t="971659" x="4343400" y="4749800"/>
          <p14:tracePt t="971691" x="4349750" y="4749800"/>
          <p14:tracePt t="971715" x="4356100" y="4749800"/>
          <p14:tracePt t="971739" x="4362450" y="4749800"/>
          <p14:tracePt t="971796" x="4368800" y="4749800"/>
          <p14:tracePt t="971819" x="4375150" y="4749800"/>
          <p14:tracePt t="971859" x="4381500" y="4749800"/>
          <p14:tracePt t="971955" x="4387850" y="4749800"/>
          <p14:tracePt t="971979" x="4394200" y="4749800"/>
          <p14:tracePt t="972012" x="4400550" y="4749800"/>
          <p14:tracePt t="972027" x="4406900" y="4749800"/>
          <p14:tracePt t="972035" x="4413250" y="4749800"/>
          <p14:tracePt t="972049" x="4425950" y="4749800"/>
          <p14:tracePt t="972059" x="4432300" y="4749800"/>
          <p14:tracePt t="972075" x="4445000" y="4749800"/>
          <p14:tracePt t="972083" x="4451350" y="4749800"/>
          <p14:tracePt t="972090" x="4464050" y="4749800"/>
          <p14:tracePt t="972106" x="4470400" y="4749800"/>
          <p14:tracePt t="972122" x="4489450" y="4749800"/>
          <p14:tracePt t="972163" x="4495800" y="4749800"/>
          <p14:tracePt t="972172" x="4502150" y="4749800"/>
          <p14:tracePt t="972173" x="4508500" y="4749800"/>
          <p14:tracePt t="972189" x="4521200" y="4749800"/>
          <p14:tracePt t="972206" x="4527550" y="4749800"/>
          <p14:tracePt t="972223" x="4540250" y="4749800"/>
          <p14:tracePt t="972239" x="4559300" y="4749800"/>
          <p14:tracePt t="972256" x="4572000" y="4749800"/>
          <p14:tracePt t="972272" x="4584700" y="4749800"/>
          <p14:tracePt t="972289" x="4603750" y="4749800"/>
          <p14:tracePt t="972306" x="4616450" y="4749800"/>
          <p14:tracePt t="972322" x="4635500" y="4749800"/>
          <p14:tracePt t="972340" x="4648200" y="4756150"/>
          <p14:tracePt t="972356" x="4660900" y="4756150"/>
          <p14:tracePt t="972373" x="4673600" y="4756150"/>
          <p14:tracePt t="972389" x="4679950" y="4756150"/>
          <p14:tracePt t="972427" x="4686300" y="4756150"/>
          <p14:tracePt t="972443" x="4692650" y="4756150"/>
          <p14:tracePt t="972459" x="4699000" y="4756150"/>
          <p14:tracePt t="977772" x="4711700" y="4756150"/>
          <p14:tracePt t="977782" x="4724400" y="4756150"/>
          <p14:tracePt t="977783" x="4737100" y="4737100"/>
          <p14:tracePt t="977790" x="4743450" y="4718050"/>
          <p14:tracePt t="977808" x="4762500" y="4705350"/>
          <p14:tracePt t="977823" x="4768850" y="4699000"/>
          <p14:tracePt t="977840" x="4768850" y="4679950"/>
          <p14:tracePt t="977857" x="4775200" y="4667250"/>
          <p14:tracePt t="977873" x="4787900" y="4635500"/>
          <p14:tracePt t="977890" x="4787900" y="4610100"/>
          <p14:tracePt t="977906" x="4800600" y="4578350"/>
          <p14:tracePt t="977923" x="4806950" y="4540250"/>
          <p14:tracePt t="977940" x="4806950" y="4514850"/>
          <p14:tracePt t="977957" x="4813300" y="4470400"/>
          <p14:tracePt t="977973" x="4813300" y="4349750"/>
          <p14:tracePt t="977990" x="4813300" y="4273550"/>
          <p14:tracePt t="978006" x="4813300" y="4216400"/>
          <p14:tracePt t="978024" x="4813300" y="4191000"/>
          <p14:tracePt t="978040" x="4813300" y="4159250"/>
          <p14:tracePt t="978057" x="4813300" y="4146550"/>
          <p14:tracePt t="978073" x="4813300" y="4133850"/>
          <p14:tracePt t="978090" x="4806950" y="4127500"/>
          <p14:tracePt t="978107" x="4800600" y="4121150"/>
          <p14:tracePt t="978123" x="4794250" y="4114800"/>
          <p14:tracePt t="978228" x="4787900" y="4121150"/>
          <p14:tracePt t="978236" x="4787900" y="4127500"/>
          <p14:tracePt t="978238" x="4787900" y="4133850"/>
          <p14:tracePt t="978257" x="4781550" y="4152900"/>
          <p14:tracePt t="978273" x="4775200" y="4184650"/>
          <p14:tracePt t="978290" x="4768850" y="4216400"/>
          <p14:tracePt t="978307" x="4768850" y="4260850"/>
          <p14:tracePt t="978323" x="4768850" y="4324350"/>
          <p14:tracePt t="978340" x="4768850" y="4362450"/>
          <p14:tracePt t="978356" x="4768850" y="4387850"/>
          <p14:tracePt t="978373" x="4768850" y="4406900"/>
          <p14:tracePt t="978390" x="4768850" y="4425950"/>
          <p14:tracePt t="978406" x="4768850" y="4438650"/>
          <p14:tracePt t="978423" x="4768850" y="4451350"/>
          <p14:tracePt t="978440" x="4768850" y="4470400"/>
          <p14:tracePt t="978457" x="4768850" y="4502150"/>
          <p14:tracePt t="978473" x="4768850" y="4527550"/>
          <p14:tracePt t="978490" x="4768850" y="4552950"/>
          <p14:tracePt t="978507" x="4768850" y="4572000"/>
          <p14:tracePt t="978523" x="4768850" y="4584700"/>
          <p14:tracePt t="978540" x="4768850" y="4591050"/>
          <p14:tracePt t="978556" x="4768850" y="4597400"/>
          <p14:tracePt t="978573" x="4768850" y="4610100"/>
          <p14:tracePt t="978732" x="4768850" y="4616450"/>
          <p14:tracePt t="978772" x="4768850" y="4622800"/>
          <p14:tracePt t="978796" x="4768850" y="4629150"/>
          <p14:tracePt t="978996" x="4768850" y="4635500"/>
          <p14:tracePt t="979012" x="4768850" y="4641850"/>
          <p14:tracePt t="979016" x="4768850" y="4648200"/>
          <p14:tracePt t="979060" x="4768850" y="4654550"/>
          <p14:tracePt t="979076" x="4768850" y="4660900"/>
          <p14:tracePt t="979092" x="4768850" y="4667250"/>
          <p14:tracePt t="979107" x="4775200" y="4673600"/>
          <p14:tracePt t="979117" x="4775200" y="4679950"/>
          <p14:tracePt t="979132" x="4775200" y="4686300"/>
          <p14:tracePt t="979140" x="4775200" y="4692650"/>
          <p14:tracePt t="979141" x="4775200" y="4699000"/>
          <p14:tracePt t="979188" x="4775200" y="4705350"/>
          <p14:tracePt t="979199" x="4775200" y="4711700"/>
          <p14:tracePt t="979204" x="4775200" y="4718050"/>
          <p14:tracePt t="979212" x="4775200" y="4737100"/>
          <p14:tracePt t="979223" x="4781550" y="4749800"/>
          <p14:tracePt t="979240" x="4787900" y="4762500"/>
          <p14:tracePt t="979257" x="4787900" y="4775200"/>
          <p14:tracePt t="979273" x="4794250" y="4794250"/>
          <p14:tracePt t="979290" x="4794250" y="4806950"/>
          <p14:tracePt t="979306" x="4800600" y="4826000"/>
          <p14:tracePt t="979323" x="4800600" y="4838700"/>
          <p14:tracePt t="979388" x="4800600" y="4845050"/>
          <p14:tracePt t="979540" x="4794250" y="4845050"/>
          <p14:tracePt t="979556" x="4787900" y="4845050"/>
          <p14:tracePt t="979572" x="4781550" y="4845050"/>
          <p14:tracePt t="979577" x="4768850" y="4851400"/>
          <p14:tracePt t="979589" x="4762500" y="4851400"/>
          <p14:tracePt t="979590" x="4743450" y="4851400"/>
          <p14:tracePt t="979606" x="4730750" y="4851400"/>
          <p14:tracePt t="979623" x="4724400" y="4851400"/>
          <p14:tracePt t="979639" x="4705350" y="4857750"/>
          <p14:tracePt t="979656" x="4692650" y="4857750"/>
          <p14:tracePt t="979673" x="4673600" y="4857750"/>
          <p14:tracePt t="979689" x="4629150" y="4857750"/>
          <p14:tracePt t="979706" x="4584700" y="4857750"/>
          <p14:tracePt t="979723" x="4533900" y="4857750"/>
          <p14:tracePt t="979723" x="4508500" y="4851400"/>
          <p14:tracePt t="979740" x="4445000" y="4838700"/>
          <p14:tracePt t="979756" x="4400550" y="4832350"/>
          <p14:tracePt t="979773" x="4349750" y="4832350"/>
          <p14:tracePt t="979790" x="4305300" y="4826000"/>
          <p14:tracePt t="979806" x="4267200" y="4826000"/>
          <p14:tracePt t="979823" x="4210050" y="4826000"/>
          <p14:tracePt t="979839" x="4159250" y="4826000"/>
          <p14:tracePt t="979856" x="4108450" y="4826000"/>
          <p14:tracePt t="979873" x="4076700" y="4826000"/>
          <p14:tracePt t="979889" x="4051300" y="4826000"/>
          <p14:tracePt t="979906" x="4019550" y="4826000"/>
          <p14:tracePt t="979923" x="3975100" y="4826000"/>
          <p14:tracePt t="979940" x="3943350" y="4826000"/>
          <p14:tracePt t="979956" x="3911600" y="4826000"/>
          <p14:tracePt t="979973" x="3879850" y="4826000"/>
          <p14:tracePt t="979990" x="3848100" y="4826000"/>
          <p14:tracePt t="980006" x="3822700" y="4826000"/>
          <p14:tracePt t="980023" x="3790950" y="4826000"/>
          <p14:tracePt t="980039" x="3759200" y="4826000"/>
          <p14:tracePt t="980056" x="3721100" y="4826000"/>
          <p14:tracePt t="980073" x="3670300" y="4826000"/>
          <p14:tracePt t="980089" x="3606800" y="4826000"/>
          <p14:tracePt t="980107" x="3517900" y="4826000"/>
          <p14:tracePt t="980123" x="3403600" y="4826000"/>
          <p14:tracePt t="980139" x="3340100" y="4826000"/>
          <p14:tracePt t="980156" x="3270250" y="4826000"/>
          <p14:tracePt t="980173" x="3206750" y="4826000"/>
          <p14:tracePt t="980190" x="3136900" y="4826000"/>
          <p14:tracePt t="980206" x="3067050" y="4826000"/>
          <p14:tracePt t="980223" x="3003550" y="4826000"/>
          <p14:tracePt t="980239" x="2933700" y="4826000"/>
          <p14:tracePt t="980256" x="2876550" y="4826000"/>
          <p14:tracePt t="980273" x="2832100" y="4826000"/>
          <p14:tracePt t="980289" x="2781300" y="4826000"/>
          <p14:tracePt t="980307" x="2730500" y="4826000"/>
          <p14:tracePt t="980323" x="2660650" y="4826000"/>
          <p14:tracePt t="980340" x="2609850" y="4826000"/>
          <p14:tracePt t="980357" x="2565400" y="4826000"/>
          <p14:tracePt t="980373" x="2514600" y="4826000"/>
          <p14:tracePt t="980390" x="2470150" y="4826000"/>
          <p14:tracePt t="980406" x="2432050" y="4826000"/>
          <p14:tracePt t="980423" x="2393950" y="4826000"/>
          <p14:tracePt t="980439" x="2381250" y="4826000"/>
          <p14:tracePt t="980456" x="2368550" y="4826000"/>
          <p14:tracePt t="981171" x="2362200" y="4826000"/>
          <p14:tracePt t="981196" x="2355850" y="4826000"/>
          <p14:tracePt t="981212" x="2349500" y="4826000"/>
          <p14:tracePt t="981227" x="2349500" y="4819650"/>
          <p14:tracePt t="981239" x="2343150" y="4819650"/>
          <p14:tracePt t="981240" x="2336800" y="4819650"/>
          <p14:tracePt t="981284" x="2330450" y="4819650"/>
          <p14:tracePt t="981356" x="2324100" y="4819650"/>
          <p14:tracePt t="981883" x="0" y="0"/>
        </p14:tracePtLst>
        <p14:tracePtLst>
          <p14:tracePt t="1244329" x="4775200" y="1244600"/>
          <p14:tracePt t="1244443" x="4775200" y="1238250"/>
          <p14:tracePt t="1244451" x="4781550" y="1231900"/>
          <p14:tracePt t="1244459" x="4794250" y="1219200"/>
          <p14:tracePt t="1244475" x="4813300" y="1206500"/>
          <p14:tracePt t="1244491" x="4845050" y="1193800"/>
          <p14:tracePt t="1244507" x="4895850" y="1187450"/>
          <p14:tracePt t="1244523" x="4978400" y="1187450"/>
          <p14:tracePt t="1244539" x="5086350" y="1187450"/>
          <p14:tracePt t="1244555" x="5219700" y="1187450"/>
          <p14:tracePt t="1244571" x="5359400" y="1187450"/>
          <p14:tracePt t="1244587" x="5511800" y="1193800"/>
          <p14:tracePt t="1244603" x="5651500" y="1193800"/>
          <p14:tracePt t="1244619" x="5854700" y="1174750"/>
          <p14:tracePt t="1244652" x="5975350" y="1149350"/>
          <p14:tracePt t="1244659" x="6070600" y="1117600"/>
          <p14:tracePt t="1244669" x="6127750" y="1111250"/>
          <p14:tracePt t="1244702" x="6165850" y="1098550"/>
          <p14:tracePt t="1244707" x="6184900" y="1098550"/>
          <p14:tracePt t="1244755" x="6184900" y="1092200"/>
          <p14:tracePt t="1244763" x="6184900" y="1085850"/>
          <p14:tracePt t="1244779" x="6172200" y="1079500"/>
          <p14:tracePt t="1244781" x="6146800" y="1066800"/>
          <p14:tracePt t="1244803" x="6134100" y="1060450"/>
          <p14:tracePt t="1244819" x="6102350" y="1035050"/>
          <p14:tracePt t="1244835" x="6076950" y="1022350"/>
          <p14:tracePt t="1244852" x="6064250" y="1009650"/>
          <p14:tracePt t="1244869" x="6045200" y="990600"/>
          <p14:tracePt t="1244885" x="6038850" y="984250"/>
          <p14:tracePt t="1244902" x="6026150" y="977900"/>
          <p14:tracePt t="1244919" x="6026150" y="965200"/>
          <p14:tracePt t="1244935" x="6026150" y="952500"/>
          <p14:tracePt t="1245027" x="6032500" y="952500"/>
          <p14:tracePt t="1245108" x="6038850" y="958850"/>
          <p14:tracePt t="1245131" x="6038850" y="965200"/>
          <p14:tracePt t="1245155" x="6038850" y="971550"/>
          <p14:tracePt t="1245163" x="6038850" y="977900"/>
          <p14:tracePt t="1245180" x="6038850" y="984250"/>
          <p14:tracePt t="1245188" x="6038850" y="996950"/>
          <p14:tracePt t="1245202" x="6038850" y="1016000"/>
          <p14:tracePt t="1245203" x="6038850" y="1035050"/>
          <p14:tracePt t="1245219" x="6038850" y="1073150"/>
          <p14:tracePt t="1245235" x="6038850" y="1117600"/>
          <p14:tracePt t="1245252" x="6045200" y="1174750"/>
          <p14:tracePt t="1245269" x="6045200" y="1244600"/>
          <p14:tracePt t="1245285" x="6051550" y="1327150"/>
          <p14:tracePt t="1245302" x="6051550" y="1409700"/>
          <p14:tracePt t="1245319" x="6051550" y="1524000"/>
          <p14:tracePt t="1245335" x="6064250" y="1612900"/>
          <p14:tracePt t="1245352" x="6070600" y="1701800"/>
          <p14:tracePt t="1245369" x="6076950" y="1771650"/>
          <p14:tracePt t="1245386" x="6076950" y="1828800"/>
          <p14:tracePt t="1245402" x="6089650" y="1879600"/>
          <p14:tracePt t="1245419" x="6102350" y="1962150"/>
          <p14:tracePt t="1245436" x="6102350" y="2038350"/>
          <p14:tracePt t="1245452" x="6102350" y="2095500"/>
          <p14:tracePt t="1245469" x="6102350" y="2133600"/>
          <p14:tracePt t="1245485" x="6102350" y="2165350"/>
          <p14:tracePt t="1245503" x="6108700" y="2203450"/>
          <p14:tracePt t="1245519" x="6115050" y="2247900"/>
          <p14:tracePt t="1245535" x="6127750" y="2273300"/>
          <p14:tracePt t="1245552" x="6134100" y="2305050"/>
          <p14:tracePt t="1245569" x="6140450" y="2330450"/>
          <p14:tracePt t="1245586" x="6140450" y="2355850"/>
          <p14:tracePt t="1245602" x="6140450" y="2381250"/>
          <p14:tracePt t="1245619" x="6140450" y="2406650"/>
          <p14:tracePt t="1245635" x="6140450" y="2413000"/>
          <p14:tracePt t="1245652" x="6140450" y="2419350"/>
          <p14:tracePt t="1245669" x="6140450" y="2425700"/>
          <p14:tracePt t="1245685" x="6146800" y="2438400"/>
          <p14:tracePt t="1245702" x="6146800" y="2444750"/>
          <p14:tracePt t="1245719" x="6146800" y="2457450"/>
          <p14:tracePt t="1245735" x="6146800" y="2463800"/>
          <p14:tracePt t="1245752" x="6146800" y="2470150"/>
          <p14:tracePt t="1245769" x="6146800" y="2489200"/>
          <p14:tracePt t="1245802" x="6146800" y="2501900"/>
          <p14:tracePt t="1245819" x="6146800" y="2527300"/>
          <p14:tracePt t="1245836" x="6146800" y="2533650"/>
          <p14:tracePt t="1245852" x="6153150" y="2533650"/>
          <p14:tracePt t="1246075" x="6153150" y="2527300"/>
          <p14:tracePt t="1246083" x="6153150" y="2514600"/>
          <p14:tracePt t="1246091" x="6153150" y="2482850"/>
          <p14:tracePt t="1246102" x="6153150" y="2425700"/>
          <p14:tracePt t="1246119" x="6153150" y="2374900"/>
          <p14:tracePt t="1246135" x="6153150" y="2330450"/>
          <p14:tracePt t="1246152" x="6153150" y="2260600"/>
          <p14:tracePt t="1246169" x="6159500" y="2171700"/>
          <p14:tracePt t="1246186" x="6159500" y="2038350"/>
          <p14:tracePt t="1246202" x="6159500" y="1911350"/>
          <p14:tracePt t="1246219" x="6159500" y="1765300"/>
          <p14:tracePt t="1246236" x="6165850" y="1695450"/>
          <p14:tracePt t="1246252" x="6165850" y="1581150"/>
          <p14:tracePt t="1246269" x="6165850" y="1428750"/>
          <p14:tracePt t="1246285" x="6165850" y="1276350"/>
          <p14:tracePt t="1246302" x="6159500" y="1155700"/>
          <p14:tracePt t="1246319" x="6146800" y="1085850"/>
          <p14:tracePt t="1246335" x="6146800" y="1035050"/>
          <p14:tracePt t="1246352" x="6146800" y="1009650"/>
          <p14:tracePt t="1246369" x="6146800" y="1003300"/>
          <p14:tracePt t="1246539" x="6146800" y="1016000"/>
          <p14:tracePt t="1246548" x="6146800" y="1022350"/>
          <p14:tracePt t="1246556" x="6146800" y="1035050"/>
          <p14:tracePt t="1246557" x="6146800" y="1060450"/>
          <p14:tracePt t="1246571" x="6146800" y="1092200"/>
          <p14:tracePt t="1246585" x="6153150" y="1155700"/>
          <p14:tracePt t="1246602" x="6165850" y="1231900"/>
          <p14:tracePt t="1246619" x="6165850" y="1384300"/>
          <p14:tracePt t="1246636" x="6165850" y="1517650"/>
          <p14:tracePt t="1246652" x="6165850" y="1644650"/>
          <p14:tracePt t="1246669" x="6178550" y="1778000"/>
          <p14:tracePt t="1246685" x="6197600" y="1911350"/>
          <p14:tracePt t="1246702" x="6210300" y="2012950"/>
          <p14:tracePt t="1246719" x="6210300" y="2089150"/>
          <p14:tracePt t="1246736" x="6210300" y="2139950"/>
          <p14:tracePt t="1246752" x="6210300" y="2171700"/>
          <p14:tracePt t="1246769" x="6210300" y="2228850"/>
          <p14:tracePt t="1246802" x="6210300" y="2266950"/>
          <p14:tracePt t="1246819" x="6210300" y="2317750"/>
          <p14:tracePt t="1246836" x="6210300" y="2330450"/>
          <p14:tracePt t="1246852" x="6210300" y="2343150"/>
          <p14:tracePt t="1246869" x="6210300" y="2368550"/>
          <p14:tracePt t="1246885" x="6210300" y="2381250"/>
          <p14:tracePt t="1246902" x="6210300" y="2393950"/>
          <p14:tracePt t="1246919" x="6210300" y="2400300"/>
          <p14:tracePt t="1246935" x="6210300" y="2406650"/>
          <p14:tracePt t="1247108" x="6210300" y="2413000"/>
          <p14:tracePt t="1247118" x="6210300" y="2419350"/>
          <p14:tracePt t="1247119" x="6210300" y="2432050"/>
          <p14:tracePt t="1247138" x="6210300" y="2451100"/>
          <p14:tracePt t="1247152" x="6210300" y="2470150"/>
          <p14:tracePt t="1247169" x="6210300" y="2482850"/>
          <p14:tracePt t="1247185" x="6210300" y="2495550"/>
          <p14:tracePt t="1247202" x="6216650" y="2501900"/>
          <p14:tracePt t="1247219" x="6223000" y="2501900"/>
          <p14:tracePt t="1247236" x="6229350" y="2501900"/>
          <p14:tracePt t="1247252" x="6235700" y="2482850"/>
          <p14:tracePt t="1247269" x="6254750" y="2444750"/>
          <p14:tracePt t="1247285" x="6280150" y="2381250"/>
          <p14:tracePt t="1247302" x="6305550" y="2324100"/>
          <p14:tracePt t="1247319" x="6318250" y="2311400"/>
          <p14:tracePt t="1247335" x="6330950" y="2298700"/>
          <p14:tracePt t="1247468" x="6330950" y="2311400"/>
          <p14:tracePt t="1247475" x="6330950" y="2317750"/>
          <p14:tracePt t="1247485" x="6330950" y="2330450"/>
          <p14:tracePt t="1247491" x="6324600" y="2349500"/>
          <p14:tracePt t="1247507" x="6318250" y="2381250"/>
          <p14:tracePt t="1247519" x="6311900" y="2400300"/>
          <p14:tracePt t="1247535" x="6311900" y="2438400"/>
          <p14:tracePt t="1247552" x="6299200" y="2482850"/>
          <p14:tracePt t="1247569" x="6286500" y="2520950"/>
          <p14:tracePt t="1247585" x="6273800" y="2552700"/>
          <p14:tracePt t="1247603" x="6273800" y="2565400"/>
          <p14:tracePt t="1247619" x="6267450" y="2578100"/>
          <p14:tracePt t="1247636" x="6261100" y="2578100"/>
          <p14:tracePt t="1247732" x="6261100" y="2565400"/>
          <p14:tracePt t="1247739" x="6261100" y="2559050"/>
          <p14:tracePt t="1247747" x="6254750" y="2546350"/>
          <p14:tracePt t="1247755" x="6242050" y="2514600"/>
          <p14:tracePt t="1247769" x="6184900" y="2387600"/>
          <p14:tracePt t="1247803" x="6153150" y="2343150"/>
          <p14:tracePt t="1247819" x="6115050" y="2292350"/>
          <p14:tracePt t="1247835" x="6102350" y="2273300"/>
          <p14:tracePt t="1247853" x="6096000" y="2266950"/>
          <p14:tracePt t="1247869" x="6089650" y="2266950"/>
          <p14:tracePt t="1248019" x="6089650" y="2260600"/>
          <p14:tracePt t="1249147" x="6089650" y="2254250"/>
          <p14:tracePt t="1250443" x="6089650" y="2247900"/>
          <p14:tracePt t="1250547" x="6089650" y="2241550"/>
          <p14:tracePt t="1250587" x="6089650" y="2235200"/>
          <p14:tracePt t="1250723" x="6089650" y="2228850"/>
          <p14:tracePt t="1250763" x="6089650" y="2222500"/>
          <p14:tracePt t="1250772" x="6089650" y="2216150"/>
          <p14:tracePt t="1250827" x="6089650" y="2209800"/>
          <p14:tracePt t="1250843" x="6089650" y="2203450"/>
          <p14:tracePt t="1250852" x="6089650" y="2197100"/>
          <p14:tracePt t="1250875" x="6083300" y="2190750"/>
          <p14:tracePt t="1250885" x="6083300" y="2178050"/>
          <p14:tracePt t="1250891" x="6083300" y="2159000"/>
          <p14:tracePt t="1250902" x="6083300" y="2133600"/>
          <p14:tracePt t="1250919" x="6083300" y="2101850"/>
          <p14:tracePt t="1250936" x="6083300" y="2070100"/>
          <p14:tracePt t="1250952" x="6083300" y="2032000"/>
          <p14:tracePt t="1250968" x="6083300" y="2000250"/>
          <p14:tracePt t="1250985" x="6083300" y="1962150"/>
          <p14:tracePt t="1251002" x="6083300" y="1930400"/>
          <p14:tracePt t="1251019" x="6083300" y="1885950"/>
          <p14:tracePt t="1251035" x="6083300" y="1873250"/>
          <p14:tracePt t="1251052" x="6083300" y="1854200"/>
          <p14:tracePt t="1251069" x="6083300" y="1847850"/>
          <p14:tracePt t="1251107" x="6083300" y="1841500"/>
          <p14:tracePt t="1251123" x="6083300" y="1835150"/>
          <p14:tracePt t="1251147" x="6083300" y="1828800"/>
          <p14:tracePt t="1251155" x="6083300" y="1822450"/>
          <p14:tracePt t="1251163" x="6083300" y="1816100"/>
          <p14:tracePt t="1251195" x="6083300" y="1809750"/>
          <p14:tracePt t="1251212" x="6083300" y="1803400"/>
          <p14:tracePt t="1251235" x="6083300" y="1797050"/>
          <p14:tracePt t="1251275" x="6083300" y="1790700"/>
          <p14:tracePt t="1251295" x="6083300" y="1784350"/>
          <p14:tracePt t="1251307" x="6083300" y="1778000"/>
          <p14:tracePt t="1251307" x="6083300" y="1771650"/>
          <p14:tracePt t="1251331" x="6083300" y="1765300"/>
          <p14:tracePt t="1251336" x="6083300" y="1752600"/>
          <p14:tracePt t="1251352" x="6083300" y="1746250"/>
          <p14:tracePt t="1251368" x="6083300" y="1727200"/>
          <p14:tracePt t="1251386" x="6083300" y="1714500"/>
          <p14:tracePt t="1251402" x="6083300" y="1708150"/>
          <p14:tracePt t="1251419" x="6083300" y="1701800"/>
          <p14:tracePt t="1251435" x="6083300" y="1689100"/>
          <p14:tracePt t="1251452" x="6083300" y="1676400"/>
          <p14:tracePt t="1251469" x="6083300" y="1670050"/>
          <p14:tracePt t="1251485" x="6083300" y="1663700"/>
          <p14:tracePt t="1251502" x="6076950" y="1663700"/>
          <p14:tracePt t="1251771" x="6076950" y="1657350"/>
          <p14:tracePt t="1251787" x="6070600" y="1657350"/>
          <p14:tracePt t="1251803" x="6070600" y="1651000"/>
          <p14:tracePt t="1251835" x="6064250" y="1651000"/>
          <p14:tracePt t="1251843" x="6064250" y="1644650"/>
          <p14:tracePt t="1251852" x="6057900" y="1644650"/>
          <p14:tracePt t="1251876" x="6057900" y="1638300"/>
          <p14:tracePt t="1251939" x="6051550" y="1638300"/>
          <p14:tracePt t="1252019" x="6051550" y="1631950"/>
          <p14:tracePt t="1252115" x="6051550" y="1625600"/>
          <p14:tracePt t="1252123" x="6045200" y="1625600"/>
          <p14:tracePt t="1252135" x="6045200" y="1619250"/>
          <p14:tracePt t="1252156" x="6045200" y="1612900"/>
          <p14:tracePt t="1252156" x="6045200" y="1606550"/>
          <p14:tracePt t="1252168" x="6045200" y="1600200"/>
          <p14:tracePt t="1252267" x="6038850" y="1600200"/>
          <p14:tracePt t="1252763" x="6038850" y="1593850"/>
          <p14:tracePt t="1252795" x="6038850" y="1587500"/>
          <p14:tracePt t="1258196" x="6026150" y="1587500"/>
          <p14:tracePt t="1258204" x="6013450" y="1587500"/>
          <p14:tracePt t="1258220" x="6007100" y="1587500"/>
          <p14:tracePt t="1258236" x="6000750" y="1587500"/>
          <p14:tracePt t="1258252" x="5994400" y="1587500"/>
          <p14:tracePt t="1258260" x="5988050" y="1587500"/>
          <p14:tracePt t="1258268" x="5981700" y="1587500"/>
          <p14:tracePt t="1258272" x="5975350" y="1587500"/>
          <p14:tracePt t="1258286" x="5969000" y="1587500"/>
          <p14:tracePt t="1258302" x="5962650" y="1587500"/>
          <p14:tracePt t="1264099" x="5962650" y="1600200"/>
          <p14:tracePt t="1264107" x="5962650" y="1619250"/>
          <p14:tracePt t="1264119" x="5962650" y="1625600"/>
          <p14:tracePt t="1264119" x="5962650" y="1631950"/>
          <p14:tracePt t="1265563" x="5962650" y="1625600"/>
          <p14:tracePt t="1265572" x="5962650" y="1619250"/>
          <p14:tracePt t="1265572" x="5962650" y="1612900"/>
          <p14:tracePt t="1265604" x="5962650" y="1606550"/>
          <p14:tracePt t="1265620" x="5962650" y="1600200"/>
          <p14:tracePt t="1265636" x="5962650" y="1593850"/>
          <p14:tracePt t="1265683" x="5969000" y="1593850"/>
          <p14:tracePt t="1265699" x="5969000" y="1587500"/>
          <p14:tracePt t="1265956" x="5975350" y="1587500"/>
          <p14:tracePt t="1265979" x="5975350" y="1581150"/>
          <p14:tracePt t="1265995" x="5981700" y="1581150"/>
          <p14:tracePt t="1266027" x="5988050" y="1581150"/>
          <p14:tracePt t="1266059" x="5994400" y="1581150"/>
          <p14:tracePt t="1266163" x="6000750" y="1581150"/>
          <p14:tracePt t="1272236" x="6007100" y="1574800"/>
          <p14:tracePt t="1272245" x="6013450" y="1568450"/>
          <p14:tracePt t="1272252" x="6026150" y="1568450"/>
          <p14:tracePt t="1272254" x="6045200" y="1568450"/>
          <p14:tracePt t="1272269" x="6083300" y="1568450"/>
          <p14:tracePt t="1272286" x="6102350" y="1568450"/>
          <p14:tracePt t="1272303" x="6121400" y="1568450"/>
          <p14:tracePt t="1272319" x="6140450" y="1568450"/>
          <p14:tracePt t="1272336" x="6153150" y="1568450"/>
          <p14:tracePt t="1272353" x="6172200" y="1568450"/>
          <p14:tracePt t="1272369" x="6184900" y="1568450"/>
          <p14:tracePt t="1272386" x="6216650" y="1568450"/>
          <p14:tracePt t="1272402" x="6235700" y="1568450"/>
          <p14:tracePt t="1272419" x="6261100" y="1568450"/>
          <p14:tracePt t="1272437" x="6280150" y="1568450"/>
          <p14:tracePt t="1272453" x="6299200" y="1568450"/>
          <p14:tracePt t="1272469" x="6318250" y="1568450"/>
          <p14:tracePt t="1272486" x="6337300" y="1568450"/>
          <p14:tracePt t="1272502" x="6350000" y="1568450"/>
          <p14:tracePt t="1272519" x="6375400" y="1568450"/>
          <p14:tracePt t="1272556" x="6381750" y="1568450"/>
          <p14:tracePt t="1272557" x="6388100" y="1568450"/>
          <p14:tracePt t="1272569" x="6394450" y="1562100"/>
          <p14:tracePt t="1275084" x="6400800" y="1562100"/>
          <p14:tracePt t="1275124" x="6407150" y="1562100"/>
          <p14:tracePt t="1275156" x="6413500" y="1562100"/>
          <p14:tracePt t="1275172" x="6419850" y="1562100"/>
          <p14:tracePt t="1275188" x="6426200" y="1562100"/>
          <p14:tracePt t="1275204" x="6432550" y="1562100"/>
          <p14:tracePt t="1275206" x="6438900" y="1562100"/>
          <p14:tracePt t="1275219" x="6451600" y="1562100"/>
          <p14:tracePt t="1275235" x="6483350" y="1562100"/>
          <p14:tracePt t="1275252" x="6521450" y="1555750"/>
          <p14:tracePt t="1275269" x="6553200" y="1555750"/>
          <p14:tracePt t="1275285" x="6591300" y="1555750"/>
          <p14:tracePt t="1275302" x="6610350" y="1555750"/>
          <p14:tracePt t="1275319" x="6629400" y="1549400"/>
          <p14:tracePt t="1275336" x="6667500" y="1543050"/>
          <p14:tracePt t="1275352" x="6692900" y="1530350"/>
          <p14:tracePt t="1275369" x="6724650" y="1524000"/>
          <p14:tracePt t="1275385" x="6769100" y="1498600"/>
          <p14:tracePt t="1275402" x="6800850" y="1479550"/>
          <p14:tracePt t="1275419" x="6819900" y="1454150"/>
          <p14:tracePt t="1275435" x="6851650" y="1409700"/>
          <p14:tracePt t="1275452" x="6864350" y="1390650"/>
          <p14:tracePt t="1275469" x="6883400" y="1365250"/>
          <p14:tracePt t="1275485" x="6902450" y="1339850"/>
          <p14:tracePt t="1275502" x="6908800" y="1327150"/>
          <p14:tracePt t="1275519" x="6927850" y="1308100"/>
          <p14:tracePt t="1275538" x="6946900" y="1282700"/>
          <p14:tracePt t="1275552" x="6959600" y="1263650"/>
          <p14:tracePt t="1275569" x="6978650" y="1257300"/>
          <p14:tracePt t="1275586" x="6985000" y="1238250"/>
          <p14:tracePt t="1275602" x="7004050" y="1225550"/>
          <p14:tracePt t="1275619" x="7016750" y="1219200"/>
          <p14:tracePt t="1275635" x="7035800" y="1200150"/>
          <p14:tracePt t="1275652" x="7048500" y="1187450"/>
          <p14:tracePt t="1275669" x="7061200" y="1174750"/>
          <p14:tracePt t="1275685" x="7067550" y="1168400"/>
          <p14:tracePt t="1275702" x="7080250" y="1162050"/>
          <p14:tracePt t="1276059" x="7086600" y="1162050"/>
          <p14:tracePt t="1276115" x="7086600" y="1155700"/>
          <p14:tracePt t="1276140" x="7086600" y="1149350"/>
          <p14:tracePt t="1276163" x="7086600" y="1143000"/>
          <p14:tracePt t="1276187" x="7086600" y="1136650"/>
          <p14:tracePt t="1276275" x="7086600" y="1130300"/>
          <p14:tracePt t="1276291" x="7086600" y="1123950"/>
          <p14:tracePt t="1276308" x="7086600" y="1117600"/>
          <p14:tracePt t="1276363" x="7086600" y="1111250"/>
          <p14:tracePt t="1276491" x="7086600" y="1117600"/>
          <p14:tracePt t="1276500" x="7086600" y="1136650"/>
          <p14:tracePt t="1276508" x="7086600" y="1155700"/>
          <p14:tracePt t="1276519" x="7086600" y="1174750"/>
          <p14:tracePt t="1276523" x="7086600" y="1225550"/>
          <p14:tracePt t="1276536" x="7092950" y="1301750"/>
          <p14:tracePt t="1276552" x="7092950" y="1390650"/>
          <p14:tracePt t="1276568" x="7105650" y="1492250"/>
          <p14:tracePt t="1276585" x="7118350" y="1600200"/>
          <p14:tracePt t="1276602" x="7143750" y="1733550"/>
          <p14:tracePt t="1276619" x="7162800" y="1854200"/>
          <p14:tracePt t="1276635" x="7162800" y="2044700"/>
          <p14:tracePt t="1276652" x="7162800" y="2139950"/>
          <p14:tracePt t="1276669" x="7162800" y="2228850"/>
          <p14:tracePt t="1276685" x="7162800" y="2298700"/>
          <p14:tracePt t="1276702" x="7162800" y="2336800"/>
          <p14:tracePt t="1276718" x="7162800" y="2374900"/>
          <p14:tracePt t="1276735" x="7175500" y="2400300"/>
          <p14:tracePt t="1276752" x="7194550" y="2432050"/>
          <p14:tracePt t="1276768" x="7239000" y="2463800"/>
          <p14:tracePt t="1276802" x="7239000" y="2482850"/>
          <p14:tracePt t="1276836" x="7239000" y="2495550"/>
          <p14:tracePt t="1276837" x="7239000" y="2514600"/>
          <p14:tracePt t="1276852" x="7239000" y="2540000"/>
          <p14:tracePt t="1276869" x="7239000" y="2565400"/>
          <p14:tracePt t="1276885" x="7245350" y="2584450"/>
          <p14:tracePt t="1276902" x="7245350" y="2597150"/>
          <p14:tracePt t="1276918" x="7245350" y="2609850"/>
          <p14:tracePt t="1276935" x="7245350" y="2616200"/>
          <p14:tracePt t="1277131" x="7251700" y="2616200"/>
          <p14:tracePt t="1277148" x="7258050" y="2616200"/>
          <p14:tracePt t="1277156" x="7258050" y="2609850"/>
          <p14:tracePt t="1277163" x="7258050" y="2603500"/>
          <p14:tracePt t="1277171" x="7264400" y="2552700"/>
          <p14:tracePt t="1277171" x="7264400" y="2527300"/>
          <p14:tracePt t="1277189" x="7264400" y="2501900"/>
          <p14:tracePt t="1277202" x="7264400" y="2444750"/>
          <p14:tracePt t="1277218" x="7258050" y="2336800"/>
          <p14:tracePt t="1277235" x="7245350" y="2139950"/>
          <p14:tracePt t="1277252" x="7219950" y="2012950"/>
          <p14:tracePt t="1277269" x="7194550" y="1930400"/>
          <p14:tracePt t="1277285" x="7169150" y="1860550"/>
          <p14:tracePt t="1277302" x="7137400" y="1778000"/>
          <p14:tracePt t="1277319" x="7112000" y="1695450"/>
          <p14:tracePt t="1277336" x="7105650" y="1651000"/>
          <p14:tracePt t="1277352" x="7092950" y="1606550"/>
          <p14:tracePt t="1277369" x="7092950" y="1574800"/>
          <p14:tracePt t="1277386" x="7086600" y="1530350"/>
          <p14:tracePt t="1277402" x="7080250" y="1492250"/>
          <p14:tracePt t="1277419" x="7073900" y="1447800"/>
          <p14:tracePt t="1277436" x="7073900" y="1422400"/>
          <p14:tracePt t="1277452" x="7073900" y="1403350"/>
          <p14:tracePt t="1277469" x="7067550" y="1371600"/>
          <p14:tracePt t="1277485" x="7061200" y="1352550"/>
          <p14:tracePt t="1277503" x="7054850" y="1320800"/>
          <p14:tracePt t="1277519" x="7048500" y="1301750"/>
          <p14:tracePt t="1277535" x="7048500" y="1282700"/>
          <p14:tracePt t="1277553" x="7048500" y="1270000"/>
          <p14:tracePt t="1277587" x="7048500" y="1263650"/>
          <p14:tracePt t="1277675" x="7048500" y="1257300"/>
          <p14:tracePt t="1277875" x="7048500" y="1263650"/>
          <p14:tracePt t="1277883" x="7048500" y="1276350"/>
          <p14:tracePt t="1277891" x="7042150" y="1276350"/>
          <p14:tracePt t="1277924" x="7042150" y="1282700"/>
          <p14:tracePt t="1278044" x="7042150" y="1289050"/>
          <p14:tracePt t="1278084" x="7042150" y="1295400"/>
          <p14:tracePt t="1278116" x="7042150" y="1301750"/>
          <p14:tracePt t="1278140" x="7042150" y="1308100"/>
          <p14:tracePt t="1278243" x="7042150" y="1295400"/>
          <p14:tracePt t="1278262" x="7042150" y="1282700"/>
          <p14:tracePt t="1278269" x="7042150" y="1276350"/>
          <p14:tracePt t="1278269" x="7042150" y="1263650"/>
          <p14:tracePt t="1278285" x="7042150" y="1250950"/>
          <p14:tracePt t="1278302" x="7042150" y="1238250"/>
          <p14:tracePt t="1278319" x="7035800" y="1219200"/>
          <p14:tracePt t="1278335" x="7035800" y="1212850"/>
          <p14:tracePt t="1278352" x="7029450" y="1200150"/>
          <p14:tracePt t="1278388" x="7029450" y="1193800"/>
          <p14:tracePt t="1278780" x="7029450" y="1200150"/>
          <p14:tracePt t="1278787" x="7023100" y="1206500"/>
          <p14:tracePt t="1278804" x="7023100" y="1212850"/>
          <p14:tracePt t="1278827" x="7023100" y="1219200"/>
          <p14:tracePt t="1278891" x="7023100" y="1225550"/>
          <p14:tracePt t="1278907" x="7023100" y="1231900"/>
          <p14:tracePt t="1278909" x="7023100" y="1244600"/>
          <p14:tracePt t="1278919" x="7023100" y="1250950"/>
          <p14:tracePt t="1278935" x="7023100" y="1263650"/>
          <p14:tracePt t="1278952" x="7023100" y="1270000"/>
          <p14:tracePt t="1278969" x="7023100" y="1276350"/>
          <p14:tracePt t="1278985" x="7023100" y="1289050"/>
          <p14:tracePt t="1279002" x="7023100" y="1301750"/>
          <p14:tracePt t="1279019" x="7023100" y="1327150"/>
          <p14:tracePt t="1279036" x="7023100" y="1339850"/>
          <p14:tracePt t="1279052" x="7023100" y="1346200"/>
          <p14:tracePt t="1279069" x="7023100" y="1352550"/>
          <p14:tracePt t="1279085" x="7029450" y="1358900"/>
          <p14:tracePt t="1279102" x="7029450" y="1365250"/>
          <p14:tracePt t="1279119" x="7029450" y="1377950"/>
          <p14:tracePt t="1279135" x="7029450" y="1390650"/>
          <p14:tracePt t="1279152" x="7035800" y="1403350"/>
          <p14:tracePt t="1279168" x="7035800" y="1409700"/>
          <p14:tracePt t="1279185" x="7035800" y="1428750"/>
          <p14:tracePt t="1279220" x="7035800" y="1435100"/>
          <p14:tracePt t="1279221" x="7035800" y="1441450"/>
          <p14:tracePt t="1279235" x="7035800" y="1447800"/>
          <p14:tracePt t="1279252" x="7042150" y="1447800"/>
          <p14:tracePt t="1279268" x="7042150" y="1460500"/>
          <p14:tracePt t="1279285" x="7042150" y="1466850"/>
          <p14:tracePt t="1279302" x="7042150" y="1479550"/>
          <p14:tracePt t="1279319" x="7048500" y="1492250"/>
          <p14:tracePt t="1279335" x="7048500" y="1504950"/>
          <p14:tracePt t="1279352" x="7048500" y="1511300"/>
          <p14:tracePt t="1279368" x="7048500" y="1524000"/>
          <p14:tracePt t="1279385" x="7048500" y="1543050"/>
          <p14:tracePt t="1279402" x="7048500" y="1555750"/>
          <p14:tracePt t="1279418" x="7048500" y="1574800"/>
          <p14:tracePt t="1279435" x="7048500" y="1612900"/>
          <p14:tracePt t="1279452" x="7048500" y="1657350"/>
          <p14:tracePt t="1279468" x="7048500" y="1701800"/>
          <p14:tracePt t="1279485" x="7048500" y="1771650"/>
          <p14:tracePt t="1279502" x="7048500" y="1847850"/>
          <p14:tracePt t="1279519" x="7042150" y="1905000"/>
          <p14:tracePt t="1279535" x="7042150" y="1955800"/>
          <p14:tracePt t="1279552" x="7042150" y="1981200"/>
          <p14:tracePt t="1279568" x="7042150" y="2006600"/>
          <p14:tracePt t="1279585" x="7042150" y="2019300"/>
          <p14:tracePt t="1279602" x="7042150" y="2025650"/>
          <p14:tracePt t="1279618" x="7042150" y="2032000"/>
          <p14:tracePt t="1279716" x="7048500" y="2032000"/>
          <p14:tracePt t="1279827" x="7054850" y="2025650"/>
          <p14:tracePt t="1279832" x="7054850" y="2019300"/>
          <p14:tracePt t="1279836" x="7054850" y="2000250"/>
          <p14:tracePt t="1279852" x="7048500" y="1987550"/>
          <p14:tracePt t="1279868" x="7048500" y="1968500"/>
          <p14:tracePt t="1279886" x="7048500" y="1955800"/>
          <p14:tracePt t="1279902" x="7048500" y="1949450"/>
          <p14:tracePt t="1279919" x="7048500" y="1930400"/>
          <p14:tracePt t="1279935" x="7042150" y="1917700"/>
          <p14:tracePt t="1279952" x="7035800" y="1905000"/>
          <p14:tracePt t="1279968" x="7035800" y="1892300"/>
          <p14:tracePt t="1279985" x="7029450" y="1885950"/>
          <p14:tracePt t="1280027" x="7029450" y="1879600"/>
          <p14:tracePt t="1280243" x="7029450" y="1873250"/>
          <p14:tracePt t="1280251" x="7029450" y="1866900"/>
          <p14:tracePt t="1280268" x="7029450" y="1841500"/>
          <p14:tracePt t="1280285" x="7016750" y="1809750"/>
          <p14:tracePt t="1280286" x="6991350" y="1765300"/>
          <p14:tracePt t="1280302" x="6972300" y="1733550"/>
          <p14:tracePt t="1280319" x="6953250" y="1708150"/>
          <p14:tracePt t="1280335" x="6946900" y="1682750"/>
          <p14:tracePt t="1280352" x="6927850" y="1670050"/>
          <p14:tracePt t="1280369" x="6921500" y="1663700"/>
          <p14:tracePt t="1280385" x="6921500" y="1657350"/>
          <p14:tracePt t="1280419" x="6921500" y="1651000"/>
          <p14:tracePt t="1280484" x="6915150" y="1657350"/>
          <p14:tracePt t="1280491" x="6908800" y="1663700"/>
          <p14:tracePt t="1280499" x="6908800" y="1682750"/>
          <p14:tracePt t="1280507" x="6908800" y="1720850"/>
          <p14:tracePt t="1280518" x="6896100" y="1758950"/>
          <p14:tracePt t="1280536" x="6889750" y="1809750"/>
          <p14:tracePt t="1280552" x="6870700" y="1866900"/>
          <p14:tracePt t="1280569" x="6864350" y="1911350"/>
          <p14:tracePt t="1280585" x="6864350" y="1943100"/>
          <p14:tracePt t="1280602" x="6858000" y="1949450"/>
          <p14:tracePt t="1280618" x="6858000" y="1962150"/>
          <p14:tracePt t="1280660" x="6851650" y="1962150"/>
          <p14:tracePt t="1280668" x="6851650" y="1968500"/>
          <p14:tracePt t="1280685" x="6851650" y="1974850"/>
          <p14:tracePt t="1280707" x="6845300" y="1974850"/>
          <p14:tracePt t="1280718" x="6845300" y="1981200"/>
          <p14:tracePt t="1280723" x="6838950" y="1987550"/>
          <p14:tracePt t="1280735" x="6838950" y="1993900"/>
          <p14:tracePt t="1280752" x="6832600" y="1993900"/>
          <p14:tracePt t="1281099" x="6826250" y="2000250"/>
          <p14:tracePt t="1281116" x="6819900" y="2000250"/>
          <p14:tracePt t="1281124" x="6819900" y="2006600"/>
          <p14:tracePt t="1281135" x="6819900" y="2012950"/>
          <p14:tracePt t="1281152" x="6813550" y="2025650"/>
          <p14:tracePt t="1281169" x="6807200" y="2032000"/>
          <p14:tracePt t="1281185" x="6800850" y="2038350"/>
          <p14:tracePt t="1281202" x="6800850" y="2044700"/>
          <p14:tracePt t="1281260" x="6800850" y="2051050"/>
          <p14:tracePt t="1281299" x="6800850" y="2057400"/>
          <p14:tracePt t="1281363" x="6800850" y="2063750"/>
          <p14:tracePt t="1281395" x="6800850" y="2070100"/>
          <p14:tracePt t="1281406" x="6800850" y="2076450"/>
          <p14:tracePt t="1281435" x="6800850" y="2082800"/>
          <p14:tracePt t="1281443" x="6800850" y="2089150"/>
          <p14:tracePt t="1281451" x="6800850" y="2095500"/>
          <p14:tracePt t="1281452" x="6800850" y="2101850"/>
          <p14:tracePt t="1281468" x="6800850" y="2114550"/>
          <p14:tracePt t="1281507" x="6800850" y="2120900"/>
          <p14:tracePt t="1281518" x="6800850" y="2127250"/>
          <p14:tracePt t="1281572" x="6807200" y="2127250"/>
          <p14:tracePt t="1281683" x="6800850" y="2127250"/>
          <p14:tracePt t="1281700" x="6794500" y="2133600"/>
          <p14:tracePt t="1281707" x="6788150" y="2133600"/>
          <p14:tracePt t="1281723" x="6781800" y="2133600"/>
          <p14:tracePt t="1281731" x="6769100" y="2139950"/>
          <p14:tracePt t="1281735" x="6750050" y="2139950"/>
          <p14:tracePt t="1281752" x="6724650" y="2139950"/>
          <p14:tracePt t="1281768" x="6673850" y="2139950"/>
          <p14:tracePt t="1281802" x="6648450" y="2139950"/>
          <p14:tracePt t="1281819" x="6623050" y="2139950"/>
          <p14:tracePt t="1281835" x="6591300" y="2139950"/>
          <p14:tracePt t="1281851" x="6565900" y="2139950"/>
          <p14:tracePt t="1281869" x="6534150" y="2139950"/>
          <p14:tracePt t="1281885" x="6502400" y="2139950"/>
          <p14:tracePt t="1281902" x="6477000" y="2139950"/>
          <p14:tracePt t="1281918" x="6438900" y="2139950"/>
          <p14:tracePt t="1281935" x="6394450" y="2139950"/>
          <p14:tracePt t="1281952" x="6350000" y="2139950"/>
          <p14:tracePt t="1281968" x="6311900" y="2139950"/>
          <p14:tracePt t="1281986" x="6267450" y="2139950"/>
          <p14:tracePt t="1282002" x="6223000" y="2139950"/>
          <p14:tracePt t="1282019" x="6178550" y="2139950"/>
          <p14:tracePt t="1282035" x="6076950" y="2139950"/>
          <p14:tracePt t="1282052" x="6019800" y="2139950"/>
          <p14:tracePt t="1282068" x="5975350" y="2139950"/>
          <p14:tracePt t="1282085" x="5924550" y="2139950"/>
          <p14:tracePt t="1282102" x="5873750" y="2139950"/>
          <p14:tracePt t="1282118" x="5816600" y="2139950"/>
          <p14:tracePt t="1282136" x="5753100" y="2146300"/>
          <p14:tracePt t="1282152" x="5683250" y="2159000"/>
          <p14:tracePt t="1282168" x="5607050" y="2178050"/>
          <p14:tracePt t="1282185" x="5556250" y="2197100"/>
          <p14:tracePt t="1282201" x="5505450" y="2216150"/>
          <p14:tracePt t="1282219" x="5422900" y="2254250"/>
          <p14:tracePt t="1282235" x="5391150" y="2279650"/>
          <p14:tracePt t="1282252" x="5353050" y="2305050"/>
          <p14:tracePt t="1282269" x="5334000" y="2324100"/>
          <p14:tracePt t="1282285" x="5327650" y="2349500"/>
          <p14:tracePt t="1282324" x="5327650" y="2355850"/>
          <p14:tracePt t="1282347" x="5334000" y="2355850"/>
          <p14:tracePt t="1282364" x="5340350" y="2355850"/>
          <p14:tracePt t="1282379" x="5353050" y="2355850"/>
          <p14:tracePt t="1282387" x="5359400" y="2355850"/>
          <p14:tracePt t="1282403" x="5365750" y="2355850"/>
          <p14:tracePt t="1282418" x="5378450" y="2349500"/>
          <p14:tracePt t="1282436" x="5384800" y="2349500"/>
          <p14:tracePt t="1282437" x="5391150" y="2349500"/>
          <p14:tracePt t="1282483" x="5397500" y="2349500"/>
          <p14:tracePt t="1282507" x="5397500" y="2343150"/>
          <p14:tracePt t="1282715" x="5403850" y="2343150"/>
          <p14:tracePt t="1282740" x="5410200" y="2343150"/>
          <p14:tracePt t="1282755" x="5416550" y="2343150"/>
          <p14:tracePt t="1282771" x="5422900" y="2343150"/>
          <p14:tracePt t="1282777" x="5429250" y="2343150"/>
          <p14:tracePt t="1282802" x="5435600" y="2343150"/>
          <p14:tracePt t="1282819" x="5441950" y="2343150"/>
          <p14:tracePt t="1282867" x="5448300" y="2343150"/>
          <p14:tracePt t="1282883" x="5454650" y="2343150"/>
          <p14:tracePt t="1282891" x="5461000" y="2343150"/>
          <p14:tracePt t="1282908" x="5467350" y="2343150"/>
          <p14:tracePt t="1282915" x="5473700" y="2343150"/>
          <p14:tracePt t="1282923" x="5486400" y="2349500"/>
          <p14:tracePt t="1282935" x="5499100" y="2349500"/>
          <p14:tracePt t="1282952" x="5518150" y="2349500"/>
          <p14:tracePt t="1282968" x="5537200" y="2355850"/>
          <p14:tracePt t="1282986" x="5549900" y="2355850"/>
          <p14:tracePt t="1283002" x="5581650" y="2362200"/>
          <p14:tracePt t="1283019" x="5600700" y="2362200"/>
          <p14:tracePt t="1283035" x="5638800" y="2368550"/>
          <p14:tracePt t="1283052" x="5676900" y="2368550"/>
          <p14:tracePt t="1283069" x="5702300" y="2368550"/>
          <p14:tracePt t="1283085" x="5721350" y="2368550"/>
          <p14:tracePt t="1283102" x="5746750" y="2368550"/>
          <p14:tracePt t="1283118" x="5772150" y="2368550"/>
          <p14:tracePt t="1283135" x="5784850" y="2368550"/>
          <p14:tracePt t="1283152" x="5810250" y="2362200"/>
          <p14:tracePt t="1283168" x="5822950" y="2362200"/>
          <p14:tracePt t="1283185" x="5835650" y="2362200"/>
          <p14:tracePt t="1283202" x="5848350" y="2362200"/>
          <p14:tracePt t="1283307" x="5854700" y="2362200"/>
          <p14:tracePt t="1283331" x="5854700" y="2368550"/>
          <p14:tracePt t="1283355" x="5854700" y="2374900"/>
          <p14:tracePt t="1283380" x="5861050" y="2374900"/>
          <p14:tracePt t="1283387" x="5861050" y="2381250"/>
          <p14:tracePt t="1283403" x="5861050" y="2387600"/>
          <p14:tracePt t="1283418" x="5861050" y="2393950"/>
          <p14:tracePt t="1283420" x="5873750" y="2406650"/>
          <p14:tracePt t="1283435" x="5880100" y="2413000"/>
          <p14:tracePt t="1283452" x="5880100" y="2425700"/>
          <p14:tracePt t="1283469" x="5886450" y="2425700"/>
          <p14:tracePt t="1283485" x="5899150" y="2438400"/>
          <p14:tracePt t="1283531" x="5905500" y="2444750"/>
          <p14:tracePt t="1283539" x="5911850" y="2444750"/>
          <p14:tracePt t="1283555" x="5918200" y="2444750"/>
          <p14:tracePt t="1283556" x="5930900" y="2444750"/>
          <p14:tracePt t="1283568" x="5943600" y="2438400"/>
          <p14:tracePt t="1283585" x="5962650" y="2432050"/>
          <p14:tracePt t="1283601" x="5994400" y="2413000"/>
          <p14:tracePt t="1283618" x="6032500" y="2406650"/>
          <p14:tracePt t="1283636" x="6051550" y="2393950"/>
          <p14:tracePt t="1283651" x="6076950" y="2381250"/>
          <p14:tracePt t="1283669" x="6108700" y="2362200"/>
          <p14:tracePt t="1283685" x="6134100" y="2355850"/>
          <p14:tracePt t="1283701" x="6165850" y="2336800"/>
          <p14:tracePt t="1283719" x="6203950" y="2324100"/>
          <p14:tracePt t="1283735" x="6229350" y="2311400"/>
          <p14:tracePt t="1283753" x="6242050" y="2311400"/>
          <p14:tracePt t="1283768" x="6267450" y="2305050"/>
          <p14:tracePt t="1283802" x="6286500" y="2305050"/>
          <p14:tracePt t="1283818" x="6305550" y="2305050"/>
          <p14:tracePt t="1283835" x="6330950" y="2305050"/>
          <p14:tracePt t="1283852" x="6350000" y="2305050"/>
          <p14:tracePt t="1283869" x="6362700" y="2305050"/>
          <p14:tracePt t="1283885" x="6375400" y="2305050"/>
          <p14:tracePt t="1283901" x="6388100" y="2298700"/>
          <p14:tracePt t="1283919" x="6400800" y="2298700"/>
          <p14:tracePt t="1283935" x="6419850" y="2298700"/>
          <p14:tracePt t="1283952" x="6438900" y="2298700"/>
          <p14:tracePt t="1283968" x="6445250" y="2298700"/>
          <p14:tracePt t="1283985" x="6451600" y="2298700"/>
          <p14:tracePt t="1284035" x="6451600" y="2292350"/>
          <p14:tracePt t="1284315" x="6457950" y="2292350"/>
          <p14:tracePt t="1284355" x="6457950" y="2286000"/>
          <p14:tracePt t="1284787" x="6457950" y="2279650"/>
          <p14:tracePt t="1284803" x="6457950" y="2273300"/>
          <p14:tracePt t="1284819" x="6457950" y="2266950"/>
          <p14:tracePt t="1284851" x="6464300" y="2260600"/>
          <p14:tracePt t="1284863" x="6464300" y="2254250"/>
          <p14:tracePt t="1284878" x="6464300" y="2247900"/>
          <p14:tracePt t="1284899" x="6470650" y="2247900"/>
          <p14:tracePt t="1284907" x="6470650" y="2241550"/>
          <p14:tracePt t="1284915" x="6470650" y="2235200"/>
          <p14:tracePt t="1284955" x="6470650" y="2228850"/>
          <p14:tracePt t="1285027" x="6470650" y="2222500"/>
          <p14:tracePt t="1285122" x="6477000" y="2222500"/>
          <p14:tracePt t="1285219" x="6477000" y="2228850"/>
          <p14:tracePt t="1285227" x="6470650" y="2247900"/>
          <p14:tracePt t="1285235" x="6464300" y="2279650"/>
          <p14:tracePt t="1285245" x="6457950" y="2286000"/>
          <p14:tracePt t="1285251" x="6451600" y="2330450"/>
          <p14:tracePt t="1285268" x="6438900" y="2374900"/>
          <p14:tracePt t="1285286" x="6426200" y="2444750"/>
          <p14:tracePt t="1285301" x="6426200" y="2508250"/>
          <p14:tracePt t="1285319" x="6426200" y="2565400"/>
          <p14:tracePt t="1285335" x="6426200" y="2622550"/>
          <p14:tracePt t="1285351" x="6426200" y="2660650"/>
          <p14:tracePt t="1285369" x="6426200" y="2667000"/>
          <p14:tracePt t="1285385" x="6419850" y="2686050"/>
          <p14:tracePt t="1285436" x="6419850" y="2692400"/>
          <p14:tracePt t="1285444" x="6419850" y="2698750"/>
          <p14:tracePt t="1287003" x="6426200" y="2698750"/>
          <p14:tracePt t="1288731" x="6426200" y="2705100"/>
          <p14:tracePt t="1288736" x="6426200" y="2717800"/>
          <p14:tracePt t="1288755" x="6426200" y="2724150"/>
          <p14:tracePt t="1288756" x="6426200" y="2730500"/>
          <p14:tracePt t="1288768" x="6426200" y="2749550"/>
          <p14:tracePt t="1288802" x="6426200" y="2755900"/>
          <p14:tracePt t="1290115" x="6419850" y="2762250"/>
          <p14:tracePt t="1290124" x="6419850" y="2768600"/>
          <p14:tracePt t="1290148" x="6419850" y="2774950"/>
          <p14:tracePt t="1290164" x="6419850" y="2781300"/>
          <p14:tracePt t="1290172" x="6419850" y="2787650"/>
          <p14:tracePt t="1290204" x="6419850" y="2794000"/>
          <p14:tracePt t="1290214" x="6419850" y="2800350"/>
          <p14:tracePt t="1290220" x="6413500" y="2806700"/>
          <p14:tracePt t="1290236" x="6413500" y="2813050"/>
          <p14:tracePt t="1290237" x="6413500" y="2825750"/>
          <p14:tracePt t="1290252" x="6407150" y="2838450"/>
          <p14:tracePt t="1290269" x="6400800" y="2851150"/>
          <p14:tracePt t="1290286" x="6400800" y="2863850"/>
          <p14:tracePt t="1290302" x="6400800" y="2882900"/>
          <p14:tracePt t="1290319" x="6394450" y="2895600"/>
          <p14:tracePt t="1290335" x="6394450" y="2908300"/>
          <p14:tracePt t="1290353" x="6394450" y="2933700"/>
          <p14:tracePt t="1290369" x="6394450" y="2959100"/>
          <p14:tracePt t="1290385" x="6388100" y="2978150"/>
          <p14:tracePt t="1290402" x="6388100" y="3003550"/>
          <p14:tracePt t="1290419" x="6388100" y="3035300"/>
          <p14:tracePt t="1290436" x="6388100" y="3048000"/>
          <p14:tracePt t="1290452" x="6388100" y="3060700"/>
          <p14:tracePt t="1290469" x="6388100" y="3073400"/>
          <p14:tracePt t="1290485" x="6388100" y="3079750"/>
          <p14:tracePt t="1290502" x="6388100" y="3086100"/>
          <p14:tracePt t="1290540" x="6388100" y="3092450"/>
          <p14:tracePt t="1290552" x="6381750" y="3092450"/>
          <p14:tracePt t="1290572" x="6375400" y="3092450"/>
          <p14:tracePt t="1290572" x="6375400" y="3098800"/>
          <p14:tracePt t="1290585" x="6362700" y="3105150"/>
          <p14:tracePt t="1290602" x="6350000" y="3111500"/>
          <p14:tracePt t="1290619" x="6324600" y="3124200"/>
          <p14:tracePt t="1290635" x="6280150" y="3155950"/>
          <p14:tracePt t="1290652" x="6254750" y="3162300"/>
          <p14:tracePt t="1290669" x="6223000" y="3181350"/>
          <p14:tracePt t="1290686" x="6197600" y="3181350"/>
          <p14:tracePt t="1290702" x="6184900" y="3187700"/>
          <p14:tracePt t="1290719" x="6172200" y="3194050"/>
          <p14:tracePt t="1290735" x="6165850" y="3194050"/>
          <p14:tracePt t="1290752" x="6153150" y="3200400"/>
          <p14:tracePt t="1290769" x="6134100" y="3200400"/>
          <p14:tracePt t="1290820" x="6127750" y="3200400"/>
          <p14:tracePt t="1290852" x="6121400" y="3200400"/>
          <p14:tracePt t="1291668" x="6115050" y="3200400"/>
          <p14:tracePt t="1291676" x="6108700" y="3200400"/>
          <p14:tracePt t="1291685" x="6102350" y="3200400"/>
          <p14:tracePt t="1291686" x="6096000" y="3200400"/>
          <p14:tracePt t="1291702" x="6083300" y="3200400"/>
          <p14:tracePt t="1291719" x="6070600" y="3200400"/>
          <p14:tracePt t="1291736" x="6064250" y="3200400"/>
          <p14:tracePt t="1291752" x="6051550" y="3200400"/>
          <p14:tracePt t="1291769" x="6045200" y="3200400"/>
          <p14:tracePt t="1291802" x="6032500" y="3200400"/>
          <p14:tracePt t="1291819" x="6019800" y="3200400"/>
          <p14:tracePt t="1291835" x="5994400" y="3213100"/>
          <p14:tracePt t="1291852" x="5975350" y="3225800"/>
          <p14:tracePt t="1291869" x="5949950" y="3251200"/>
          <p14:tracePt t="1291886" x="5924550" y="3263900"/>
          <p14:tracePt t="1291902" x="5905500" y="3289300"/>
          <p14:tracePt t="1291919" x="5886450" y="3302000"/>
          <p14:tracePt t="1291936" x="5867400" y="3314700"/>
          <p14:tracePt t="1291952" x="5867400" y="3321050"/>
          <p14:tracePt t="1291969" x="5867400" y="3333750"/>
          <p14:tracePt t="1291985" x="5867400" y="3340100"/>
          <p14:tracePt t="1292002" x="5867400" y="3352800"/>
          <p14:tracePt t="1292019" x="5867400" y="3378200"/>
          <p14:tracePt t="1292036" x="5861050" y="3397250"/>
          <p14:tracePt t="1292052" x="5854700" y="3403600"/>
          <p14:tracePt t="1292236" x="5861050" y="3403600"/>
          <p14:tracePt t="1292252" x="5867400" y="3397250"/>
          <p14:tracePt t="1292252" x="5873750" y="3397250"/>
          <p14:tracePt t="1292268" x="5880100" y="3390900"/>
          <p14:tracePt t="1292276" x="5886450" y="3384550"/>
          <p14:tracePt t="1292285" x="5892800" y="3378200"/>
          <p14:tracePt t="1292302" x="5899150" y="3365500"/>
          <p14:tracePt t="1292318" x="5899150" y="3359150"/>
          <p14:tracePt t="1292336" x="5905500" y="3346450"/>
          <p14:tracePt t="1292352" x="5905500" y="3340100"/>
          <p14:tracePt t="1292369" x="5905500" y="3333750"/>
          <p14:tracePt t="1292385" x="5905500" y="3327400"/>
          <p14:tracePt t="1292420" x="5899150" y="3327400"/>
          <p14:tracePt t="1292440" x="5892800" y="3327400"/>
          <p14:tracePt t="1292452" x="5892800" y="3321050"/>
          <p14:tracePt t="1292453" x="5886450" y="3321050"/>
          <p14:tracePt t="1292492" x="5880100" y="3314700"/>
          <p14:tracePt t="1292508" x="5880100" y="3308350"/>
          <p14:tracePt t="1292516" x="5873750" y="3308350"/>
          <p14:tracePt t="1292524" x="5867400" y="3308350"/>
          <p14:tracePt t="1292536" x="5867400" y="3302000"/>
          <p14:tracePt t="1292552" x="5861050" y="3302000"/>
          <p14:tracePt t="1292569" x="5854700" y="3295650"/>
          <p14:tracePt t="1292585" x="5848350" y="3295650"/>
          <p14:tracePt t="1292620" x="5842000" y="3289300"/>
          <p14:tracePt t="1292621" x="5835650" y="3289300"/>
          <p14:tracePt t="1292635" x="5816600" y="3282950"/>
          <p14:tracePt t="1292652" x="5803900" y="3276600"/>
          <p14:tracePt t="1292668" x="5797550" y="3270250"/>
          <p14:tracePt t="1292685" x="5778500" y="3263900"/>
          <p14:tracePt t="1292702" x="5765800" y="3251200"/>
          <p14:tracePt t="1292718" x="5746750" y="3251200"/>
          <p14:tracePt t="1292736" x="5721350" y="3251200"/>
          <p14:tracePt t="1292752" x="5702300" y="3244850"/>
          <p14:tracePt t="1292769" x="5645150" y="3232150"/>
          <p14:tracePt t="1292802" x="5613400" y="3232150"/>
          <p14:tracePt t="1292819" x="5568950" y="3232150"/>
          <p14:tracePt t="1292835" x="5486400" y="3232150"/>
          <p14:tracePt t="1292852" x="5410200" y="3232150"/>
          <p14:tracePt t="1292868" x="5321300" y="3232150"/>
          <p14:tracePt t="1292885" x="5200650" y="3232150"/>
          <p14:tracePt t="1292903" x="5080000" y="3232150"/>
          <p14:tracePt t="1292918" x="4953000" y="3232150"/>
          <p14:tracePt t="1292936" x="4832350" y="3232150"/>
          <p14:tracePt t="1292952" x="4730750" y="3232150"/>
          <p14:tracePt t="1292969" x="4654550" y="3232150"/>
          <p14:tracePt t="1292985" x="4565650" y="3232150"/>
          <p14:tracePt t="1293002" x="4495800" y="3232150"/>
          <p14:tracePt t="1293019" x="4445000" y="3232150"/>
          <p14:tracePt t="1293035" x="4368800" y="3232150"/>
          <p14:tracePt t="1293053" x="4311650" y="3232150"/>
          <p14:tracePt t="1293068" x="4260850" y="3232150"/>
          <p14:tracePt t="1293085" x="4197350" y="3232150"/>
          <p14:tracePt t="1293102" x="4133850" y="3232150"/>
          <p14:tracePt t="1293119" x="4064000" y="3232150"/>
          <p14:tracePt t="1293136" x="4006850" y="3232150"/>
          <p14:tracePt t="1293152" x="3956050" y="3232150"/>
          <p14:tracePt t="1293168" x="3911600" y="3232150"/>
          <p14:tracePt t="1293186" x="3873500" y="3232150"/>
          <p14:tracePt t="1293202" x="3829050" y="3232150"/>
          <p14:tracePt t="1293219" x="3771900" y="3232150"/>
          <p14:tracePt t="1293235" x="3689350" y="3232150"/>
          <p14:tracePt t="1293252" x="3625850" y="3232150"/>
          <p14:tracePt t="1293268" x="3568700" y="3232150"/>
          <p14:tracePt t="1293285" x="3511550" y="3232150"/>
          <p14:tracePt t="1293303" x="3454400" y="3232150"/>
          <p14:tracePt t="1293319" x="3409950" y="3232150"/>
          <p14:tracePt t="1293336" x="3365500" y="3232150"/>
          <p14:tracePt t="1293352" x="3314700" y="3232150"/>
          <p14:tracePt t="1293368" x="3270250" y="3232150"/>
          <p14:tracePt t="1293386" x="3232150" y="3232150"/>
          <p14:tracePt t="1293402" x="3194050" y="3232150"/>
          <p14:tracePt t="1293419" x="3168650" y="3232150"/>
          <p14:tracePt t="1293435" x="3130550" y="3232150"/>
          <p14:tracePt t="1293452" x="3111500" y="3232150"/>
          <p14:tracePt t="1293468" x="3086100" y="3232150"/>
          <p14:tracePt t="1293485" x="3060700" y="3232150"/>
          <p14:tracePt t="1293502" x="3028950" y="3232150"/>
          <p14:tracePt t="1293518" x="3003550" y="3232150"/>
          <p14:tracePt t="1293535" x="2990850" y="3232150"/>
          <p14:tracePt t="1293552" x="2978150" y="3232150"/>
          <p14:tracePt t="1293568" x="2959100" y="3232150"/>
          <p14:tracePt t="1293586" x="2952750" y="3238500"/>
          <p14:tracePt t="1293602" x="2940050" y="3244850"/>
          <p14:tracePt t="1293618" x="2921000" y="3257550"/>
          <p14:tracePt t="1293636" x="2908300" y="3270250"/>
          <p14:tracePt t="1293652" x="2901950" y="3276600"/>
          <p14:tracePt t="1293669" x="2889250" y="3289300"/>
          <p14:tracePt t="1293685" x="2882900" y="3295650"/>
          <p14:tracePt t="1293702" x="2876550" y="3314700"/>
          <p14:tracePt t="1293719" x="2870200" y="3327400"/>
          <p14:tracePt t="1293735" x="2863850" y="3359150"/>
          <p14:tracePt t="1293752" x="2863850" y="3397250"/>
          <p14:tracePt t="1293768" x="2870200" y="3467100"/>
          <p14:tracePt t="1293802" x="2889250" y="3492500"/>
          <p14:tracePt t="1293818" x="2914650" y="3517900"/>
          <p14:tracePt t="1293836" x="2927350" y="3517900"/>
          <p14:tracePt t="1293852" x="2940050" y="3524250"/>
          <p14:tracePt t="1293869" x="2946400" y="3524250"/>
          <p14:tracePt t="1293885" x="2952750" y="3524250"/>
          <p14:tracePt t="1293903" x="2971800" y="3524250"/>
          <p14:tracePt t="1293918" x="2984500" y="3524250"/>
          <p14:tracePt t="1293935" x="3009900" y="3524250"/>
          <p14:tracePt t="1293952" x="3041650" y="3530600"/>
          <p14:tracePt t="1293968" x="3073400" y="3530600"/>
          <p14:tracePt t="1293986" x="3111500" y="3530600"/>
          <p14:tracePt t="1294002" x="3136900" y="3530600"/>
          <p14:tracePt t="1294018" x="3168650" y="3536950"/>
          <p14:tracePt t="1294018" x="3187700" y="3536950"/>
          <p14:tracePt t="1294036" x="3225800" y="3543300"/>
          <p14:tracePt t="1294052" x="3244850" y="3543300"/>
          <p14:tracePt t="1294069" x="3270250" y="3543300"/>
          <p14:tracePt t="1294085" x="3308350" y="3543300"/>
          <p14:tracePt t="1294103" x="3333750" y="3543300"/>
          <p14:tracePt t="1294118" x="3371850" y="3543300"/>
          <p14:tracePt t="1294135" x="3403600" y="3543300"/>
          <p14:tracePt t="1294152" x="3441700" y="3543300"/>
          <p14:tracePt t="1294168" x="3467100" y="3543300"/>
          <p14:tracePt t="1294186" x="3505200" y="3543300"/>
          <p14:tracePt t="1294202" x="3536950" y="3543300"/>
          <p14:tracePt t="1294219" x="3581400" y="3543300"/>
          <p14:tracePt t="1294235" x="3638550" y="3543300"/>
          <p14:tracePt t="1294252" x="3670300" y="3543300"/>
          <p14:tracePt t="1294269" x="3708400" y="3543300"/>
          <p14:tracePt t="1294285" x="3746500" y="3543300"/>
          <p14:tracePt t="1294302" x="3790950" y="3549650"/>
          <p14:tracePt t="1294319" x="3829050" y="3556000"/>
          <p14:tracePt t="1294335" x="3854450" y="3562350"/>
          <p14:tracePt t="1294352" x="3873500" y="3562350"/>
          <p14:tracePt t="1294368" x="3898900" y="3562350"/>
          <p14:tracePt t="1294386" x="3911600" y="3562350"/>
          <p14:tracePt t="1294402" x="3937000" y="3562350"/>
          <p14:tracePt t="1294418" x="3975100" y="3562350"/>
          <p14:tracePt t="1294418" x="3987800" y="3562350"/>
          <p14:tracePt t="1294436" x="4038600" y="3562350"/>
          <p14:tracePt t="1294452" x="4089400" y="3568700"/>
          <p14:tracePt t="1294468" x="4146550" y="3568700"/>
          <p14:tracePt t="1294485" x="4203700" y="3568700"/>
          <p14:tracePt t="1294502" x="4260850" y="3568700"/>
          <p14:tracePt t="1294519" x="4305300" y="3568700"/>
          <p14:tracePt t="1294535" x="4356100" y="3568700"/>
          <p14:tracePt t="1294552" x="4406900" y="3575050"/>
          <p14:tracePt t="1294568" x="4457700" y="3575050"/>
          <p14:tracePt t="1294586" x="4495800" y="3575050"/>
          <p14:tracePt t="1294602" x="4546600" y="3575050"/>
          <p14:tracePt t="1294618" x="4591050" y="3575050"/>
          <p14:tracePt t="1294618" x="4610100" y="3575050"/>
          <p14:tracePt t="1294636" x="4654550" y="3575050"/>
          <p14:tracePt t="1294652" x="4679950" y="3575050"/>
          <p14:tracePt t="1294669" x="4705350" y="3575050"/>
          <p14:tracePt t="1294685" x="4730750" y="3575050"/>
          <p14:tracePt t="1294702" x="4749800" y="3575050"/>
          <p14:tracePt t="1294719" x="4762500" y="3575050"/>
          <p14:tracePt t="1294735" x="4781550" y="3575050"/>
          <p14:tracePt t="1294752" x="4794250" y="3575050"/>
          <p14:tracePt t="1294768" x="4845050" y="3575050"/>
          <p14:tracePt t="1294802" x="4870450" y="3575050"/>
          <p14:tracePt t="1294818" x="4883150" y="3575050"/>
          <p14:tracePt t="1294818" x="4902200" y="3575050"/>
          <p14:tracePt t="1294836" x="4914900" y="3575050"/>
          <p14:tracePt t="1294852" x="4940300" y="3575050"/>
          <p14:tracePt t="1294869" x="4959350" y="3575050"/>
          <p14:tracePt t="1294885" x="4991100" y="3575050"/>
          <p14:tracePt t="1294902" x="5035550" y="3575050"/>
          <p14:tracePt t="1294919" x="5086350" y="3575050"/>
          <p14:tracePt t="1294935" x="5156200" y="3575050"/>
          <p14:tracePt t="1294952" x="5213350" y="3581400"/>
          <p14:tracePt t="1294968" x="5270500" y="3581400"/>
          <p14:tracePt t="1294985" x="5314950" y="3581400"/>
          <p14:tracePt t="1295002" x="5365750" y="3581400"/>
          <p14:tracePt t="1295018" x="5435600" y="3581400"/>
          <p14:tracePt t="1295036" x="5492750" y="3581400"/>
          <p14:tracePt t="1295052" x="5549900" y="3581400"/>
          <p14:tracePt t="1295069" x="5607050" y="3581400"/>
          <p14:tracePt t="1295085" x="5670550" y="3581400"/>
          <p14:tracePt t="1295102" x="5740400" y="3581400"/>
          <p14:tracePt t="1295119" x="5816600" y="3581400"/>
          <p14:tracePt t="1295135" x="5905500" y="3581400"/>
          <p14:tracePt t="1295152" x="5981700" y="3581400"/>
          <p14:tracePt t="1295168" x="6051550" y="3581400"/>
          <p14:tracePt t="1295185" x="6115050" y="3581400"/>
          <p14:tracePt t="1295202" x="6159500" y="3581400"/>
          <p14:tracePt t="1295218" x="6184900" y="3581400"/>
          <p14:tracePt t="1295218" x="6197600" y="3575050"/>
          <p14:tracePt t="1295236" x="6229350" y="3575050"/>
          <p14:tracePt t="1295252" x="6248400" y="3562350"/>
          <p14:tracePt t="1295269" x="6261100" y="3562350"/>
          <p14:tracePt t="1295285" x="6273800" y="3562350"/>
          <p14:tracePt t="1295302" x="6280150" y="3556000"/>
          <p14:tracePt t="1295319" x="6286500" y="3549650"/>
          <p14:tracePt t="1295335" x="6292850" y="3543300"/>
          <p14:tracePt t="1295352" x="6299200" y="3536950"/>
          <p14:tracePt t="1295368" x="6299200" y="3530600"/>
          <p14:tracePt t="1295385" x="6305550" y="3530600"/>
          <p14:tracePt t="1295402" x="6311900" y="3530600"/>
          <p14:tracePt t="1295418" x="6318250" y="3524250"/>
          <p14:tracePt t="1295460" x="6324600" y="3517900"/>
          <p14:tracePt t="1295475" x="6330950" y="3517900"/>
          <p14:tracePt t="1295476" x="6330950" y="3511550"/>
          <p14:tracePt t="1295485" x="6343650" y="3511550"/>
          <p14:tracePt t="1295502" x="6350000" y="3505200"/>
          <p14:tracePt t="1295548" x="6356350" y="3505200"/>
          <p14:tracePt t="1295553" x="6362700" y="3498850"/>
          <p14:tracePt t="1295572" x="6362700" y="3492500"/>
          <p14:tracePt t="1295573" x="6369050" y="3492500"/>
          <p14:tracePt t="1295611" x="6369050" y="3486150"/>
          <p14:tracePt t="1295619" x="6369050" y="3479800"/>
          <p14:tracePt t="1295619" x="6369050" y="3473450"/>
          <p14:tracePt t="1295636" x="6369050" y="3467100"/>
          <p14:tracePt t="1295651" x="6369050" y="3460750"/>
          <p14:tracePt t="1295668" x="6369050" y="3441700"/>
          <p14:tracePt t="1295669" x="6369050" y="3429000"/>
          <p14:tracePt t="1295685" x="6369050" y="3422650"/>
          <p14:tracePt t="1295724" x="6362700" y="3416300"/>
          <p14:tracePt t="1295725" x="6356350" y="3416300"/>
          <p14:tracePt t="1295736" x="6350000" y="3416300"/>
          <p14:tracePt t="1295772" x="6350000" y="3409950"/>
          <p14:tracePt t="1295772" x="6337300" y="3397250"/>
          <p14:tracePt t="1295802" x="6324600" y="3397250"/>
          <p14:tracePt t="1295818" x="6318250" y="3397250"/>
          <p14:tracePt t="1295818" x="6311900" y="3397250"/>
          <p14:tracePt t="1295835" x="6305550" y="3390900"/>
          <p14:tracePt t="1295852" x="6299200" y="3390900"/>
          <p14:tracePt t="1295868" x="6286500" y="3390900"/>
          <p14:tracePt t="1295885" x="6280150" y="3390900"/>
          <p14:tracePt t="1295902" x="6267450" y="3384550"/>
          <p14:tracePt t="1295919" x="6261100" y="3384550"/>
          <p14:tracePt t="1295935" x="6248400" y="3384550"/>
          <p14:tracePt t="1295952" x="6248400" y="3378200"/>
          <p14:tracePt t="1295969" x="6229350" y="3378200"/>
          <p14:tracePt t="1295985" x="6223000" y="3378200"/>
          <p14:tracePt t="1296002" x="6216650" y="3371850"/>
          <p14:tracePt t="1296018" x="6203950" y="3371850"/>
          <p14:tracePt t="1296018" x="6197600" y="3371850"/>
          <p14:tracePt t="1296035" x="6184900" y="3371850"/>
          <p14:tracePt t="1296052" x="6178550" y="3371850"/>
          <p14:tracePt t="1296068" x="6165850" y="3371850"/>
          <p14:tracePt t="1296085" x="6159500" y="3371850"/>
          <p14:tracePt t="1296101" x="6140450" y="3371850"/>
          <p14:tracePt t="1296119" x="6127750" y="3371850"/>
          <p14:tracePt t="1296135" x="6108700" y="3371850"/>
          <p14:tracePt t="1296152" x="6096000" y="3371850"/>
          <p14:tracePt t="1296169" x="6064250" y="3371850"/>
          <p14:tracePt t="1296185" x="6038850" y="3371850"/>
          <p14:tracePt t="1296202" x="6007100" y="3365500"/>
          <p14:tracePt t="1296218" x="5975350" y="3365500"/>
          <p14:tracePt t="1296235" x="5937250" y="3365500"/>
          <p14:tracePt t="1296252" x="5924550" y="3365500"/>
          <p14:tracePt t="1296268" x="5899150" y="3365500"/>
          <p14:tracePt t="1296286" x="5873750" y="3365500"/>
          <p14:tracePt t="1296302" x="5854700" y="3365500"/>
          <p14:tracePt t="1296319" x="5822950" y="3365500"/>
          <p14:tracePt t="1296335" x="5784850" y="3365500"/>
          <p14:tracePt t="1296352" x="5759450" y="3365500"/>
          <p14:tracePt t="1296369" x="5740400" y="3365500"/>
          <p14:tracePt t="1296385" x="5727700" y="3365500"/>
          <p14:tracePt t="1296402" x="5715000" y="3365500"/>
          <p14:tracePt t="1296418" x="5695950" y="3365500"/>
          <p14:tracePt t="1296435" x="5683250" y="3365500"/>
          <p14:tracePt t="1296452" x="5670550" y="3365500"/>
          <p14:tracePt t="1296468" x="5664200" y="3365500"/>
          <p14:tracePt t="1296485" x="5657850" y="3365500"/>
          <p14:tracePt t="1296502" x="5645150" y="3365500"/>
          <p14:tracePt t="1296519" x="5632450" y="3365500"/>
          <p14:tracePt t="1296535" x="5619750" y="3365500"/>
          <p14:tracePt t="1296552" x="5594350" y="3365500"/>
          <p14:tracePt t="1296569" x="5568950" y="3365500"/>
          <p14:tracePt t="1296585" x="5543550" y="3359150"/>
          <p14:tracePt t="1296602" x="5518150" y="3359150"/>
          <p14:tracePt t="1296618" x="5505450" y="3359150"/>
          <p14:tracePt t="1296635" x="5480050" y="3359150"/>
          <p14:tracePt t="1296652" x="5467350" y="3359150"/>
          <p14:tracePt t="1296668" x="5448300" y="3359150"/>
          <p14:tracePt t="1296685" x="5422900" y="3359150"/>
          <p14:tracePt t="1296701" x="5416550" y="3359150"/>
          <p14:tracePt t="1296718" x="5410200" y="3359150"/>
          <p14:tracePt t="1296735" x="5403850" y="3365500"/>
          <p14:tracePt t="1296752" x="5391150" y="3365500"/>
          <p14:tracePt t="1296769" x="5372100" y="3365500"/>
          <p14:tracePt t="1296820" x="5365750" y="3371850"/>
          <p14:tracePt t="1296821" x="5359400" y="3371850"/>
          <p14:tracePt t="1296835" x="5353050" y="3371850"/>
          <p14:tracePt t="1296852" x="5346700" y="3371850"/>
          <p14:tracePt t="1296868" x="5334000" y="3371850"/>
          <p14:tracePt t="1296885" x="5321300" y="3371850"/>
          <p14:tracePt t="1296902" x="5314950" y="3371850"/>
          <p14:tracePt t="1296939" x="5308600" y="3371850"/>
          <p14:tracePt t="1296963" x="5302250" y="3371850"/>
          <p14:tracePt t="1297075" x="5295900" y="3371850"/>
          <p14:tracePt t="1301323" x="5302250" y="3365500"/>
          <p14:tracePt t="1301331" x="5314950" y="3352800"/>
          <p14:tracePt t="1301339" x="5403850" y="3308350"/>
          <p14:tracePt t="1301353" x="5530850" y="3200400"/>
          <p14:tracePt t="1301368" x="5695950" y="3067050"/>
          <p14:tracePt t="1301385" x="5867400" y="2908300"/>
          <p14:tracePt t="1301402" x="5988050" y="2774950"/>
          <p14:tracePt t="1301418" x="6051550" y="2667000"/>
          <p14:tracePt t="1301418" x="6083300" y="2628900"/>
          <p14:tracePt t="1301435" x="6115050" y="2520950"/>
          <p14:tracePt t="1301451" x="6127750" y="2425700"/>
          <p14:tracePt t="1301468" x="6121400" y="2305050"/>
          <p14:tracePt t="1301485" x="6102350" y="2178050"/>
          <p14:tracePt t="1301501" x="6076950" y="2095500"/>
          <p14:tracePt t="1301519" x="6070600" y="2051050"/>
          <p14:tracePt t="1301535" x="6070600" y="2006600"/>
          <p14:tracePt t="1301551" x="6070600" y="1962150"/>
          <p14:tracePt t="1301568" x="6070600" y="1930400"/>
          <p14:tracePt t="1301585" x="6089650" y="1885950"/>
          <p14:tracePt t="1301602" x="6108700" y="1835150"/>
          <p14:tracePt t="1301618" x="6127750" y="1771650"/>
          <p14:tracePt t="1301634" x="6140450" y="1676400"/>
          <p14:tracePt t="1301652" x="6153150" y="1606550"/>
          <p14:tracePt t="1301668" x="6172200" y="1536700"/>
          <p14:tracePt t="1301685" x="6197600" y="1473200"/>
          <p14:tracePt t="1301701" x="6216650" y="1428750"/>
          <p14:tracePt t="1301719" x="6229350" y="1397000"/>
          <p14:tracePt t="1301734" x="6229350" y="1371600"/>
          <p14:tracePt t="1301751" x="6229350" y="1346200"/>
          <p14:tracePt t="1301768" x="6229350" y="1333500"/>
          <p14:tracePt t="1301787" x="6229350" y="1327150"/>
          <p14:tracePt t="1301802" x="6229350" y="1320800"/>
          <p14:tracePt t="1301955" x="6229350" y="1327150"/>
          <p14:tracePt t="1301964" x="6229350" y="1333500"/>
          <p14:tracePt t="1301971" x="6229350" y="1346200"/>
          <p14:tracePt t="1301979" x="6229350" y="1365250"/>
          <p14:tracePt t="1302001" x="6229350" y="1397000"/>
          <p14:tracePt t="1302001" x="6229350" y="1422400"/>
          <p14:tracePt t="1302004" x="6229350" y="1447800"/>
          <p14:tracePt t="1302018" x="6229350" y="1498600"/>
          <p14:tracePt t="1302035" x="6223000" y="1562100"/>
          <p14:tracePt t="1302052" x="6223000" y="1612900"/>
          <p14:tracePt t="1302068" x="6223000" y="1657350"/>
          <p14:tracePt t="1302085" x="6229350" y="1708150"/>
          <p14:tracePt t="1302101" x="6229350" y="1758950"/>
          <p14:tracePt t="1302118" x="6229350" y="1809750"/>
          <p14:tracePt t="1302135" x="6229350" y="1854200"/>
          <p14:tracePt t="1302151" x="6229350" y="1905000"/>
          <p14:tracePt t="1302168" x="6229350" y="1955800"/>
          <p14:tracePt t="1302185" x="6229350" y="2000250"/>
          <p14:tracePt t="1302201" x="6229350" y="2051050"/>
          <p14:tracePt t="1302218" x="6229350" y="2127250"/>
          <p14:tracePt t="1302234" x="6229350" y="2247900"/>
          <p14:tracePt t="1302251" x="6229350" y="2324100"/>
          <p14:tracePt t="1302268" x="6229350" y="2374900"/>
          <p14:tracePt t="1302285" x="6229350" y="2425700"/>
          <p14:tracePt t="1302301" x="6229350" y="2470150"/>
          <p14:tracePt t="1302318" x="6229350" y="2520950"/>
          <p14:tracePt t="1302335" x="6229350" y="2571750"/>
          <p14:tracePt t="1302351" x="6229350" y="2609850"/>
          <p14:tracePt t="1302368" x="6229350" y="2654300"/>
          <p14:tracePt t="1302385" x="6229350" y="2679700"/>
          <p14:tracePt t="1302401" x="6223000" y="2717800"/>
          <p14:tracePt t="1302418" x="6223000" y="2743200"/>
          <p14:tracePt t="1302435" x="6223000" y="2806700"/>
          <p14:tracePt t="1302452" x="6223000" y="2844800"/>
          <p14:tracePt t="1302468" x="6223000" y="2889250"/>
          <p14:tracePt t="1302484" x="6223000" y="2914650"/>
          <p14:tracePt t="1302502" x="6223000" y="2946400"/>
          <p14:tracePt t="1302518" x="6223000" y="2965450"/>
          <p14:tracePt t="1302535" x="6223000" y="2984500"/>
          <p14:tracePt t="1302551" x="6223000" y="3003550"/>
          <p14:tracePt t="1302568" x="6223000" y="3028950"/>
          <p14:tracePt t="1302585" x="6223000" y="3054350"/>
          <p14:tracePt t="1302601" x="6223000" y="3092450"/>
          <p14:tracePt t="1302618" x="6223000" y="3124200"/>
          <p14:tracePt t="1302634" x="6223000" y="3162300"/>
          <p14:tracePt t="1302651" x="6223000" y="3175000"/>
          <p14:tracePt t="1302668" x="6223000" y="3200400"/>
          <p14:tracePt t="1302684" x="6216650" y="3206750"/>
          <p14:tracePt t="1302702" x="6216650" y="3213100"/>
          <p14:tracePt t="1302718" x="6216650" y="3225800"/>
          <p14:tracePt t="1302763" x="6216650" y="3232150"/>
          <p14:tracePt t="1302771" x="6210300" y="3232150"/>
          <p14:tracePt t="1302811" x="6210300" y="3238500"/>
          <p14:tracePt t="1302843" x="6210300" y="3244850"/>
          <p14:tracePt t="1302867" x="6210300" y="3251200"/>
          <p14:tracePt t="1302899" x="6203950" y="3251200"/>
          <p14:tracePt t="1303340" x="6203950" y="3270250"/>
          <p14:tracePt t="1303355" x="6203950" y="3282950"/>
          <p14:tracePt t="1303363" x="6203950" y="3295650"/>
          <p14:tracePt t="1303371" x="6203950" y="3308350"/>
          <p14:tracePt t="1303387" x="6203950" y="3321050"/>
          <p14:tracePt t="1303403" x="6203950" y="3327400"/>
          <p14:tracePt t="1303404" x="6203950" y="3333750"/>
          <p14:tracePt t="1303444" x="6203950" y="3340100"/>
          <p14:tracePt t="1303461" x="6203950" y="3346450"/>
          <p14:tracePt t="1303468" x="6203950" y="3352800"/>
          <p14:tracePt t="1303468" x="6203950" y="3359150"/>
          <p14:tracePt t="1303484" x="6203950" y="3365500"/>
          <p14:tracePt t="1303501" x="6203950" y="3371850"/>
          <p14:tracePt t="1303555" x="6203950" y="3378200"/>
          <p14:tracePt t="1303565" x="6203950" y="3384550"/>
          <p14:tracePt t="1303603" x="6203950" y="3390900"/>
          <p14:tracePt t="1303683" x="6203950" y="3397250"/>
          <p14:tracePt t="1303707" x="6203950" y="3403600"/>
          <p14:tracePt t="1303739" x="6203950" y="3409950"/>
          <p14:tracePt t="1303763" x="6203950" y="3416300"/>
          <p14:tracePt t="1305411" x="6203950" y="3409950"/>
          <p14:tracePt t="1305427" x="6210300" y="3371850"/>
          <p14:tracePt t="1305435" x="6216650" y="3352800"/>
          <p14:tracePt t="1305436" x="6216650" y="3302000"/>
          <p14:tracePt t="1305451" x="6229350" y="3232150"/>
          <p14:tracePt t="1305467" x="6248400" y="3124200"/>
          <p14:tracePt t="1305485" x="6248400" y="3009900"/>
          <p14:tracePt t="1305501" x="6248400" y="2927350"/>
          <p14:tracePt t="1305518" x="6254750" y="2844800"/>
          <p14:tracePt t="1305534" x="6254750" y="2755900"/>
          <p14:tracePt t="1305551" x="6254750" y="2667000"/>
          <p14:tracePt t="1305567" x="6254750" y="2590800"/>
          <p14:tracePt t="1305584" x="6254750" y="2501900"/>
          <p14:tracePt t="1305601" x="6254750" y="2425700"/>
          <p14:tracePt t="1305617" x="6254750" y="2349500"/>
          <p14:tracePt t="1305634" x="6254750" y="2235200"/>
          <p14:tracePt t="1305651" x="6254750" y="2171700"/>
          <p14:tracePt t="1305668" x="6248400" y="2101850"/>
          <p14:tracePt t="1305684" x="6235700" y="2006600"/>
          <p14:tracePt t="1305701" x="6216650" y="1924050"/>
          <p14:tracePt t="1305718" x="6191250" y="1847850"/>
          <p14:tracePt t="1305734" x="6153150" y="1758950"/>
          <p14:tracePt t="1305751" x="6102350" y="1676400"/>
          <p14:tracePt t="1305768" x="6007100" y="1574800"/>
          <p14:tracePt t="1305787" x="5981700" y="1549400"/>
          <p14:tracePt t="1305801" x="5924550" y="1498600"/>
          <p14:tracePt t="1305817" x="5867400" y="1454150"/>
          <p14:tracePt t="1305834" x="5772150" y="1403350"/>
          <p14:tracePt t="1305851" x="5708650" y="1365250"/>
          <p14:tracePt t="1305867" x="5645150" y="1333500"/>
          <p14:tracePt t="1305884" x="5556250" y="1295400"/>
          <p14:tracePt t="1305901" x="5473700" y="1263650"/>
          <p14:tracePt t="1305918" x="5384800" y="1238250"/>
          <p14:tracePt t="1305934" x="5270500" y="1231900"/>
          <p14:tracePt t="1305951" x="5149850" y="1225550"/>
          <p14:tracePt t="1305967" x="5016500" y="1206500"/>
          <p14:tracePt t="1305984" x="4883150" y="1174750"/>
          <p14:tracePt t="1306001" x="4775200" y="1155700"/>
          <p14:tracePt t="1306017" x="4686300" y="1155700"/>
          <p14:tracePt t="1306034" x="4629150" y="1155700"/>
          <p14:tracePt t="1306051" x="4559300" y="1155700"/>
          <p14:tracePt t="1306067" x="4514850" y="1162050"/>
          <p14:tracePt t="1306085" x="4476750" y="1168400"/>
          <p14:tracePt t="1306101" x="4432300" y="1168400"/>
          <p14:tracePt t="1306118" x="4400550" y="1174750"/>
          <p14:tracePt t="1306134" x="4368800" y="1181100"/>
          <p14:tracePt t="1306151" x="4343400" y="1193800"/>
          <p14:tracePt t="1306168" x="4298950" y="1206500"/>
          <p14:tracePt t="1306184" x="4248150" y="1225550"/>
          <p14:tracePt t="1306201" x="4197350" y="1244600"/>
          <p14:tracePt t="1306217" x="4121150" y="1263650"/>
          <p14:tracePt t="1306234" x="4051300" y="1282700"/>
          <p14:tracePt t="1306251" x="4006850" y="1295400"/>
          <p14:tracePt t="1306267" x="3962400" y="1308100"/>
          <p14:tracePt t="1306284" x="3917950" y="1327150"/>
          <p14:tracePt t="1306301" x="3867150" y="1352550"/>
          <p14:tracePt t="1306318" x="3803650" y="1390650"/>
          <p14:tracePt t="1306334" x="3752850" y="1428750"/>
          <p14:tracePt t="1306351" x="3714750" y="1447800"/>
          <p14:tracePt t="1306367" x="3689350" y="1479550"/>
          <p14:tracePt t="1306384" x="3670300" y="1504950"/>
          <p14:tracePt t="1306401" x="3644900" y="1543050"/>
          <p14:tracePt t="1306417" x="3619500" y="1587500"/>
          <p14:tracePt t="1306434" x="3600450" y="1651000"/>
          <p14:tracePt t="1306451" x="3568700" y="1733550"/>
          <p14:tracePt t="1306467" x="3568700" y="1778000"/>
          <p14:tracePt t="1306484" x="3568700" y="1822450"/>
          <p14:tracePt t="1306501" x="3568700" y="1854200"/>
          <p14:tracePt t="1306518" x="3568700" y="1879600"/>
          <p14:tracePt t="1306534" x="3568700" y="1924050"/>
          <p14:tracePt t="1306551" x="3568700" y="1962150"/>
          <p14:tracePt t="1306568" x="3568700" y="2000250"/>
          <p14:tracePt t="1306584" x="3575050" y="2038350"/>
          <p14:tracePt t="1306601" x="3587750" y="2057400"/>
          <p14:tracePt t="1306617" x="3594100" y="2076450"/>
          <p14:tracePt t="1306634" x="3600450" y="2095500"/>
          <p14:tracePt t="1306651" x="3600450" y="2127250"/>
          <p14:tracePt t="1306667" x="3619500" y="2165350"/>
          <p14:tracePt t="1306684" x="3625850" y="2178050"/>
          <p14:tracePt t="1306701" x="3638550" y="2197100"/>
          <p14:tracePt t="1306718" x="3638550" y="2216150"/>
          <p14:tracePt t="1306734" x="3651250" y="2235200"/>
          <p14:tracePt t="1306751" x="3670300" y="2273300"/>
          <p14:tracePt t="1306768" x="3708400" y="2343150"/>
          <p14:tracePt t="1306787" x="3714750" y="2368550"/>
          <p14:tracePt t="1306801" x="3746500" y="2400300"/>
          <p14:tracePt t="1306817" x="3778250" y="2438400"/>
          <p14:tracePt t="1306834" x="3816350" y="2470150"/>
          <p14:tracePt t="1306851" x="3854450" y="2501900"/>
          <p14:tracePt t="1306867" x="3905250" y="2533650"/>
          <p14:tracePt t="1306884" x="3930650" y="2565400"/>
          <p14:tracePt t="1306901" x="3968750" y="2603500"/>
          <p14:tracePt t="1306918" x="4013200" y="2635250"/>
          <p14:tracePt t="1306934" x="4064000" y="2667000"/>
          <p14:tracePt t="1306951" x="4133850" y="2698750"/>
          <p14:tracePt t="1306968" x="4222750" y="2736850"/>
          <p14:tracePt t="1306984" x="4292600" y="2762250"/>
          <p14:tracePt t="1307001" x="4362450" y="2787650"/>
          <p14:tracePt t="1307017" x="4432300" y="2794000"/>
          <p14:tracePt t="1307034" x="4565650" y="2800350"/>
          <p14:tracePt t="1307051" x="4648200" y="2800350"/>
          <p14:tracePt t="1307067" x="4711700" y="2800350"/>
          <p14:tracePt t="1307085" x="4787900" y="2800350"/>
          <p14:tracePt t="1307101" x="4851400" y="2794000"/>
          <p14:tracePt t="1307118" x="4895850" y="2787650"/>
          <p14:tracePt t="1307134" x="4946650" y="2768600"/>
          <p14:tracePt t="1307151" x="4984750" y="2762250"/>
          <p14:tracePt t="1307168" x="5022850" y="2755900"/>
          <p14:tracePt t="1307185" x="5041900" y="2743200"/>
          <p14:tracePt t="1307202" x="5067300" y="2730500"/>
          <p14:tracePt t="1307219" x="5092700" y="2730500"/>
          <p14:tracePt t="1307235" x="5156200" y="2698750"/>
          <p14:tracePt t="1307252" x="5181600" y="2692400"/>
          <p14:tracePt t="1307268" x="5219700" y="2673350"/>
          <p14:tracePt t="1307285" x="5251450" y="2654300"/>
          <p14:tracePt t="1307302" x="5270500" y="2635250"/>
          <p14:tracePt t="1307319" x="5295900" y="2616200"/>
          <p14:tracePt t="1307335" x="5314950" y="2590800"/>
          <p14:tracePt t="1307352" x="5321300" y="2578100"/>
          <p14:tracePt t="1307369" x="5334000" y="2565400"/>
          <p14:tracePt t="1307385" x="5346700" y="2546350"/>
          <p14:tracePt t="1307402" x="5353050" y="2533650"/>
          <p14:tracePt t="1307418" x="5365750" y="2514600"/>
          <p14:tracePt t="1307620" x="5372100" y="2520950"/>
          <p14:tracePt t="1307628" x="5372100" y="2540000"/>
          <p14:tracePt t="1307645" x="5372100" y="2584450"/>
          <p14:tracePt t="1307652" x="5372100" y="2628900"/>
          <p14:tracePt t="1307662" x="5372100" y="2641600"/>
          <p14:tracePt t="1307692" x="5378450" y="2654300"/>
          <p14:tracePt t="1307693" x="5384800" y="2667000"/>
          <p14:tracePt t="1307702" x="5391150" y="2673350"/>
          <p14:tracePt t="1307718" x="5397500" y="2679700"/>
          <p14:tracePt t="1307758" x="5403850" y="2679700"/>
          <p14:tracePt t="1307796" x="5403850" y="2686050"/>
          <p14:tracePt t="1307820" x="5403850" y="2692400"/>
          <p14:tracePt t="1307837" x="5403850" y="2698750"/>
          <p14:tracePt t="1309004" x="5410200" y="2692400"/>
          <p14:tracePt t="1309012" x="5416550" y="2692400"/>
          <p14:tracePt t="1309020" x="5422900" y="2692400"/>
          <p14:tracePt t="1309036" x="5429250" y="2692400"/>
          <p14:tracePt t="1309037" x="5435600" y="2686050"/>
          <p14:tracePt t="1309052" x="5441950" y="2679700"/>
          <p14:tracePt t="1309164" x="5448300" y="2673350"/>
          <p14:tracePt t="1309180" x="5454650" y="2673350"/>
          <p14:tracePt t="1309196" x="5454650" y="2667000"/>
          <p14:tracePt t="1309236" x="5461000" y="2667000"/>
          <p14:tracePt t="1309245" x="5461000" y="2660650"/>
          <p14:tracePt t="1309284" x="5467350" y="2660650"/>
          <p14:tracePt t="1309308" x="5473700" y="2660650"/>
          <p14:tracePt t="1309364" x="5480050" y="2654300"/>
          <p14:tracePt t="1309372" x="5486400" y="2654300"/>
          <p14:tracePt t="1309380" x="5492750" y="2654300"/>
          <p14:tracePt t="1309386" x="5492750" y="2647950"/>
          <p14:tracePt t="1309402" x="5499100" y="2641600"/>
          <p14:tracePt t="1309418" x="5505450" y="2641600"/>
          <p14:tracePt t="1309435" x="5511800" y="2635250"/>
          <p14:tracePt t="1309452" x="5518150" y="2635250"/>
          <p14:tracePt t="1309588" x="5524500" y="2635250"/>
          <p14:tracePt t="1309628" x="5524500" y="2628900"/>
          <p14:tracePt t="1309865" x="5530850" y="2628900"/>
          <p14:tracePt t="1310644" x="5537200" y="2628900"/>
          <p14:tracePt t="1310675" x="5543550" y="2628900"/>
          <p14:tracePt t="1310692" x="5543550" y="2622550"/>
          <p14:tracePt t="1310707" x="5543550" y="2616200"/>
          <p14:tracePt t="1311284" x="5543550" y="2609850"/>
          <p14:tracePt t="1311292" x="5549900" y="2609850"/>
          <p14:tracePt t="1311300" x="5562600" y="2603500"/>
          <p14:tracePt t="1311308" x="5562600" y="2597150"/>
          <p14:tracePt t="1311319" x="5575300" y="2590800"/>
          <p14:tracePt t="1311335" x="5581650" y="2590800"/>
          <p14:tracePt t="1311352" x="5581650" y="2584450"/>
          <p14:tracePt t="1311369" x="5594350" y="2584450"/>
          <p14:tracePt t="1311385" x="5600700" y="2578100"/>
          <p14:tracePt t="1311402" x="5607050" y="2571750"/>
          <p14:tracePt t="1311418" x="5613400" y="2571750"/>
          <p14:tracePt t="1311435" x="5632450" y="2565400"/>
          <p14:tracePt t="1311452" x="5632450" y="2559050"/>
          <p14:tracePt t="1311468" x="5645150" y="2559050"/>
          <p14:tracePt t="1311508" x="5651500" y="2552700"/>
          <p14:tracePt t="1311516" x="5657850" y="2552700"/>
          <p14:tracePt t="1311519" x="5664200" y="2552700"/>
          <p14:tracePt t="1311564" x="5670550" y="2552700"/>
          <p14:tracePt t="1311588" x="5676900" y="2546350"/>
          <p14:tracePt t="1311636" x="5683250" y="2546350"/>
          <p14:tracePt t="1311884" x="5689600" y="2546350"/>
          <p14:tracePt t="1311900" x="5695950" y="2546350"/>
          <p14:tracePt t="1311916" x="5702300" y="2546350"/>
          <p14:tracePt t="1311919" x="5708650" y="2540000"/>
          <p14:tracePt t="1311935" x="5715000" y="2540000"/>
          <p14:tracePt t="1311936" x="5727700" y="2540000"/>
          <p14:tracePt t="1311951" x="5740400" y="2540000"/>
          <p14:tracePt t="1311969" x="5759450" y="2540000"/>
          <p14:tracePt t="1311985" x="5772150" y="2533650"/>
          <p14:tracePt t="1312002" x="5791200" y="2527300"/>
          <p14:tracePt t="1312018" x="5810250" y="2527300"/>
          <p14:tracePt t="1312035" x="5829300" y="2520950"/>
          <p14:tracePt t="1312052" x="5848350" y="2520950"/>
          <p14:tracePt t="1312068" x="5873750" y="2520950"/>
          <p14:tracePt t="1312086" x="5892800" y="2520950"/>
          <p14:tracePt t="1312101" x="5918200" y="2520950"/>
          <p14:tracePt t="1312118" x="5937250" y="2520950"/>
          <p14:tracePt t="1312135" x="5962650" y="2520950"/>
          <p14:tracePt t="1312152" x="6013450" y="2520950"/>
          <p14:tracePt t="1312169" x="6064250" y="2520950"/>
          <p14:tracePt t="1312185" x="6127750" y="2520950"/>
          <p14:tracePt t="1312202" x="6178550" y="2520950"/>
          <p14:tracePt t="1312218" x="6254750" y="2520950"/>
          <p14:tracePt t="1312235" x="6381750" y="2520950"/>
          <p14:tracePt t="1312252" x="6464300" y="2520950"/>
          <p14:tracePt t="1312268" x="6521450" y="2520950"/>
          <p14:tracePt t="1312285" x="6565900" y="2520950"/>
          <p14:tracePt t="1312302" x="6610350" y="2520950"/>
          <p14:tracePt t="1312318" x="6648450" y="2514600"/>
          <p14:tracePt t="1312335" x="6673850" y="2514600"/>
          <p14:tracePt t="1312352" x="6705600" y="2501900"/>
          <p14:tracePt t="1312369" x="6731000" y="2501900"/>
          <p14:tracePt t="1312385" x="6743700" y="2501900"/>
          <p14:tracePt t="1312402" x="6762750" y="2495550"/>
          <p14:tracePt t="1312418" x="6775450" y="2489200"/>
          <p14:tracePt t="1312435" x="6794500" y="2489200"/>
          <p14:tracePt t="1312452" x="6807200" y="2482850"/>
          <p14:tracePt t="1312468" x="6845300" y="2470150"/>
          <p14:tracePt t="1312485" x="6870700" y="2470150"/>
          <p14:tracePt t="1312502" x="6915150" y="2457450"/>
          <p14:tracePt t="1312518" x="6946900" y="2451100"/>
          <p14:tracePt t="1312535" x="6965950" y="2444750"/>
          <p14:tracePt t="1312551" x="6972300" y="2444750"/>
          <p14:tracePt t="1312570" x="6985000" y="2438400"/>
          <p14:tracePt t="1312585" x="7010400" y="2432050"/>
          <p14:tracePt t="1312602" x="7029450" y="2425700"/>
          <p14:tracePt t="1312618" x="7061200" y="2413000"/>
          <p14:tracePt t="1312635" x="7099300" y="2400300"/>
          <p14:tracePt t="1312652" x="7131050" y="2387600"/>
          <p14:tracePt t="1312668" x="7150100" y="2374900"/>
          <p14:tracePt t="1312685" x="7169150" y="2374900"/>
          <p14:tracePt t="1312731" x="7175500" y="2374900"/>
          <p14:tracePt t="1313147" x="7175500" y="2368550"/>
          <p14:tracePt t="1313212" x="7169150" y="2368550"/>
          <p14:tracePt t="1313230" x="7162800" y="2368550"/>
          <p14:tracePt t="1313260" x="7156450" y="2368550"/>
          <p14:tracePt t="1313324" x="7150100" y="2368550"/>
          <p14:tracePt t="1313347" x="7143750" y="2368550"/>
          <p14:tracePt t="1313380" x="7137400" y="2368550"/>
          <p14:tracePt t="1313451" x="7131050" y="2368550"/>
          <p14:tracePt t="1313468" x="7131050" y="2374900"/>
          <p14:tracePt t="1313475" x="7124700" y="2374900"/>
          <p14:tracePt t="1313491" x="7118350" y="2374900"/>
          <p14:tracePt t="1313516" x="7112000" y="2374900"/>
          <p14:tracePt t="1313548" x="7105650" y="2374900"/>
          <p14:tracePt t="1313556" x="7105650" y="2381250"/>
          <p14:tracePt t="1313627" x="7099300" y="2381250"/>
          <p14:tracePt t="1313652" x="7099300" y="2387600"/>
          <p14:tracePt t="1315612" x="7092950" y="2387600"/>
          <p14:tracePt t="133766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Instruction Set Architecture (ISA)</a:t>
            </a:r>
            <a:r>
              <a:rPr lang="en-US" dirty="0" smtClean="0"/>
              <a:t> is a precise </a:t>
            </a:r>
            <a:r>
              <a:rPr lang="en-US" dirty="0"/>
              <a:t>definition of computer’s instructions and their effects</a:t>
            </a:r>
            <a:r>
              <a:rPr lang="en-US" dirty="0" smtClean="0"/>
              <a:t>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can be thought as an agreement between a programmer and an engineer: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programmer needs to program </a:t>
            </a:r>
            <a:r>
              <a:rPr lang="en-US" dirty="0" smtClean="0"/>
              <a:t>machine.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hardware designer needs to design machine.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Microarchitecture (</a:t>
            </a:r>
            <a:r>
              <a:rPr lang="en-US" dirty="0" smtClean="0">
                <a:solidFill>
                  <a:schemeClr val="accent1"/>
                </a:solidFill>
              </a:rPr>
              <a:t>uArch, implementation) </a:t>
            </a:r>
            <a:r>
              <a:rPr lang="en-US" dirty="0"/>
              <a:t>is an o</a:t>
            </a:r>
            <a:r>
              <a:rPr lang="en-US" dirty="0" smtClean="0"/>
              <a:t>rganization </a:t>
            </a:r>
            <a:r>
              <a:rPr lang="en-US" dirty="0"/>
              <a:t>and features </a:t>
            </a:r>
            <a:r>
              <a:rPr lang="en-US" dirty="0" smtClean="0"/>
              <a:t>of Hardware </a:t>
            </a:r>
            <a:r>
              <a:rPr lang="en-US" dirty="0"/>
              <a:t>that executes instructions defined by the ISA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545964"/>
      </p:ext>
    </p:extLst>
  </p:cSld>
  <p:clrMapOvr>
    <a:masterClrMapping/>
  </p:clrMapOvr>
  <p:transition advTm="3881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57828"/>
            <a:ext cx="8228012" cy="5263678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</a:t>
            </a:r>
            <a:r>
              <a:rPr lang="en-US" dirty="0" smtClean="0"/>
              <a:t>efines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Data Formats.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(Integer, Floating Point, Vector/Packed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US" dirty="0" smtClean="0"/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Instructions.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(Operations, encoding, etc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Registers </a:t>
            </a:r>
            <a:r>
              <a:rPr lang="en-US" dirty="0"/>
              <a:t>and Memory </a:t>
            </a:r>
            <a:r>
              <a:rPr lang="en-US" dirty="0" smtClean="0"/>
              <a:t>Organization.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Interrupts</a:t>
            </a:r>
            <a:r>
              <a:rPr lang="en-US" dirty="0"/>
              <a:t>, exceptions, and </a:t>
            </a:r>
            <a:r>
              <a:rPr lang="en-US" dirty="0" smtClean="0"/>
              <a:t>traps.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Implementation-Dependent </a:t>
            </a:r>
            <a:r>
              <a:rPr lang="en-US" dirty="0"/>
              <a:t>Features.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(Memory control, custom features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 smtClean="0">
                <a:solidFill>
                  <a:schemeClr val="accent1"/>
                </a:solidFill>
              </a:rPr>
              <a:t>uArch</a:t>
            </a:r>
            <a:r>
              <a:rPr lang="en-US" dirty="0" smtClean="0"/>
              <a:t> defines </a:t>
            </a:r>
            <a:r>
              <a:rPr lang="en-US" dirty="0" smtClean="0">
                <a:solidFill>
                  <a:srgbClr val="C00000"/>
                </a:solidFill>
              </a:rPr>
              <a:t>(not included into ISA)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Memory hierarchy organization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(caches, buses,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Pipeline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(forwarding, branch prediction,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Out-of-order executions </a:t>
            </a:r>
            <a:r>
              <a:rPr lang="en-US" dirty="0"/>
              <a:t>… and so on.</a:t>
            </a: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8092" y="2703749"/>
            <a:ext cx="3164543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9868"/>
              <a:gd name="adj5" fmla="val -16146"/>
              <a:gd name="adj6" fmla="val -22304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 </a:t>
            </a:r>
            <a:r>
              <a:rPr lang="en-US" i="1" dirty="0" smtClean="0">
                <a:solidFill>
                  <a:schemeClr val="accent1"/>
                </a:solidFill>
              </a:rPr>
              <a:t>programmer-visible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smtClean="0">
                <a:solidFill>
                  <a:schemeClr val="accent1"/>
                </a:solidFill>
              </a:rPr>
              <a:t>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292" y="2103114"/>
            <a:ext cx="2556191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11027"/>
              <a:gd name="adj5" fmla="val 7113"/>
              <a:gd name="adj6" fmla="val -26087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i="1" dirty="0" smtClean="0">
                <a:solidFill>
                  <a:schemeClr val="accent1"/>
                </a:solidFill>
              </a:rPr>
              <a:t>hey change the 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131420" y="2472446"/>
            <a:ext cx="268943" cy="263134"/>
          </a:xfrm>
          <a:prstGeom prst="downArrow">
            <a:avLst>
              <a:gd name="adj1" fmla="val 46388"/>
              <a:gd name="adj2" fmla="val 46124"/>
            </a:avLst>
          </a:prstGeom>
          <a:solidFill>
            <a:schemeClr val="tx2">
              <a:lumMod val="60000"/>
              <a:lumOff val="4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3599799"/>
      </p:ext>
    </p:extLst>
  </p:cSld>
  <p:clrMapOvr>
    <a:masterClrMapping/>
  </p:clrMapOvr>
  <p:transition advTm="175558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124369" x="2800350" y="1708150"/>
          <p14:tracePt t="124476" x="2806700" y="1714500"/>
          <p14:tracePt t="124484" x="2813050" y="1714500"/>
          <p14:tracePt t="124492" x="2819400" y="1720850"/>
          <p14:tracePt t="124500" x="2838450" y="1727200"/>
          <p14:tracePt t="124515" x="2870200" y="1739900"/>
          <p14:tracePt t="124540" x="2895600" y="1746250"/>
          <p14:tracePt t="124549" x="2908300" y="1746250"/>
          <p14:tracePt t="124572" x="2921000" y="1752600"/>
          <p14:tracePt t="124582" x="2940050" y="1758950"/>
          <p14:tracePt t="124615" x="2952750" y="1758950"/>
          <p14:tracePt t="124620" x="2965450" y="1758950"/>
          <p14:tracePt t="124632" x="2978150" y="1758950"/>
          <p14:tracePt t="124650" x="2984500" y="1758950"/>
          <p14:tracePt t="124668" x="2997200" y="1758950"/>
          <p14:tracePt t="124684" x="3009900" y="1752600"/>
          <p14:tracePt t="124700" x="3022600" y="1752600"/>
          <p14:tracePt t="124716" x="3041650" y="1746250"/>
          <p14:tracePt t="124732" x="3060700" y="1746250"/>
          <p14:tracePt t="124756" x="3060700" y="1739900"/>
          <p14:tracePt t="124766" x="3073400" y="1739900"/>
          <p14:tracePt t="124782" x="3086100" y="1739900"/>
          <p14:tracePt t="124798" x="3098800" y="1739900"/>
          <p14:tracePt t="124815" x="3117850" y="1739900"/>
          <p14:tracePt t="124832" x="3136900" y="1739900"/>
          <p14:tracePt t="124849" x="3155950" y="1739900"/>
          <p14:tracePt t="124865" x="3181350" y="1739900"/>
          <p14:tracePt t="124882" x="3206750" y="1739900"/>
          <p14:tracePt t="124899" x="3225800" y="1739900"/>
          <p14:tracePt t="124915" x="3244850" y="1739900"/>
          <p14:tracePt t="124915" x="3263900" y="1739900"/>
          <p14:tracePt t="124932" x="3295650" y="1739900"/>
          <p14:tracePt t="124949" x="3346450" y="1739900"/>
          <p14:tracePt t="124965" x="3397250" y="1739900"/>
          <p14:tracePt t="124982" x="3435350" y="1739900"/>
          <p14:tracePt t="124998" x="3479800" y="1739900"/>
          <p14:tracePt t="125016" x="3530600" y="1733550"/>
          <p14:tracePt t="125032" x="3575050" y="1733550"/>
          <p14:tracePt t="125049" x="3613150" y="1727200"/>
          <p14:tracePt t="125065" x="3638550" y="1708150"/>
          <p14:tracePt t="125082" x="3651250" y="1708150"/>
          <p14:tracePt t="125099" x="3663950" y="1682750"/>
          <p14:tracePt t="125115" x="3676650" y="1651000"/>
          <p14:tracePt t="125132" x="3695700" y="1619250"/>
          <p14:tracePt t="125148" x="3702050" y="1600200"/>
          <p14:tracePt t="125165" x="3708400" y="1581150"/>
          <p14:tracePt t="125182" x="3708400" y="1543050"/>
          <p14:tracePt t="125198" x="3708400" y="1517650"/>
          <p14:tracePt t="125215" x="3708400" y="1485900"/>
          <p14:tracePt t="125232" x="3708400" y="1466850"/>
          <p14:tracePt t="125249" x="3689350" y="1435100"/>
          <p14:tracePt t="125265" x="3670300" y="1409700"/>
          <p14:tracePt t="125282" x="3651250" y="1390650"/>
          <p14:tracePt t="125299" x="3625850" y="1371600"/>
          <p14:tracePt t="125315" x="3594100" y="1371600"/>
          <p14:tracePt t="125332" x="3575050" y="1371600"/>
          <p14:tracePt t="125349" x="3556000" y="1371600"/>
          <p14:tracePt t="125365" x="3517900" y="1371600"/>
          <p14:tracePt t="125382" x="3473450" y="1365250"/>
          <p14:tracePt t="125398" x="3429000" y="1365250"/>
          <p14:tracePt t="125415" x="3352800" y="1365250"/>
          <p14:tracePt t="125432" x="3282950" y="1352550"/>
          <p14:tracePt t="125449" x="3219450" y="1352550"/>
          <p14:tracePt t="125465" x="3175000" y="1352550"/>
          <p14:tracePt t="125482" x="3130550" y="1352550"/>
          <p14:tracePt t="125499" x="3098800" y="1352550"/>
          <p14:tracePt t="125515" x="3054350" y="1358900"/>
          <p14:tracePt t="125533" x="3022600" y="1358900"/>
          <p14:tracePt t="125548" x="2997200" y="1371600"/>
          <p14:tracePt t="125565" x="2965450" y="1371600"/>
          <p14:tracePt t="125582" x="2940050" y="1371600"/>
          <p14:tracePt t="125598" x="2921000" y="1371600"/>
          <p14:tracePt t="125615" x="2901950" y="1377950"/>
          <p14:tracePt t="125632" x="2889250" y="1384300"/>
          <p14:tracePt t="125649" x="2870200" y="1384300"/>
          <p14:tracePt t="125665" x="2838450" y="1390650"/>
          <p14:tracePt t="125682" x="2825750" y="1403350"/>
          <p14:tracePt t="125699" x="2813050" y="1416050"/>
          <p14:tracePt t="125715" x="2794000" y="1428750"/>
          <p14:tracePt t="125715" x="2787650" y="1435100"/>
          <p14:tracePt t="125732" x="2774950" y="1447800"/>
          <p14:tracePt t="125748" x="2768600" y="1460500"/>
          <p14:tracePt t="125765" x="2755900" y="1473200"/>
          <p14:tracePt t="125782" x="2749550" y="1479550"/>
          <p14:tracePt t="125799" x="2749550" y="1498600"/>
          <p14:tracePt t="125815" x="2749550" y="1511300"/>
          <p14:tracePt t="125832" x="2749550" y="1524000"/>
          <p14:tracePt t="125848" x="2749550" y="1543050"/>
          <p14:tracePt t="125865" x="2749550" y="1555750"/>
          <p14:tracePt t="125882" x="2755900" y="1568450"/>
          <p14:tracePt t="125899" x="2762250" y="1587500"/>
          <p14:tracePt t="125915" x="2781300" y="1606550"/>
          <p14:tracePt t="125932" x="2787650" y="1612900"/>
          <p14:tracePt t="125948" x="2794000" y="1625600"/>
          <p14:tracePt t="125965" x="2806700" y="1631950"/>
          <p14:tracePt t="125982" x="2819400" y="1638300"/>
          <p14:tracePt t="125998" x="2825750" y="1644650"/>
          <p14:tracePt t="126015" x="2832100" y="1651000"/>
          <p14:tracePt t="126032" x="2851150" y="1670050"/>
          <p14:tracePt t="126048" x="2863850" y="1682750"/>
          <p14:tracePt t="126066" x="2882900" y="1689100"/>
          <p14:tracePt t="126082" x="2882900" y="1695450"/>
          <p14:tracePt t="126099" x="2895600" y="1701800"/>
          <p14:tracePt t="126115" x="2901950" y="1708150"/>
          <p14:tracePt t="126132" x="2921000" y="1708150"/>
          <p14:tracePt t="126149" x="2940050" y="1727200"/>
          <p14:tracePt t="126165" x="2978150" y="1739900"/>
          <p14:tracePt t="126182" x="3003550" y="1739900"/>
          <p14:tracePt t="126198" x="3016250" y="1739900"/>
          <p14:tracePt t="126215" x="3041650" y="1739900"/>
          <p14:tracePt t="126231" x="3067050" y="1739900"/>
          <p14:tracePt t="126248" x="3092450" y="1739900"/>
          <p14:tracePt t="126265" x="3136900" y="1739900"/>
          <p14:tracePt t="126281" x="3168650" y="1739900"/>
          <p14:tracePt t="126299" x="3206750" y="1739900"/>
          <p14:tracePt t="126315" x="3244850" y="1733550"/>
          <p14:tracePt t="126332" x="3263900" y="1733550"/>
          <p14:tracePt t="126348" x="3276600" y="1733550"/>
          <p14:tracePt t="126365" x="3289300" y="1733550"/>
          <p14:tracePt t="126382" x="3308350" y="1733550"/>
          <p14:tracePt t="126398" x="3333750" y="1733550"/>
          <p14:tracePt t="126415" x="3352800" y="1733550"/>
          <p14:tracePt t="126432" x="3359150" y="1733550"/>
          <p14:tracePt t="126448" x="3371850" y="1733550"/>
          <p14:tracePt t="126465" x="3378200" y="1733550"/>
          <p14:tracePt t="126482" x="3384550" y="1733550"/>
          <p14:tracePt t="126499" x="3390900" y="1733550"/>
          <p14:tracePt t="126515" x="3403600" y="1733550"/>
          <p14:tracePt t="126515" x="3409950" y="1733550"/>
          <p14:tracePt t="126532" x="3429000" y="1727200"/>
          <p14:tracePt t="126549" x="3448050" y="1727200"/>
          <p14:tracePt t="126565" x="3473450" y="1720850"/>
          <p14:tracePt t="126582" x="3486150" y="1720850"/>
          <p14:tracePt t="126598" x="3505200" y="1714500"/>
          <p14:tracePt t="126615" x="3530600" y="1714500"/>
          <p14:tracePt t="126632" x="3543300" y="1708150"/>
          <p14:tracePt t="126648" x="3562350" y="1701800"/>
          <p14:tracePt t="126665" x="3581400" y="1695450"/>
          <p14:tracePt t="126682" x="3606800" y="1682750"/>
          <p14:tracePt t="126698" x="3619500" y="1670050"/>
          <p14:tracePt t="126716" x="3638550" y="1651000"/>
          <p14:tracePt t="126732" x="3644900" y="1644650"/>
          <p14:tracePt t="126749" x="3651250" y="1631950"/>
          <p14:tracePt t="126765" x="3657600" y="1612900"/>
          <p14:tracePt t="126782" x="3657600" y="1600200"/>
          <p14:tracePt t="126798" x="3657600" y="1587500"/>
          <p14:tracePt t="126815" x="3657600" y="1562100"/>
          <p14:tracePt t="126832" x="3651250" y="1555750"/>
          <p14:tracePt t="126848" x="3644900" y="1543050"/>
          <p14:tracePt t="126865" x="3644900" y="1530350"/>
          <p14:tracePt t="126882" x="3644900" y="1524000"/>
          <p14:tracePt t="126899" x="3638550" y="1511300"/>
          <p14:tracePt t="126915" x="3632200" y="1511300"/>
          <p14:tracePt t="126931" x="3625850" y="1511300"/>
          <p14:tracePt t="126949" x="3619500" y="1511300"/>
          <p14:tracePt t="126988" x="3613150" y="1511300"/>
          <p14:tracePt t="126998" x="3613150" y="1504950"/>
          <p14:tracePt t="127020" x="3606800" y="1498600"/>
          <p14:tracePt t="127032" x="3600450" y="1498600"/>
          <p14:tracePt t="127048" x="3594100" y="1498600"/>
          <p14:tracePt t="127052" x="3587750" y="1492250"/>
          <p14:tracePt t="127066" x="3575050" y="1492250"/>
          <p14:tracePt t="127082" x="3568700" y="1485900"/>
          <p14:tracePt t="127098" x="3556000" y="1479550"/>
          <p14:tracePt t="127115" x="3530600" y="1473200"/>
          <p14:tracePt t="127132" x="3498850" y="1466850"/>
          <p14:tracePt t="127149" x="3473450" y="1460500"/>
          <p14:tracePt t="127165" x="3448050" y="1460500"/>
          <p14:tracePt t="127182" x="3397250" y="1460500"/>
          <p14:tracePt t="127198" x="3346450" y="1460500"/>
          <p14:tracePt t="127215" x="3302000" y="1460500"/>
          <p14:tracePt t="127232" x="3251200" y="1460500"/>
          <p14:tracePt t="127248" x="3200400" y="1454150"/>
          <p14:tracePt t="127265" x="3149600" y="1454150"/>
          <p14:tracePt t="127282" x="3117850" y="1454150"/>
          <p14:tracePt t="127298" x="3073400" y="1454150"/>
          <p14:tracePt t="127315" x="3048000" y="1454150"/>
          <p14:tracePt t="127331" x="3003550" y="1454150"/>
          <p14:tracePt t="127349" x="2984500" y="1454150"/>
          <p14:tracePt t="127365" x="2959100" y="1454150"/>
          <p14:tracePt t="127382" x="2946400" y="1454150"/>
          <p14:tracePt t="127398" x="2933700" y="1454150"/>
          <p14:tracePt t="127415" x="2921000" y="1454150"/>
          <p14:tracePt t="127432" x="2914650" y="1460500"/>
          <p14:tracePt t="127448" x="2901950" y="1466850"/>
          <p14:tracePt t="127465" x="2889250" y="1473200"/>
          <p14:tracePt t="127482" x="2882900" y="1473200"/>
          <p14:tracePt t="127498" x="2863850" y="1479550"/>
          <p14:tracePt t="127515" x="2851150" y="1479550"/>
          <p14:tracePt t="127532" x="2844800" y="1485900"/>
          <p14:tracePt t="127549" x="2838450" y="1492250"/>
          <p14:tracePt t="127565" x="2832100" y="1492250"/>
          <p14:tracePt t="127581" x="2832100" y="1498600"/>
          <p14:tracePt t="127598" x="2825750" y="1498600"/>
          <p14:tracePt t="127615" x="2819400" y="1498600"/>
          <p14:tracePt t="127692" x="2819400" y="1504950"/>
          <p14:tracePt t="127708" x="2813050" y="1504950"/>
          <p14:tracePt t="127716" x="2813050" y="1511300"/>
          <p14:tracePt t="127716" x="2813050" y="1517650"/>
          <p14:tracePt t="127731" x="2800350" y="1530350"/>
          <p14:tracePt t="127749" x="2794000" y="1530350"/>
          <p14:tracePt t="127765" x="2794000" y="1543050"/>
          <p14:tracePt t="127782" x="2787650" y="1549400"/>
          <p14:tracePt t="127836" x="2787650" y="1555750"/>
          <p14:tracePt t="127844" x="2787650" y="1562100"/>
          <p14:tracePt t="127860" x="2787650" y="1568450"/>
          <p14:tracePt t="127884" x="2787650" y="1574800"/>
          <p14:tracePt t="127892" x="2787650" y="1581150"/>
          <p14:tracePt t="127894" x="2787650" y="1587500"/>
          <p14:tracePt t="127916" x="2787650" y="1600200"/>
          <p14:tracePt t="127932" x="2794000" y="1606550"/>
          <p14:tracePt t="127933" x="2800350" y="1625600"/>
          <p14:tracePt t="127948" x="2806700" y="1631950"/>
          <p14:tracePt t="127965" x="2806700" y="1644650"/>
          <p14:tracePt t="127981" x="2806700" y="1657350"/>
          <p14:tracePt t="127999" x="2813050" y="1663700"/>
          <p14:tracePt t="128015" x="2819400" y="1676400"/>
          <p14:tracePt t="128032" x="2825750" y="1676400"/>
          <p14:tracePt t="128048" x="2825750" y="1682750"/>
          <p14:tracePt t="128065" x="2825750" y="1689100"/>
          <p14:tracePt t="128082" x="2832100" y="1695450"/>
          <p14:tracePt t="128098" x="2838450" y="1701800"/>
          <p14:tracePt t="128115" x="2844800" y="1708150"/>
          <p14:tracePt t="128156" x="2851150" y="1714500"/>
          <p14:tracePt t="128172" x="2857500" y="1720850"/>
          <p14:tracePt t="128197" x="2863850" y="1727200"/>
          <p14:tracePt t="128221" x="2870200" y="1727200"/>
          <p14:tracePt t="128229" x="2876550" y="1727200"/>
          <p14:tracePt t="128253" x="2882900" y="1727200"/>
          <p14:tracePt t="128261" x="2882900" y="1733550"/>
          <p14:tracePt t="128269" x="2889250" y="1733550"/>
          <p14:tracePt t="128285" x="2895600" y="1739900"/>
          <p14:tracePt t="128301" x="2901950" y="1739900"/>
          <p14:tracePt t="128309" x="2908300" y="1739900"/>
          <p14:tracePt t="128316" x="2921000" y="1746250"/>
          <p14:tracePt t="128333" x="2952750" y="1746250"/>
          <p14:tracePt t="128350" x="2978150" y="1746250"/>
          <p14:tracePt t="128366" x="3009900" y="1746250"/>
          <p14:tracePt t="128382" x="3035300" y="1746250"/>
          <p14:tracePt t="128399" x="3067050" y="1746250"/>
          <p14:tracePt t="128416" x="3086100" y="1746250"/>
          <p14:tracePt t="128433" x="3111500" y="1746250"/>
          <p14:tracePt t="128449" x="3143250" y="1746250"/>
          <p14:tracePt t="128466" x="3175000" y="1746250"/>
          <p14:tracePt t="128483" x="3194050" y="1746250"/>
          <p14:tracePt t="128499" x="3225800" y="1746250"/>
          <p14:tracePt t="128516" x="3270250" y="1746250"/>
          <p14:tracePt t="128533" x="3289300" y="1746250"/>
          <p14:tracePt t="128549" x="3308350" y="1746250"/>
          <p14:tracePt t="128566" x="3321050" y="1746250"/>
          <p14:tracePt t="128582" x="3333750" y="1746250"/>
          <p14:tracePt t="128599" x="3346450" y="1746250"/>
          <p14:tracePt t="128616" x="3359150" y="1746250"/>
          <p14:tracePt t="128632" x="3365500" y="1746250"/>
          <p14:tracePt t="128650" x="3371850" y="1746250"/>
          <p14:tracePt t="128666" x="3378200" y="1746250"/>
          <p14:tracePt t="128709" x="3384550" y="1746250"/>
          <p14:tracePt t="128719" x="3390900" y="1746250"/>
          <p14:tracePt t="128741" x="3397250" y="1746250"/>
          <p14:tracePt t="128749" x="3403600" y="1746250"/>
          <p14:tracePt t="128765" x="3416300" y="1746250"/>
          <p14:tracePt t="128766" x="3422650" y="1746250"/>
          <p14:tracePt t="128782" x="3435350" y="1746250"/>
          <p14:tracePt t="128821" x="3441700" y="1746250"/>
          <p14:tracePt t="128829" x="3448050" y="1746250"/>
          <p14:tracePt t="128837" x="3454400" y="1746250"/>
          <p14:tracePt t="128850" x="3467100" y="1746250"/>
          <p14:tracePt t="128885" x="3473450" y="1746250"/>
          <p14:tracePt t="128885" x="3479800" y="1746250"/>
          <p14:tracePt t="128899" x="3486150" y="1746250"/>
          <p14:tracePt t="128916" x="3498850" y="1746250"/>
          <p14:tracePt t="128997" x="3505200" y="1746250"/>
          <p14:tracePt t="129037" x="3511550" y="1746250"/>
          <p14:tracePt t="129053" x="3517900" y="1746250"/>
          <p14:tracePt t="129061" x="3517900" y="1739900"/>
          <p14:tracePt t="129101" x="3524250" y="1739900"/>
          <p14:tracePt t="129109" x="3530600" y="1739900"/>
          <p14:tracePt t="129117" x="3536950" y="1733550"/>
          <p14:tracePt t="129141" x="3543300" y="1733550"/>
          <p14:tracePt t="129157" x="3549650" y="1727200"/>
          <p14:tracePt t="129229" x="3556000" y="1727200"/>
          <p14:tracePt t="129277" x="3562350" y="1727200"/>
          <p14:tracePt t="130117" x="3562350" y="1720850"/>
          <p14:tracePt t="130133" x="3568700" y="1720850"/>
          <p14:tracePt t="13166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ISA and their </a:t>
            </a:r>
            <a:r>
              <a:rPr lang="en-US" dirty="0" err="1" smtClean="0"/>
              <a:t>uArches</a:t>
            </a:r>
            <a:r>
              <a:rPr lang="en-US" dirty="0" smtClean="0"/>
              <a:t>: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997991"/>
            <a:ext cx="8228012" cy="509800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An example of a </a:t>
            </a:r>
            <a:r>
              <a:rPr lang="en-US" sz="2000" i="1" dirty="0" smtClean="0"/>
              <a:t>RISC</a:t>
            </a:r>
            <a:r>
              <a:rPr lang="en-US" sz="2000" dirty="0" smtClean="0"/>
              <a:t> processor.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Designed for easy programming and implementation.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Short and simple, but fast instructions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→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programs are larger than others, but run faster.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The main aim was to take advantages of pipelined execution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Pipeline was not specified in ISA, but ISA developers tried to simplify its implementation in uArch.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Implementations: 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The first one is R2000</a:t>
            </a:r>
            <a:r>
              <a:rPr lang="en-US" sz="1600" dirty="0"/>
              <a:t> (</a:t>
            </a:r>
            <a:r>
              <a:rPr lang="en-US" sz="1600" dirty="0" smtClean="0"/>
              <a:t>1986)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Later</a:t>
            </a:r>
            <a:r>
              <a:rPr lang="en-US" sz="1600" dirty="0"/>
              <a:t>: </a:t>
            </a:r>
            <a:r>
              <a:rPr lang="en-US" sz="1600" dirty="0" smtClean="0"/>
              <a:t>R3000A (PlayStation), R4000 (PSP), R5900 </a:t>
            </a:r>
            <a:r>
              <a:rPr lang="en-US" sz="1600" dirty="0"/>
              <a:t>(PlayStation 2</a:t>
            </a:r>
            <a:r>
              <a:rPr lang="en-US" sz="1600" dirty="0" smtClean="0"/>
              <a:t>), etc.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Currently it is widely used in embedded systems.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One moment MIPS seemed to be overcome Intel IA-32</a:t>
            </a:r>
            <a:r>
              <a:rPr lang="en-US" sz="2000" dirty="0"/>
              <a:t>, </a:t>
            </a:r>
            <a:r>
              <a:rPr lang="en-US" sz="2000" dirty="0">
                <a:noFill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8775" y="5008621"/>
            <a:ext cx="8228012" cy="87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noFill/>
              </a:rPr>
              <a:t>One moment MIPS seemed to be overcome Intel IA-32,,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/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301294"/>
      </p:ext>
    </p:extLst>
  </p:cSld>
  <p:clrMapOvr>
    <a:masterClrMapping/>
  </p:clrMapOvr>
  <p:transition advTm="8098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In the memory </a:t>
            </a:r>
            <a:r>
              <a:rPr lang="en-US" dirty="0" smtClean="0">
                <a:solidFill>
                  <a:schemeClr val="accent1"/>
                </a:solidFill>
              </a:rPr>
              <a:t>all</a:t>
            </a:r>
            <a:r>
              <a:rPr lang="en-US" dirty="0" smtClean="0"/>
              <a:t> including data and program code is presented as binary numbers:</a:t>
            </a:r>
          </a:p>
          <a:p>
            <a:endParaRPr lang="en-US" dirty="0"/>
          </a:p>
          <a:p>
            <a:endParaRPr lang="en-US" sz="1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Data representation: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Sizes: 8-b </a:t>
            </a:r>
            <a:r>
              <a:rPr lang="en-US" dirty="0"/>
              <a:t>Bytes, 16-b Half words, 32-b words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64-b double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words (not used in our project)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Formats: signed/unsigned integer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signed/unsigned floating point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 used in our project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US" dirty="0" smtClean="0"/>
          </a:p>
          <a:p>
            <a:pPr marL="757238" lvl="2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4568" y="1895604"/>
            <a:ext cx="600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0000 0010 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0011 0010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0100 0000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0010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574" y="2545904"/>
            <a:ext cx="266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dd $t0, $s1, $s2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4466" y="2545904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0x2012620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8170133">
            <a:off x="3299291" y="2085620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3195366">
            <a:off x="4191590" y="2120039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761145"/>
      </p:ext>
    </p:extLst>
  </p:cSld>
  <p:clrMapOvr>
    <a:masterClrMapping/>
  </p:clrMapOvr>
  <p:transition advTm="4540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111033" x="6953250" y="2228850"/>
          <p14:tracePt t="111284" x="6953250" y="2222500"/>
          <p14:tracePt t="111308" x="6953250" y="2216150"/>
          <p14:tracePt t="111340" x="6953250" y="2209800"/>
          <p14:tracePt t="111380" x="6953250" y="2203450"/>
          <p14:tracePt t="111428" x="6953250" y="2197100"/>
          <p14:tracePt t="111484" x="6959600" y="2197100"/>
          <p14:tracePt t="111500" x="6959600" y="2190750"/>
          <p14:tracePt t="111532" x="6959600" y="2184400"/>
          <p14:tracePt t="111540" x="6959600" y="2178050"/>
          <p14:tracePt t="111556" x="6965950" y="2178050"/>
          <p14:tracePt t="111588" x="6965950" y="2171700"/>
          <p14:tracePt t="111612" x="6965950" y="2165350"/>
          <p14:tracePt t="111628" x="6972300" y="2165350"/>
          <p14:tracePt t="111636" x="6978650" y="2159000"/>
          <p14:tracePt t="111652" x="6985000" y="2159000"/>
          <p14:tracePt t="111660" x="6985000" y="2152650"/>
          <p14:tracePt t="111668" x="6997700" y="2133600"/>
          <p14:tracePt t="111683" x="7016750" y="2120900"/>
          <p14:tracePt t="111699" x="7023100" y="2101850"/>
          <p14:tracePt t="111716" x="7035800" y="2082800"/>
          <p14:tracePt t="111733" x="7042150" y="2076450"/>
          <p14:tracePt t="111749" x="7042150" y="2063750"/>
          <p14:tracePt t="111766" x="7042150" y="2051050"/>
          <p14:tracePt t="111782" x="7042150" y="2044700"/>
          <p14:tracePt t="111799" x="7042150" y="2032000"/>
          <p14:tracePt t="111816" x="7042150" y="2025650"/>
          <p14:tracePt t="111832" x="7042150" y="2006600"/>
          <p14:tracePt t="111849" x="7042150" y="1993900"/>
          <p14:tracePt t="111866" x="7042150" y="1987550"/>
          <p14:tracePt t="111883" x="7042150" y="1968500"/>
          <p14:tracePt t="111899" x="7042150" y="1962150"/>
          <p14:tracePt t="111916" x="7035800" y="1955800"/>
          <p14:tracePt t="111932" x="7029450" y="1955800"/>
          <p14:tracePt t="111949" x="7029450" y="1949450"/>
          <p14:tracePt t="111996" x="7023100" y="1949450"/>
          <p14:tracePt t="112004" x="7023100" y="1943100"/>
          <p14:tracePt t="112012" x="7016750" y="1943100"/>
          <p14:tracePt t="112036" x="7010400" y="1936750"/>
          <p14:tracePt t="112060" x="7004050" y="1936750"/>
          <p14:tracePt t="112068" x="7004050" y="1930400"/>
          <p14:tracePt t="112076" x="6997700" y="1924050"/>
          <p14:tracePt t="112108" x="6991350" y="1924050"/>
          <p14:tracePt t="112116" x="6985000" y="1917700"/>
          <p14:tracePt t="112119" x="6978650" y="1917700"/>
          <p14:tracePt t="112172" x="6972300" y="1917700"/>
          <p14:tracePt t="112180" x="6965950" y="1917700"/>
          <p14:tracePt t="112204" x="6959600" y="1917700"/>
          <p14:tracePt t="112244" x="6953250" y="1917700"/>
          <p14:tracePt t="112260" x="6946900" y="1917700"/>
          <p14:tracePt t="112276" x="6940550" y="1917700"/>
          <p14:tracePt t="112284" x="6934200" y="1917700"/>
          <p14:tracePt t="112300" x="6927850" y="1917700"/>
          <p14:tracePt t="112316" x="6921500" y="1917700"/>
          <p14:tracePt t="112319" x="6915150" y="1917700"/>
          <p14:tracePt t="112332" x="6915150" y="1924050"/>
          <p14:tracePt t="112349" x="6908800" y="1924050"/>
          <p14:tracePt t="112366" x="6902450" y="1924050"/>
          <p14:tracePt t="112382" x="6896100" y="1930400"/>
          <p14:tracePt t="112436" x="6889750" y="1930400"/>
          <p14:tracePt t="112452" x="6883400" y="1936750"/>
          <p14:tracePt t="112460" x="6877050" y="1943100"/>
          <p14:tracePt t="112476" x="6877050" y="1949450"/>
          <p14:tracePt t="112484" x="6870700" y="1949450"/>
          <p14:tracePt t="112516" x="6870700" y="1955800"/>
          <p14:tracePt t="112524" x="6870700" y="1962150"/>
          <p14:tracePt t="112526" x="6864350" y="1962150"/>
          <p14:tracePt t="112532" x="6864350" y="1968500"/>
          <p14:tracePt t="112549" x="6858000" y="1974850"/>
          <p14:tracePt t="112566" x="6858000" y="1981200"/>
          <p14:tracePt t="112582" x="6858000" y="1993900"/>
          <p14:tracePt t="112599" x="6858000" y="2000250"/>
          <p14:tracePt t="112616" x="6858000" y="2019300"/>
          <p14:tracePt t="112632" x="6858000" y="2025650"/>
          <p14:tracePt t="112650" x="6851650" y="2038350"/>
          <p14:tracePt t="112666" x="6851650" y="2044700"/>
          <p14:tracePt t="112682" x="6851650" y="2057400"/>
          <p14:tracePt t="112699" x="6851650" y="2070100"/>
          <p14:tracePt t="112716" x="6851650" y="2095500"/>
          <p14:tracePt t="112732" x="6851650" y="2108200"/>
          <p14:tracePt t="112749" x="6851650" y="2120900"/>
          <p14:tracePt t="112766" x="6851650" y="2133600"/>
          <p14:tracePt t="112783" x="6851650" y="2139950"/>
          <p14:tracePt t="112799" x="6851650" y="2152650"/>
          <p14:tracePt t="112816" x="6851650" y="2165350"/>
          <p14:tracePt t="112832" x="6851650" y="2178050"/>
          <p14:tracePt t="112868" x="6858000" y="2190750"/>
          <p14:tracePt t="112884" x="6858000" y="2203450"/>
          <p14:tracePt t="112887" x="6864350" y="2203450"/>
          <p14:tracePt t="112899" x="6870700" y="2209800"/>
          <p14:tracePt t="112915" x="6870700" y="2222500"/>
          <p14:tracePt t="112933" x="6877050" y="2228850"/>
          <p14:tracePt t="112949" x="6883400" y="2241550"/>
          <p14:tracePt t="112965" x="6889750" y="2247900"/>
          <p14:tracePt t="112982" x="6889750" y="2254250"/>
          <p14:tracePt t="112999" x="6896100" y="2254250"/>
          <p14:tracePt t="113016" x="6902450" y="2254250"/>
          <p14:tracePt t="113032" x="6908800" y="2254250"/>
          <p14:tracePt t="113049" x="6908800" y="2260600"/>
          <p14:tracePt t="113065" x="6915150" y="2260600"/>
          <p14:tracePt t="113082" x="6921500" y="2260600"/>
          <p14:tracePt t="113099" x="6940550" y="2260600"/>
          <p14:tracePt t="113116" x="6953250" y="2260600"/>
          <p14:tracePt t="113132" x="6959600" y="2247900"/>
          <p14:tracePt t="113149" x="6972300" y="2247900"/>
          <p14:tracePt t="113165" x="6978650" y="2247900"/>
          <p14:tracePt t="113183" x="6978650" y="2241550"/>
          <p14:tracePt t="113199" x="6985000" y="2235200"/>
          <p14:tracePt t="113216" x="6991350" y="2228850"/>
          <p14:tracePt t="113388" x="6985000" y="2228850"/>
          <p14:tracePt t="113409" x="6972300" y="2228850"/>
          <p14:tracePt t="113415" x="6946900" y="2228850"/>
          <p14:tracePt t="113416" x="6889750" y="2228850"/>
          <p14:tracePt t="113432" x="6775450" y="2241550"/>
          <p14:tracePt t="113449" x="6584950" y="2241550"/>
          <p14:tracePt t="113465" x="6299200" y="2247900"/>
          <p14:tracePt t="113483" x="5918200" y="2260600"/>
          <p14:tracePt t="113499" x="5556250" y="2273300"/>
          <p14:tracePt t="113515" x="5022850" y="2273300"/>
          <p14:tracePt t="113533" x="4667250" y="2273300"/>
          <p14:tracePt t="113549" x="4337050" y="2273300"/>
          <p14:tracePt t="113565" x="4089400" y="2273300"/>
          <p14:tracePt t="113583" x="3860800" y="2266950"/>
          <p14:tracePt t="113599" x="3632200" y="2266950"/>
          <p14:tracePt t="113616" x="3416300" y="2260600"/>
          <p14:tracePt t="113632" x="3213100" y="2247900"/>
          <p14:tracePt t="113649" x="3041650" y="2235200"/>
          <p14:tracePt t="113666" x="2889250" y="2235200"/>
          <p14:tracePt t="113682" x="2755900" y="2222500"/>
          <p14:tracePt t="113699" x="2654300" y="2222500"/>
          <p14:tracePt t="113716" x="2520950" y="2216150"/>
          <p14:tracePt t="113733" x="2457450" y="2216150"/>
          <p14:tracePt t="113749" x="2400300" y="2216150"/>
          <p14:tracePt t="113766" x="2349500" y="2216150"/>
          <p14:tracePt t="113783" x="2273300" y="2216150"/>
          <p14:tracePt t="113799" x="2216150" y="2216150"/>
          <p14:tracePt t="113816" x="2146300" y="2216150"/>
          <p14:tracePt t="113832" x="2057400" y="2216150"/>
          <p14:tracePt t="113849" x="1949450" y="2216150"/>
          <p14:tracePt t="113866" x="1809750" y="2216150"/>
          <p14:tracePt t="113882" x="1651000" y="2216150"/>
          <p14:tracePt t="113899" x="1485900" y="2222500"/>
          <p14:tracePt t="113916" x="1435100" y="2222500"/>
          <p14:tracePt t="113933" x="1422400" y="2222500"/>
          <p14:tracePt t="113949" x="1416050" y="2228850"/>
          <p14:tracePt t="113996" x="1416050" y="2235200"/>
          <p14:tracePt t="114124" x="1409700" y="2235200"/>
          <p14:tracePt t="114132" x="1409700" y="2241550"/>
          <p14:tracePt t="115036" x="1416050" y="2241550"/>
          <p14:tracePt t="115052" x="1428750" y="2241550"/>
          <p14:tracePt t="115060" x="1447800" y="2241550"/>
          <p14:tracePt t="115068" x="1466850" y="2247900"/>
          <p14:tracePt t="115082" x="1504950" y="2254250"/>
          <p14:tracePt t="115084" x="1625600" y="2266950"/>
          <p14:tracePt t="115084" x="1695450" y="2266950"/>
          <p14:tracePt t="115100" x="1758950" y="2279650"/>
          <p14:tracePt t="115115" x="1987550" y="2286000"/>
          <p14:tracePt t="115132" x="2216150" y="2286000"/>
          <p14:tracePt t="115149" x="2451100" y="2286000"/>
          <p14:tracePt t="115165" x="2730500" y="2286000"/>
          <p14:tracePt t="115182" x="3016250" y="2286000"/>
          <p14:tracePt t="115198" x="3359150" y="2298700"/>
          <p14:tracePt t="115215" x="3702050" y="2317750"/>
          <p14:tracePt t="115232" x="4013200" y="2317750"/>
          <p14:tracePt t="115249" x="4286250" y="2330450"/>
          <p14:tracePt t="115266" x="4527550" y="2349500"/>
          <p14:tracePt t="115282" x="4730750" y="2355850"/>
          <p14:tracePt t="115299" x="5010150" y="2355850"/>
          <p14:tracePt t="115316" x="5175250" y="2355850"/>
          <p14:tracePt t="115332" x="5314950" y="2355850"/>
          <p14:tracePt t="115349" x="5435600" y="2355850"/>
          <p14:tracePt t="115365" x="5530850" y="2355850"/>
          <p14:tracePt t="115383" x="5613400" y="2355850"/>
          <p14:tracePt t="115399" x="5670550" y="2355850"/>
          <p14:tracePt t="115415" x="5734050" y="2355850"/>
          <p14:tracePt t="115433" x="5810250" y="2355850"/>
          <p14:tracePt t="115449" x="5918200" y="2355850"/>
          <p14:tracePt t="115465" x="6038850" y="2355850"/>
          <p14:tracePt t="115483" x="6172200" y="2355850"/>
          <p14:tracePt t="115499" x="6305550" y="2355850"/>
          <p14:tracePt t="115516" x="6330950" y="2355850"/>
          <p14:tracePt t="115532" x="6337300" y="2355850"/>
          <p14:tracePt t="115549" x="6337300" y="2343150"/>
          <p14:tracePt t="115566" x="6324600" y="2324100"/>
          <p14:tracePt t="115582" x="6305550" y="2324100"/>
          <p14:tracePt t="115599" x="6292850" y="2324100"/>
          <p14:tracePt t="115615" x="6280150" y="2324100"/>
          <p14:tracePt t="115632" x="6261100" y="2317750"/>
          <p14:tracePt t="115649" x="6248400" y="2317750"/>
          <p14:tracePt t="115665" x="6235700" y="2317750"/>
          <p14:tracePt t="115683" x="6229350" y="2317750"/>
          <p14:tracePt t="115698" x="6223000" y="2317750"/>
          <p14:tracePt t="115716" x="6216650" y="2317750"/>
          <p14:tracePt t="115732" x="6203950" y="2317750"/>
          <p14:tracePt t="115749" x="6184900" y="2317750"/>
          <p14:tracePt t="115766" x="6172200" y="2311400"/>
          <p14:tracePt t="115782" x="6153150" y="2305050"/>
          <p14:tracePt t="115799" x="6134100" y="2305050"/>
          <p14:tracePt t="115815" x="6121400" y="2305050"/>
          <p14:tracePt t="115832" x="6115050" y="2298700"/>
          <p14:tracePt t="115849" x="6108700" y="2298700"/>
          <p14:tracePt t="115865" x="6096000" y="2292350"/>
          <p14:tracePt t="115883" x="6076950" y="2292350"/>
          <p14:tracePt t="115898" x="6064250" y="2292350"/>
          <p14:tracePt t="115898" x="6051550" y="2292350"/>
          <p14:tracePt t="115916" x="6038850" y="2292350"/>
          <p14:tracePt t="115932" x="6026150" y="2292350"/>
          <p14:tracePt t="115949" x="6013450" y="2292350"/>
          <p14:tracePt t="115965" x="6007100" y="2292350"/>
          <p14:tracePt t="115982" x="6000750" y="2292350"/>
          <p14:tracePt t="115999" x="5994400" y="2292350"/>
          <p14:tracePt t="116015" x="5975350" y="2292350"/>
          <p14:tracePt t="116032" x="5962650" y="2292350"/>
          <p14:tracePt t="116049" x="5943600" y="2292350"/>
          <p14:tracePt t="116065" x="5930900" y="2292350"/>
          <p14:tracePt t="116083" x="5911850" y="2292350"/>
          <p14:tracePt t="116099" x="5899150" y="2292350"/>
          <p14:tracePt t="116099" x="5892800" y="2292350"/>
          <p14:tracePt t="116116" x="5880100" y="2292350"/>
          <p14:tracePt t="116132" x="5867400" y="2292350"/>
          <p14:tracePt t="116172" x="5861050" y="2292350"/>
          <p14:tracePt t="116260" x="5861050" y="2286000"/>
          <p14:tracePt t="116274" x="5867400" y="2286000"/>
          <p14:tracePt t="116292" x="5873750" y="2286000"/>
          <p14:tracePt t="116309" x="5880100" y="2286000"/>
          <p14:tracePt t="116332" x="5886450" y="2286000"/>
          <p14:tracePt t="116340" x="5899150" y="2286000"/>
          <p14:tracePt t="116358" x="5905500" y="2286000"/>
          <p14:tracePt t="116365" x="5911850" y="2286000"/>
          <p14:tracePt t="116366" x="5924550" y="2286000"/>
          <p14:tracePt t="116382" x="5937250" y="2286000"/>
          <p14:tracePt t="116399" x="5949950" y="2286000"/>
          <p14:tracePt t="116416" x="5956300" y="2286000"/>
          <p14:tracePt t="116432" x="5962650" y="2286000"/>
          <p14:tracePt t="116449" x="5969000" y="2286000"/>
          <p14:tracePt t="116465" x="5981700" y="2286000"/>
          <p14:tracePt t="116483" x="6000750" y="2292350"/>
          <p14:tracePt t="116499" x="6026150" y="2292350"/>
          <p14:tracePt t="116516" x="6045200" y="2292350"/>
          <p14:tracePt t="116532" x="6076950" y="2292350"/>
          <p14:tracePt t="116549" x="6108700" y="2292350"/>
          <p14:tracePt t="116566" x="6140450" y="2292350"/>
          <p14:tracePt t="116582" x="6172200" y="2292350"/>
          <p14:tracePt t="116599" x="6216650" y="2292350"/>
          <p14:tracePt t="116615" x="6248400" y="2298700"/>
          <p14:tracePt t="116632" x="6286500" y="2298700"/>
          <p14:tracePt t="116650" x="6324600" y="2298700"/>
          <p14:tracePt t="116665" x="6362700" y="2305050"/>
          <p14:tracePt t="116682" x="6394450" y="2305050"/>
          <p14:tracePt t="116699" x="6451600" y="2305050"/>
          <p14:tracePt t="116732" x="6457950" y="2305050"/>
          <p14:tracePt t="116732" x="6470650" y="2305050"/>
          <p14:tracePt t="116747" x="6521450" y="2305050"/>
          <p14:tracePt t="116764" x="6534150" y="2305050"/>
          <p14:tracePt t="116780" x="6584950" y="2305050"/>
          <p14:tracePt t="116797" x="6623050" y="2305050"/>
          <p14:tracePt t="116813" x="6642100" y="2305050"/>
          <p14:tracePt t="116830" x="6661150" y="2305050"/>
          <p14:tracePt t="116848" x="6686550" y="2305050"/>
          <p14:tracePt t="116864" x="6699250" y="2305050"/>
          <p14:tracePt t="116882" x="6711950" y="2305050"/>
          <p14:tracePt t="116899" x="6762750" y="2286000"/>
          <p14:tracePt t="116933" x="6794500" y="2273300"/>
          <p14:tracePt t="116948" x="6826250" y="2266950"/>
          <p14:tracePt t="116966" x="6877050" y="2241550"/>
          <p14:tracePt t="116982" x="6927850" y="2222500"/>
          <p14:tracePt t="116999" x="6978650" y="2197100"/>
          <p14:tracePt t="117015" x="7029450" y="2171700"/>
          <p14:tracePt t="117032" x="7048500" y="2152650"/>
          <p14:tracePt t="117049" x="7067550" y="2133600"/>
          <p14:tracePt t="117065" x="7080250" y="2127250"/>
          <p14:tracePt t="117082" x="7086600" y="2108200"/>
          <p14:tracePt t="117098" x="7092950" y="2101850"/>
          <p14:tracePt t="117115" x="7105650" y="2076450"/>
          <p14:tracePt t="117132" x="7118350" y="2051050"/>
          <p14:tracePt t="117148" x="7124700" y="2038350"/>
          <p14:tracePt t="117166" x="7131050" y="2032000"/>
          <p14:tracePt t="117182" x="7131050" y="2019300"/>
          <p14:tracePt t="117200" x="7131050" y="2012950"/>
          <p14:tracePt t="117215" x="7131050" y="2000250"/>
          <p14:tracePt t="117232" x="7131050" y="1981200"/>
          <p14:tracePt t="117249" x="7124700" y="1968500"/>
          <p14:tracePt t="117265" x="7112000" y="1949450"/>
          <p14:tracePt t="117282" x="7099300" y="1936750"/>
          <p14:tracePt t="117298" x="7086600" y="1924050"/>
          <p14:tracePt t="117315" x="7042150" y="1905000"/>
          <p14:tracePt t="117332" x="7016750" y="1885950"/>
          <p14:tracePt t="117348" x="6978650" y="1873250"/>
          <p14:tracePt t="117366" x="6953250" y="1866900"/>
          <p14:tracePt t="117382" x="6915150" y="1860550"/>
          <p14:tracePt t="117398" x="6883400" y="1860550"/>
          <p14:tracePt t="117416" x="6851650" y="1860550"/>
          <p14:tracePt t="117432" x="6832600" y="1860550"/>
          <p14:tracePt t="117449" x="6813550" y="1854200"/>
          <p14:tracePt t="117465" x="6788150" y="1854200"/>
          <p14:tracePt t="117482" x="6769100" y="1847850"/>
          <p14:tracePt t="117499" x="6731000" y="1841500"/>
          <p14:tracePt t="117515" x="6661150" y="1841500"/>
          <p14:tracePt t="117532" x="6610350" y="1841500"/>
          <p14:tracePt t="117548" x="6559550" y="1841500"/>
          <p14:tracePt t="117566" x="6527800" y="1841500"/>
          <p14:tracePt t="117582" x="6502400" y="1841500"/>
          <p14:tracePt t="117598" x="6470650" y="1841500"/>
          <p14:tracePt t="117616" x="6445250" y="1841500"/>
          <p14:tracePt t="117632" x="6419850" y="1841500"/>
          <p14:tracePt t="117649" x="6388100" y="1841500"/>
          <p14:tracePt t="117665" x="6356350" y="1841500"/>
          <p14:tracePt t="117682" x="6311900" y="1841500"/>
          <p14:tracePt t="117699" x="6280150" y="1841500"/>
          <p14:tracePt t="117715" x="6223000" y="1841500"/>
          <p14:tracePt t="117732" x="6191250" y="1841500"/>
          <p14:tracePt t="117749" x="6159500" y="1841500"/>
          <p14:tracePt t="117765" x="6115050" y="1841500"/>
          <p14:tracePt t="117782" x="6076950" y="1841500"/>
          <p14:tracePt t="117799" x="6038850" y="1841500"/>
          <p14:tracePt t="117815" x="5988050" y="1841500"/>
          <p14:tracePt t="117832" x="5949950" y="1841500"/>
          <p14:tracePt t="117849" x="5911850" y="1841500"/>
          <p14:tracePt t="117865" x="5880100" y="1847850"/>
          <p14:tracePt t="117882" x="5848350" y="1847850"/>
          <p14:tracePt t="117899" x="5822950" y="1847850"/>
          <p14:tracePt t="117915" x="5803900" y="1866900"/>
          <p14:tracePt t="117932" x="5797550" y="1873250"/>
          <p14:tracePt t="117948" x="5791200" y="1885950"/>
          <p14:tracePt t="117965" x="5784850" y="1905000"/>
          <p14:tracePt t="117982" x="5784850" y="1917700"/>
          <p14:tracePt t="117999" x="5772150" y="1930400"/>
          <p14:tracePt t="118016" x="5765800" y="1955800"/>
          <p14:tracePt t="118032" x="5765800" y="1968500"/>
          <p14:tracePt t="118049" x="5765800" y="1981200"/>
          <p14:tracePt t="118065" x="5759450" y="2000250"/>
          <p14:tracePt t="118082" x="5759450" y="2019300"/>
          <p14:tracePt t="118099" x="5759450" y="2038350"/>
          <p14:tracePt t="118115" x="5759450" y="2070100"/>
          <p14:tracePt t="118132" x="5759450" y="2095500"/>
          <p14:tracePt t="118148" x="5778500" y="2101850"/>
          <p14:tracePt t="118165" x="5791200" y="2114550"/>
          <p14:tracePt t="118182" x="5810250" y="2127250"/>
          <p14:tracePt t="118199" x="5829300" y="2152650"/>
          <p14:tracePt t="118216" x="5842000" y="2171700"/>
          <p14:tracePt t="118232" x="5861050" y="2184400"/>
          <p14:tracePt t="118249" x="5873750" y="2190750"/>
          <p14:tracePt t="118265" x="5886450" y="2203450"/>
          <p14:tracePt t="118282" x="5905500" y="2222500"/>
          <p14:tracePt t="118299" x="5924550" y="2222500"/>
          <p14:tracePt t="118315" x="5937250" y="2235200"/>
          <p14:tracePt t="118332" x="5956300" y="2241550"/>
          <p14:tracePt t="118348" x="5969000" y="2247900"/>
          <p14:tracePt t="118365" x="5981700" y="2260600"/>
          <p14:tracePt t="118382" x="6013450" y="2266950"/>
          <p14:tracePt t="118398" x="6032500" y="2273300"/>
          <p14:tracePt t="118416" x="6070600" y="2286000"/>
          <p14:tracePt t="118432" x="6108700" y="2292350"/>
          <p14:tracePt t="118449" x="6165850" y="2292350"/>
          <p14:tracePt t="118465" x="6235700" y="2292350"/>
          <p14:tracePt t="118482" x="6305550" y="2298700"/>
          <p14:tracePt t="118499" x="6369050" y="2298700"/>
          <p14:tracePt t="118515" x="6483350" y="2298700"/>
          <p14:tracePt t="118532" x="6559550" y="2298700"/>
          <p14:tracePt t="118548" x="6635750" y="2298700"/>
          <p14:tracePt t="118565" x="6686550" y="2298700"/>
          <p14:tracePt t="118582" x="6718300" y="2298700"/>
          <p14:tracePt t="118598" x="6750050" y="2298700"/>
          <p14:tracePt t="118616" x="6762750" y="2298700"/>
          <p14:tracePt t="118632" x="6769100" y="2298700"/>
          <p14:tracePt t="118649" x="6781800" y="2292350"/>
          <p14:tracePt t="118666" x="6794500" y="2286000"/>
          <p14:tracePt t="118682" x="6813550" y="2286000"/>
          <p14:tracePt t="118699" x="6864350" y="2273300"/>
          <p14:tracePt t="118732" x="6883400" y="2273300"/>
          <p14:tracePt t="118748" x="6908800" y="2273300"/>
          <p14:tracePt t="118765" x="6934200" y="2266950"/>
          <p14:tracePt t="118782" x="6972300" y="2266950"/>
          <p14:tracePt t="118798" x="6997700" y="2260600"/>
          <p14:tracePt t="118816" x="7023100" y="2247900"/>
          <p14:tracePt t="118832" x="7035800" y="2235200"/>
          <p14:tracePt t="118849" x="7048500" y="2235200"/>
          <p14:tracePt t="118866" x="7061200" y="2222500"/>
          <p14:tracePt t="118882" x="7067550" y="2216150"/>
          <p14:tracePt t="118940" x="7073900" y="2209800"/>
          <p14:tracePt t="118964" x="7080250" y="2203450"/>
          <p14:tracePt t="118980" x="7080250" y="2197100"/>
          <p14:tracePt t="119036" x="7080250" y="2190750"/>
          <p14:tracePt t="119116" x="7080250" y="2184400"/>
          <p14:tracePt t="119129" x="7086600" y="2184400"/>
          <p14:tracePt t="119917" x="7086600" y="2190750"/>
          <p14:tracePt t="119932" x="7080250" y="2197100"/>
          <p14:tracePt t="119937" x="7073900" y="2203450"/>
          <p14:tracePt t="119949" x="7073900" y="2209800"/>
          <p14:tracePt t="119950" x="7061200" y="2209800"/>
          <p14:tracePt t="119966" x="7054850" y="2222500"/>
          <p14:tracePt t="119984" x="7042150" y="2228850"/>
          <p14:tracePt t="119999" x="7035800" y="2228850"/>
          <p14:tracePt t="120044" x="7035800" y="2235200"/>
          <p14:tracePt t="120092" x="7029450" y="2241550"/>
          <p14:tracePt t="120108" x="7023100" y="2241550"/>
          <p14:tracePt t="120117" x="7023100" y="2247900"/>
          <p14:tracePt t="120141" x="7016750" y="2247900"/>
          <p14:tracePt t="120141" x="7016750" y="2254250"/>
          <p14:tracePt t="120149" x="7010400" y="2254250"/>
          <p14:tracePt t="120166" x="7004050" y="2254250"/>
          <p14:tracePt t="120183" x="6997700" y="2254250"/>
          <p14:tracePt t="120199" x="6991350" y="2260600"/>
          <p14:tracePt t="120216" x="6985000" y="2260600"/>
          <p14:tracePt t="120233" x="6978650" y="2260600"/>
          <p14:tracePt t="120249" x="6972300" y="2260600"/>
          <p14:tracePt t="120267" x="6965950" y="2260600"/>
          <p14:tracePt t="120283" x="6959600" y="2260600"/>
          <p14:tracePt t="120373" x="6953250" y="2260600"/>
          <p14:tracePt t="120397" x="6946900" y="2260600"/>
          <p14:tracePt t="120413" x="6940550" y="2260600"/>
          <p14:tracePt t="120421" x="6934200" y="2260600"/>
          <p14:tracePt t="120468" x="6927850" y="2260600"/>
          <p14:tracePt t="120485" x="6921500" y="2260600"/>
          <p14:tracePt t="120509" x="6915150" y="2260600"/>
          <p14:tracePt t="120517" x="6908800" y="2260600"/>
          <p14:tracePt t="120525" x="6902450" y="2260600"/>
          <p14:tracePt t="120557" x="6896100" y="2260600"/>
          <p14:tracePt t="120575" x="6889750" y="2260600"/>
          <p14:tracePt t="120583" x="6883400" y="2260600"/>
          <p14:tracePt t="120613" x="6877050" y="2260600"/>
          <p14:tracePt t="120628" x="6870700" y="2260600"/>
          <p14:tracePt t="120669" x="6864350" y="2260600"/>
          <p14:tracePt t="120692" x="6858000" y="2260600"/>
          <p14:tracePt t="120709" x="6851650" y="2260600"/>
          <p14:tracePt t="120711" x="6845300" y="2260600"/>
          <p14:tracePt t="120733" x="6832600" y="2260600"/>
          <p14:tracePt t="120829" x="6826250" y="2260600"/>
          <p14:tracePt t="120853" x="6819900" y="2260600"/>
          <p14:tracePt t="120869" x="6813550" y="2260600"/>
          <p14:tracePt t="120901" x="6807200" y="2260600"/>
          <p14:tracePt t="120925" x="6800850" y="2260600"/>
          <p14:tracePt t="121012" x="6794500" y="2260600"/>
          <p14:tracePt t="121245" x="6788150" y="2260600"/>
          <p14:tracePt t="122068" x="6781800" y="2260600"/>
          <p14:tracePt t="122108" x="6775450" y="2260600"/>
          <p14:tracePt t="122132" x="6769100" y="2260600"/>
          <p14:tracePt t="122149" x="6762750" y="2260600"/>
          <p14:tracePt t="122172" x="6756400" y="2260600"/>
          <p14:tracePt t="122194" x="6750050" y="2260600"/>
          <p14:tracePt t="122220" x="6743700" y="2260600"/>
          <p14:tracePt t="122236" x="6737350" y="2260600"/>
          <p14:tracePt t="122249" x="6737350" y="2254250"/>
          <p14:tracePt t="122250" x="6731000" y="2254250"/>
          <p14:tracePt t="122308" x="6724650" y="2254250"/>
          <p14:tracePt t="122324" x="6718300" y="2254250"/>
          <p14:tracePt t="122332" x="6711950" y="2254250"/>
          <p14:tracePt t="122364" x="6705600" y="2254250"/>
          <p14:tracePt t="122372" x="6699250" y="2254250"/>
          <p14:tracePt t="122380" x="6699250" y="2247900"/>
          <p14:tracePt t="122399" x="6692900" y="2247900"/>
          <p14:tracePt t="122400" x="6680200" y="2247900"/>
          <p14:tracePt t="122416" x="6667500" y="2241550"/>
          <p14:tracePt t="122432" x="6661150" y="2241550"/>
          <p14:tracePt t="122449" x="6654800" y="2241550"/>
          <p14:tracePt t="122466" x="6648450" y="2241550"/>
          <p14:tracePt t="122483" x="6648450" y="2235200"/>
          <p14:tracePt t="122499" x="6642100" y="2235200"/>
          <p14:tracePt t="122516" x="6635750" y="2235200"/>
          <p14:tracePt t="122534" x="6629400" y="2235200"/>
          <p14:tracePt t="122572" x="6623050" y="2235200"/>
          <p14:tracePt t="122980" x="6629400" y="2235200"/>
          <p14:tracePt t="122996" x="6635750" y="2235200"/>
          <p14:tracePt t="123004" x="6642100" y="2235200"/>
          <p14:tracePt t="123012" x="6648450" y="2235200"/>
          <p14:tracePt t="123020" x="6661150" y="2235200"/>
          <p14:tracePt t="123036" x="6680200" y="2235200"/>
          <p14:tracePt t="123049" x="6692900" y="2235200"/>
          <p14:tracePt t="123066" x="6699250" y="2235200"/>
          <p14:tracePt t="123082" x="6711950" y="2235200"/>
          <p14:tracePt t="123099" x="6718300" y="2235200"/>
          <p14:tracePt t="123116" x="6737350" y="2235200"/>
          <p14:tracePt t="123133" x="6743700" y="2235200"/>
          <p14:tracePt t="123149" x="6756400" y="2235200"/>
          <p14:tracePt t="123166" x="6762750" y="2235200"/>
          <p14:tracePt t="123182" x="6769100" y="2235200"/>
          <p14:tracePt t="123228" x="6769100" y="2228850"/>
          <p14:tracePt t="123244" x="6769100" y="2222500"/>
          <p14:tracePt t="123276" x="6769100" y="2216150"/>
          <p14:tracePt t="123436" x="6769100" y="2222500"/>
          <p14:tracePt t="123444" x="6769100" y="2228850"/>
          <p14:tracePt t="123468" x="6769100" y="2235200"/>
          <p14:tracePt t="123476" x="6756400" y="2241550"/>
          <p14:tracePt t="123484" x="6756400" y="2247900"/>
          <p14:tracePt t="123492" x="6750050" y="2254250"/>
          <p14:tracePt t="123499" x="6737350" y="2254250"/>
          <p14:tracePt t="123516" x="6724650" y="2254250"/>
          <p14:tracePt t="123533" x="6711950" y="2254250"/>
          <p14:tracePt t="123572" x="6705600" y="2254250"/>
          <p14:tracePt t="123575" x="6699250" y="2254250"/>
          <p14:tracePt t="123582" x="6692900" y="2254250"/>
          <p14:tracePt t="123599" x="6686550" y="2254250"/>
          <p14:tracePt t="123616" x="6680200" y="2247900"/>
          <p14:tracePt t="123632" x="6673850" y="2241550"/>
          <p14:tracePt t="123649" x="6667500" y="2241550"/>
          <p14:tracePt t="123666" x="6667500" y="2235200"/>
          <p14:tracePt t="123708" x="6667500" y="2228850"/>
          <p14:tracePt t="123756" x="6667500" y="2222500"/>
          <p14:tracePt t="123812" x="6667500" y="2216150"/>
          <p14:tracePt t="123900" x="6667500" y="2209800"/>
          <p14:tracePt t="123901" x="6661150" y="2209800"/>
          <p14:tracePt t="123980" x="6661150" y="2216150"/>
          <p14:tracePt t="123988" x="6654800" y="2222500"/>
          <p14:tracePt t="123996" x="6642100" y="2222500"/>
          <p14:tracePt t="124020" x="6635750" y="2222500"/>
          <p14:tracePt t="124021" x="6635750" y="2228850"/>
          <p14:tracePt t="124032" x="6629400" y="2228850"/>
          <p14:tracePt t="124049" x="6616700" y="2228850"/>
          <p14:tracePt t="124066" x="6610350" y="2228850"/>
          <p14:tracePt t="124082" x="6591300" y="2228850"/>
          <p14:tracePt t="124099" x="6584950" y="2228850"/>
          <p14:tracePt t="124116" x="6572250" y="2228850"/>
          <p14:tracePt t="124132" x="6559550" y="2228850"/>
          <p14:tracePt t="124149" x="6553200" y="2228850"/>
          <p14:tracePt t="124188" x="6546850" y="2228850"/>
          <p14:tracePt t="124209" x="6540500" y="2228850"/>
          <p14:tracePt t="124252" x="6534150" y="2228850"/>
          <p14:tracePt t="124276" x="6527800" y="2228850"/>
          <p14:tracePt t="124308" x="6521450" y="2228850"/>
          <p14:tracePt t="124316" x="6521450" y="2222500"/>
          <p14:tracePt t="124332" x="6521450" y="2216150"/>
          <p14:tracePt t="124348" x="6521450" y="2209800"/>
          <p14:tracePt t="124550" x="6515100" y="2209800"/>
          <p14:tracePt t="124550" x="6508750" y="2209800"/>
          <p14:tracePt t="124580" x="6502400" y="2209800"/>
          <p14:tracePt t="124588" x="6496050" y="2209800"/>
          <p14:tracePt t="124599" x="6489700" y="2209800"/>
          <p14:tracePt t="124599" x="6477000" y="2216150"/>
          <p14:tracePt t="124615" x="6457950" y="2222500"/>
          <p14:tracePt t="124633" x="6438900" y="2222500"/>
          <p14:tracePt t="124649" x="6426200" y="2222500"/>
          <p14:tracePt t="124665" x="6419850" y="2222500"/>
          <p14:tracePt t="124682" x="6413500" y="2222500"/>
          <p14:tracePt t="124699" x="6400800" y="2228850"/>
          <p14:tracePt t="124732" x="6394450" y="2228850"/>
          <p14:tracePt t="124733" x="6388100" y="2228850"/>
          <p14:tracePt t="124747" x="6381750" y="2228850"/>
          <p14:tracePt t="124765" x="6369050" y="2228850"/>
          <p14:tracePt t="124804" x="6362700" y="2228850"/>
          <p14:tracePt t="124814" x="6356350" y="2228850"/>
          <p14:tracePt t="124815" x="6350000" y="2228850"/>
          <p14:tracePt t="124832" x="6337300" y="2228850"/>
          <p14:tracePt t="124847" x="6330950" y="2228850"/>
          <p14:tracePt t="124864" x="6324600" y="2228850"/>
          <p14:tracePt t="124882" x="6318250" y="2228850"/>
          <p14:tracePt t="124897" x="6311900" y="2228850"/>
          <p14:tracePt t="124932" x="6305550" y="2228850"/>
          <p14:tracePt t="125172" x="6305550" y="2222500"/>
          <p14:tracePt t="125196" x="6305550" y="2216150"/>
          <p14:tracePt t="125212" x="6305550" y="2209800"/>
          <p14:tracePt t="125252" x="6305550" y="2203450"/>
          <p14:tracePt t="125276" x="6305550" y="2197100"/>
          <p14:tracePt t="125356" x="6305550" y="2190750"/>
          <p14:tracePt t="125375" x="6305550" y="2184400"/>
          <p14:tracePt t="125392" x="6305550" y="2178050"/>
          <p14:tracePt t="125420" x="6305550" y="2171700"/>
          <p14:tracePt t="125556" x="6305550" y="2165350"/>
          <p14:tracePt t="125884" x="6299200" y="2165350"/>
          <p14:tracePt t="125892" x="6299200" y="2171700"/>
          <p14:tracePt t="125910" x="6299200" y="2178050"/>
          <p14:tracePt t="125924" x="6299200" y="2184400"/>
          <p14:tracePt t="125933" x="6299200" y="2190750"/>
          <p14:tracePt t="125940" x="6292850" y="2190750"/>
          <p14:tracePt t="125954" x="6292850" y="2197100"/>
          <p14:tracePt t="125965" x="6286500" y="2197100"/>
          <p14:tracePt t="125982" x="6280150" y="2203450"/>
          <p14:tracePt t="126020" x="6273800" y="2203450"/>
          <p14:tracePt t="126032" x="6267450" y="2203450"/>
          <p14:tracePt t="126034" x="6254750" y="2209800"/>
          <p14:tracePt t="126049" x="6242050" y="2209800"/>
          <p14:tracePt t="126065" x="6235700" y="2209800"/>
          <p14:tracePt t="126082" x="6229350" y="2209800"/>
          <p14:tracePt t="126099" x="6223000" y="2209800"/>
          <p14:tracePt t="126148" x="6216650" y="2209800"/>
          <p14:tracePt t="126164" x="6216650" y="2203450"/>
          <p14:tracePt t="126172" x="6210300" y="2197100"/>
          <p14:tracePt t="126197" x="6210300" y="2190750"/>
          <p14:tracePt t="126212" x="6210300" y="2184400"/>
          <p14:tracePt t="126228" x="6210300" y="2178050"/>
          <p14:tracePt t="126244" x="6210300" y="2171700"/>
          <p14:tracePt t="126268" x="6210300" y="2165350"/>
          <p14:tracePt t="127092" x="6216650" y="2165350"/>
          <p14:tracePt t="127100" x="6223000" y="2139950"/>
          <p14:tracePt t="127125" x="6242050" y="2127250"/>
          <p14:tracePt t="127132" x="6242050" y="2120900"/>
          <p14:tracePt t="127133" x="6254750" y="2108200"/>
          <p14:tracePt t="127149" x="6254750" y="2089150"/>
          <p14:tracePt t="127166" x="6254750" y="2082800"/>
          <p14:tracePt t="127182" x="6254750" y="2076450"/>
          <p14:tracePt t="127199" x="6261100" y="2076450"/>
          <p14:tracePt t="127216" x="6261100" y="2063750"/>
          <p14:tracePt t="127232" x="6261100" y="2051050"/>
          <p14:tracePt t="127250" x="6261100" y="2038350"/>
          <p14:tracePt t="127265" x="6261100" y="2025650"/>
          <p14:tracePt t="127282" x="6261100" y="2019300"/>
          <p14:tracePt t="127299" x="6261100" y="2006600"/>
          <p14:tracePt t="127315" x="6261100" y="2000250"/>
          <p14:tracePt t="127333" x="6254750" y="1987550"/>
          <p14:tracePt t="127349" x="6248400" y="1981200"/>
          <p14:tracePt t="127366" x="6242050" y="1968500"/>
          <p14:tracePt t="127382" x="6223000" y="1955800"/>
          <p14:tracePt t="127399" x="6216650" y="1943100"/>
          <p14:tracePt t="127416" x="6197600" y="1930400"/>
          <p14:tracePt t="127432" x="6184900" y="1917700"/>
          <p14:tracePt t="127449" x="6172200" y="1917700"/>
          <p14:tracePt t="127465" x="6165850" y="1911350"/>
          <p14:tracePt t="127482" x="6159500" y="1911350"/>
          <p14:tracePt t="127499" x="6146800" y="1911350"/>
          <p14:tracePt t="127515" x="6134100" y="1911350"/>
          <p14:tracePt t="127533" x="6127750" y="1911350"/>
          <p14:tracePt t="127549" x="6121400" y="1911350"/>
          <p14:tracePt t="127566" x="6108700" y="1917700"/>
          <p14:tracePt t="127582" x="6102350" y="1930400"/>
          <p14:tracePt t="127599" x="6089650" y="1936750"/>
          <p14:tracePt t="127617" x="6083300" y="1949450"/>
          <p14:tracePt t="127632" x="6076950" y="1955800"/>
          <p14:tracePt t="127650" x="6076950" y="1968500"/>
          <p14:tracePt t="127665" x="6076950" y="1974850"/>
          <p14:tracePt t="127682" x="6076950" y="1993900"/>
          <p14:tracePt t="127699" x="6076950" y="2012950"/>
          <p14:tracePt t="127716" x="6076950" y="2044700"/>
          <p14:tracePt t="127733" x="6076950" y="2063750"/>
          <p14:tracePt t="127749" x="6076950" y="2082800"/>
          <p14:tracePt t="127766" x="6083300" y="2101850"/>
          <p14:tracePt t="127782" x="6083300" y="2114550"/>
          <p14:tracePt t="127799" x="6089650" y="2133600"/>
          <p14:tracePt t="127816" x="6102350" y="2159000"/>
          <p14:tracePt t="127832" x="6115050" y="2165350"/>
          <p14:tracePt t="127849" x="6115050" y="2178050"/>
          <p14:tracePt t="127865" x="6115050" y="2184400"/>
          <p14:tracePt t="127882" x="6127750" y="2197100"/>
          <p14:tracePt t="127899" x="6127750" y="2203450"/>
          <p14:tracePt t="127915" x="6140450" y="2216150"/>
          <p14:tracePt t="127933" x="6146800" y="2228850"/>
          <p14:tracePt t="127949" x="6153150" y="2228850"/>
          <p14:tracePt t="127966" x="6159500" y="2228850"/>
          <p14:tracePt t="128028" x="6165850" y="2228850"/>
          <p14:tracePt t="128068" x="6172200" y="2228850"/>
          <p14:tracePt t="128084" x="6178550" y="2228850"/>
          <p14:tracePt t="128084" x="6178550" y="2216150"/>
          <p14:tracePt t="128100" x="6184900" y="2216150"/>
          <p14:tracePt t="128101" x="6191250" y="2209800"/>
          <p14:tracePt t="128115" x="6210300" y="2184400"/>
          <p14:tracePt t="128133" x="6216650" y="2171700"/>
          <p14:tracePt t="128149" x="6229350" y="2152650"/>
          <p14:tracePt t="128165" x="6235700" y="2139950"/>
          <p14:tracePt t="128182" x="6235700" y="2127250"/>
          <p14:tracePt t="128199" x="6242050" y="2114550"/>
          <p14:tracePt t="128216" x="6242050" y="2101850"/>
          <p14:tracePt t="128232" x="6242050" y="2076450"/>
          <p14:tracePt t="128249" x="6242050" y="2057400"/>
          <p14:tracePt t="128265" x="6242050" y="2051050"/>
          <p14:tracePt t="128282" x="6242050" y="2038350"/>
          <p14:tracePt t="128299" x="6242050" y="2025650"/>
          <p14:tracePt t="128315" x="6235700" y="2000250"/>
          <p14:tracePt t="128332" x="6229350" y="1987550"/>
          <p14:tracePt t="128349" x="6216650" y="1974850"/>
          <p14:tracePt t="128365" x="6210300" y="1962150"/>
          <p14:tracePt t="128382" x="6197600" y="1949450"/>
          <p14:tracePt t="128428" x="6191250" y="1949450"/>
          <p14:tracePt t="128444" x="6184900" y="1943100"/>
          <p14:tracePt t="128452" x="6178550" y="1943100"/>
          <p14:tracePt t="128468" x="6172200" y="1943100"/>
          <p14:tracePt t="128476" x="6159500" y="1943100"/>
          <p14:tracePt t="128487" x="6146800" y="1943100"/>
          <p14:tracePt t="128499" x="6140450" y="1943100"/>
          <p14:tracePt t="128515" x="6127750" y="1949450"/>
          <p14:tracePt t="128533" x="6121400" y="1955800"/>
          <p14:tracePt t="128549" x="6121400" y="1962150"/>
          <p14:tracePt t="128565" x="6115050" y="1968500"/>
          <p14:tracePt t="128582" x="6115050" y="1974850"/>
          <p14:tracePt t="128599" x="6108700" y="1993900"/>
          <p14:tracePt t="128616" x="6108700" y="2006600"/>
          <p14:tracePt t="128632" x="6108700" y="2025650"/>
          <p14:tracePt t="128649" x="6108700" y="2038350"/>
          <p14:tracePt t="128666" x="6108700" y="2063750"/>
          <p14:tracePt t="128682" x="6108700" y="2076450"/>
          <p14:tracePt t="128699" x="6108700" y="2089150"/>
          <p14:tracePt t="128715" x="6108700" y="2114550"/>
          <p14:tracePt t="128732" x="6115050" y="2133600"/>
          <p14:tracePt t="128749" x="6115050" y="2146300"/>
          <p14:tracePt t="128765" x="6115050" y="2159000"/>
          <p14:tracePt t="128782" x="6121400" y="2171700"/>
          <p14:tracePt t="128799" x="6121400" y="2178050"/>
          <p14:tracePt t="128816" x="6127750" y="2190750"/>
          <p14:tracePt t="128832" x="6134100" y="2197100"/>
          <p14:tracePt t="128849" x="6140450" y="2209800"/>
          <p14:tracePt t="128866" x="6153150" y="2216150"/>
          <p14:tracePt t="128882" x="6159500" y="2222500"/>
          <p14:tracePt t="128899" x="6172200" y="2235200"/>
          <p14:tracePt t="128915" x="6178550" y="2235200"/>
          <p14:tracePt t="128932" x="6184900" y="2241550"/>
          <p14:tracePt t="128949" x="6191250" y="2241550"/>
          <p14:tracePt t="128996" x="6197600" y="2241550"/>
          <p14:tracePt t="129008" x="6203950" y="2241550"/>
          <p14:tracePt t="129015" x="6210300" y="2241550"/>
          <p14:tracePt t="129016" x="6216650" y="2228850"/>
          <p14:tracePt t="129032" x="6229350" y="2228850"/>
          <p14:tracePt t="129049" x="6235700" y="2222500"/>
          <p14:tracePt t="129066" x="6242050" y="2209800"/>
          <p14:tracePt t="129082" x="6254750" y="2203450"/>
          <p14:tracePt t="129099" x="6261100" y="2190750"/>
          <p14:tracePt t="129115" x="6280150" y="2165350"/>
          <p14:tracePt t="129133" x="6286500" y="2159000"/>
          <p14:tracePt t="129149" x="6292850" y="2146300"/>
          <p14:tracePt t="129165" x="6292850" y="2133600"/>
          <p14:tracePt t="129182" x="6292850" y="2120900"/>
          <p14:tracePt t="129220" x="6292850" y="2114550"/>
          <p14:tracePt t="129232" x="6292850" y="2108200"/>
          <p14:tracePt t="129236" x="6292850" y="2101850"/>
          <p14:tracePt t="129251" x="6292850" y="2082800"/>
          <p14:tracePt t="129265" x="6286500" y="2063750"/>
          <p14:tracePt t="129282" x="6273800" y="2044700"/>
          <p14:tracePt t="129299" x="6267450" y="2025650"/>
          <p14:tracePt t="129315" x="6254750" y="2012950"/>
          <p14:tracePt t="129332" x="6248400" y="1993900"/>
          <p14:tracePt t="129349" x="6229350" y="1987550"/>
          <p14:tracePt t="129365" x="6210300" y="1974850"/>
          <p14:tracePt t="129382" x="6184900" y="1968500"/>
          <p14:tracePt t="129399" x="6159500" y="1962150"/>
          <p14:tracePt t="129415" x="6134100" y="1962150"/>
          <p14:tracePt t="129432" x="6115050" y="1962150"/>
          <p14:tracePt t="129448" x="6076950" y="1955800"/>
          <p14:tracePt t="129465" x="6057900" y="1955800"/>
          <p14:tracePt t="129482" x="6032500" y="1949450"/>
          <p14:tracePt t="129499" x="6019800" y="1949450"/>
          <p14:tracePt t="129515" x="5988050" y="1949450"/>
          <p14:tracePt t="129532" x="5969000" y="1955800"/>
          <p14:tracePt t="129549" x="5949950" y="1962150"/>
          <p14:tracePt t="129565" x="5937250" y="1968500"/>
          <p14:tracePt t="129583" x="5924550" y="1974850"/>
          <p14:tracePt t="129599" x="5918200" y="1981200"/>
          <p14:tracePt t="129615" x="5899150" y="2000250"/>
          <p14:tracePt t="129633" x="5892800" y="2012950"/>
          <p14:tracePt t="129649" x="5873750" y="2025650"/>
          <p14:tracePt t="129666" x="5867400" y="2044700"/>
          <p14:tracePt t="129682" x="5854700" y="2057400"/>
          <p14:tracePt t="129699" x="5854700" y="2076450"/>
          <p14:tracePt t="129699" x="5848350" y="2076450"/>
          <p14:tracePt t="129716" x="5848350" y="2089150"/>
          <p14:tracePt t="129716" x="5848350" y="2095500"/>
          <p14:tracePt t="129732" x="5848350" y="2108200"/>
          <p14:tracePt t="129749" x="5848350" y="2120900"/>
          <p14:tracePt t="129765" x="5848350" y="2133600"/>
          <p14:tracePt t="129782" x="5854700" y="2152650"/>
          <p14:tracePt t="129799" x="5861050" y="2165350"/>
          <p14:tracePt t="129815" x="5867400" y="2184400"/>
          <p14:tracePt t="129832" x="5880100" y="2190750"/>
          <p14:tracePt t="129849" x="5892800" y="2197100"/>
          <p14:tracePt t="129866" x="5899150" y="2203450"/>
          <p14:tracePt t="129882" x="5911850" y="2209800"/>
          <p14:tracePt t="129899" x="5943600" y="2222500"/>
          <p14:tracePt t="129899" x="5962650" y="2235200"/>
          <p14:tracePt t="129916" x="6013450" y="2247900"/>
          <p14:tracePt t="129932" x="6051550" y="2254250"/>
          <p14:tracePt t="129949" x="6076950" y="2260600"/>
          <p14:tracePt t="129965" x="6108700" y="2260600"/>
          <p14:tracePt t="129982" x="6146800" y="2260600"/>
          <p14:tracePt t="129999" x="6191250" y="2260600"/>
          <p14:tracePt t="130015" x="6242050" y="2260600"/>
          <p14:tracePt t="130032" x="6299200" y="2260600"/>
          <p14:tracePt t="130049" x="6356350" y="2260600"/>
          <p14:tracePt t="130066" x="6413500" y="2273300"/>
          <p14:tracePt t="130082" x="6489700" y="2273300"/>
          <p14:tracePt t="130099" x="6559550" y="2279650"/>
          <p14:tracePt t="130099" x="6591300" y="2279650"/>
          <p14:tracePt t="130116" x="6623050" y="2279650"/>
          <p14:tracePt t="130132" x="6692900" y="2279650"/>
          <p14:tracePt t="130149" x="6724650" y="2279650"/>
          <p14:tracePt t="130165" x="6756400" y="2279650"/>
          <p14:tracePt t="130182" x="6775450" y="2279650"/>
          <p14:tracePt t="130199" x="6794500" y="2273300"/>
          <p14:tracePt t="130215" x="6813550" y="2260600"/>
          <p14:tracePt t="130232" x="6826250" y="2260600"/>
          <p14:tracePt t="130249" x="6838950" y="2260600"/>
          <p14:tracePt t="130266" x="6845300" y="2254250"/>
          <p14:tracePt t="130282" x="6851650" y="2247900"/>
          <p14:tracePt t="130299" x="6858000" y="2235200"/>
          <p14:tracePt t="130316" x="6864350" y="2228850"/>
          <p14:tracePt t="130332" x="6889750" y="2203450"/>
          <p14:tracePt t="130349" x="6908800" y="2184400"/>
          <p14:tracePt t="130365" x="6921500" y="2178050"/>
          <p14:tracePt t="130382" x="6934200" y="2171700"/>
          <p14:tracePt t="130399" x="6940550" y="2159000"/>
          <p14:tracePt t="130415" x="6946900" y="2159000"/>
          <p14:tracePt t="130432" x="6953250" y="2139950"/>
          <p14:tracePt t="130449" x="6953250" y="2127250"/>
          <p14:tracePt t="130465" x="6953250" y="2120900"/>
          <p14:tracePt t="130482" x="6953250" y="2101850"/>
          <p14:tracePt t="130498" x="6953250" y="2095500"/>
          <p14:tracePt t="130515" x="6953250" y="2082800"/>
          <p14:tracePt t="130532" x="6946900" y="2070100"/>
          <p14:tracePt t="130549" x="6946900" y="2063750"/>
          <p14:tracePt t="130565" x="6940550" y="2057400"/>
          <p14:tracePt t="130582" x="6927850" y="2044700"/>
          <p14:tracePt t="130599" x="6915150" y="2032000"/>
          <p14:tracePt t="130615" x="6889750" y="2012950"/>
          <p14:tracePt t="130633" x="6864350" y="2000250"/>
          <p14:tracePt t="130649" x="6826250" y="1987550"/>
          <p14:tracePt t="130665" x="6788150" y="1968500"/>
          <p14:tracePt t="130683" x="6750050" y="1955800"/>
          <p14:tracePt t="130699" x="6711950" y="1949450"/>
          <p14:tracePt t="130716" x="6692900" y="1943100"/>
          <p14:tracePt t="130732" x="6648450" y="1943100"/>
          <p14:tracePt t="130750" x="6610350" y="1936750"/>
          <p14:tracePt t="130765" x="6578600" y="1936750"/>
          <p14:tracePt t="130782" x="6534150" y="1936750"/>
          <p14:tracePt t="130799" x="6489700" y="1936750"/>
          <p14:tracePt t="130815" x="6451600" y="1936750"/>
          <p14:tracePt t="130832" x="6400800" y="1936750"/>
          <p14:tracePt t="130849" x="6356350" y="1936750"/>
          <p14:tracePt t="130865" x="6305550" y="1936750"/>
          <p14:tracePt t="130882" x="6261100" y="1936750"/>
          <p14:tracePt t="130899" x="6229350" y="1930400"/>
          <p14:tracePt t="130899" x="6210300" y="1930400"/>
          <p14:tracePt t="130916" x="6172200" y="1930400"/>
          <p14:tracePt t="130932" x="6134100" y="1930400"/>
          <p14:tracePt t="130949" x="6096000" y="1930400"/>
          <p14:tracePt t="130965" x="6057900" y="1930400"/>
          <p14:tracePt t="130982" x="6013450" y="1930400"/>
          <p14:tracePt t="130999" x="5988050" y="1930400"/>
          <p14:tracePt t="131015" x="5969000" y="1936750"/>
          <p14:tracePt t="131032" x="5943600" y="1949450"/>
          <p14:tracePt t="131049" x="5924550" y="1955800"/>
          <p14:tracePt t="131065" x="5905500" y="1968500"/>
          <p14:tracePt t="131082" x="5892800" y="1981200"/>
          <p14:tracePt t="131099" x="5880100" y="1987550"/>
          <p14:tracePt t="131099" x="5867400" y="2000250"/>
          <p14:tracePt t="131116" x="5854700" y="2006600"/>
          <p14:tracePt t="131116" x="5848350" y="2012950"/>
          <p14:tracePt t="131132" x="5842000" y="2012950"/>
          <p14:tracePt t="131148" x="5835650" y="2025650"/>
          <p14:tracePt t="131166" x="5829300" y="2025650"/>
          <p14:tracePt t="131182" x="5829300" y="2038350"/>
          <p14:tracePt t="131200" x="5829300" y="2044700"/>
          <p14:tracePt t="131215" x="5829300" y="2057400"/>
          <p14:tracePt t="131232" x="5829300" y="2070100"/>
          <p14:tracePt t="131249" x="5829300" y="2082800"/>
          <p14:tracePt t="131265" x="5829300" y="2089150"/>
          <p14:tracePt t="131282" x="5829300" y="2095500"/>
          <p14:tracePt t="131298" x="5829300" y="2108200"/>
          <p14:tracePt t="131315" x="5829300" y="2114550"/>
          <p14:tracePt t="131332" x="5829300" y="2120900"/>
          <p14:tracePt t="131349" x="5835650" y="2133600"/>
          <p14:tracePt t="131366" x="5842000" y="2139950"/>
          <p14:tracePt t="131382" x="5854700" y="2146300"/>
          <p14:tracePt t="131399" x="5854700" y="2152650"/>
          <p14:tracePt t="131415" x="5867400" y="2159000"/>
          <p14:tracePt t="131432" x="5873750" y="2165350"/>
          <p14:tracePt t="131448" x="5880100" y="2165350"/>
          <p14:tracePt t="131465" x="5880100" y="2171700"/>
          <p14:tracePt t="131482" x="5886450" y="2171700"/>
          <p14:tracePt t="131498" x="5892800" y="2171700"/>
          <p14:tracePt t="131908" x="5886450" y="2171700"/>
          <p14:tracePt t="131916" x="5880100" y="2171700"/>
          <p14:tracePt t="131932" x="5873750" y="2171700"/>
          <p14:tracePt t="131933" x="5867400" y="2171700"/>
          <p14:tracePt t="131949" x="5854700" y="2178050"/>
          <p14:tracePt t="131966" x="5848350" y="2178050"/>
          <p14:tracePt t="131982" x="5848350" y="2184400"/>
          <p14:tracePt t="131999" x="5842000" y="2184400"/>
          <p14:tracePt t="132036" x="5842000" y="2190750"/>
          <p14:tracePt t="132036" x="5835650" y="2190750"/>
          <p14:tracePt t="132049" x="5829300" y="2190750"/>
          <p14:tracePt t="132075" x="5810250" y="2197100"/>
          <p14:tracePt t="132082" x="5797550" y="2203450"/>
          <p14:tracePt t="132098" x="5765800" y="2203450"/>
          <p14:tracePt t="132116" x="5727700" y="2203450"/>
          <p14:tracePt t="132116" x="5702300" y="2203450"/>
          <p14:tracePt t="132132" x="5651500" y="2203450"/>
          <p14:tracePt t="132148" x="5607050" y="2203450"/>
          <p14:tracePt t="132166" x="5549900" y="2203450"/>
          <p14:tracePt t="132182" x="5499100" y="2203450"/>
          <p14:tracePt t="132199" x="5467350" y="2203450"/>
          <p14:tracePt t="132215" x="5441950" y="2203450"/>
          <p14:tracePt t="132232" x="5435600" y="2209800"/>
          <p14:tracePt t="132249" x="5422900" y="2216150"/>
          <p14:tracePt t="132265" x="5403850" y="2216150"/>
          <p14:tracePt t="132282" x="5384800" y="2222500"/>
          <p14:tracePt t="132298" x="5346700" y="2235200"/>
          <p14:tracePt t="132298" x="5334000" y="2235200"/>
          <p14:tracePt t="132316" x="5283200" y="2235200"/>
          <p14:tracePt t="132332" x="5232400" y="2235200"/>
          <p14:tracePt t="132348" x="5187950" y="2235200"/>
          <p14:tracePt t="132366" x="5118100" y="2235200"/>
          <p14:tracePt t="132382" x="5054600" y="2235200"/>
          <p14:tracePt t="132399" x="4965700" y="2235200"/>
          <p14:tracePt t="132416" x="4895850" y="2235200"/>
          <p14:tracePt t="132432" x="4806950" y="2235200"/>
          <p14:tracePt t="132449" x="4743450" y="2235200"/>
          <p14:tracePt t="132465" x="4692650" y="2235200"/>
          <p14:tracePt t="132482" x="4667250" y="2235200"/>
          <p14:tracePt t="132499" x="4641850" y="2235200"/>
          <p14:tracePt t="132515" x="4629150" y="2235200"/>
          <p14:tracePt t="132515" x="4622800" y="2235200"/>
          <p14:tracePt t="132532" x="4610100" y="2241550"/>
          <p14:tracePt t="132549" x="4591050" y="2241550"/>
          <p14:tracePt t="132565" x="4572000" y="2241550"/>
          <p14:tracePt t="132582" x="4546600" y="2241550"/>
          <p14:tracePt t="132598" x="4514850" y="2241550"/>
          <p14:tracePt t="132616" x="4470400" y="2241550"/>
          <p14:tracePt t="132632" x="4425950" y="2241550"/>
          <p14:tracePt t="132648" x="4375150" y="2241550"/>
          <p14:tracePt t="132666" x="4330700" y="2247900"/>
          <p14:tracePt t="132682" x="4292600" y="2247900"/>
          <p14:tracePt t="132699" x="4178300" y="2254250"/>
          <p14:tracePt t="132732" x="4127500" y="2260600"/>
          <p14:tracePt t="132749" x="4057650" y="2279650"/>
          <p14:tracePt t="132765" x="3987800" y="2279650"/>
          <p14:tracePt t="132782" x="3898900" y="2279650"/>
          <p14:tracePt t="132798" x="3803650" y="2279650"/>
          <p14:tracePt t="132816" x="3683000" y="2279650"/>
          <p14:tracePt t="132832" x="3549650" y="2273300"/>
          <p14:tracePt t="132849" x="3422650" y="2273300"/>
          <p14:tracePt t="132866" x="3302000" y="2273300"/>
          <p14:tracePt t="132882" x="3219450" y="2266950"/>
          <p14:tracePt t="132899" x="3168650" y="2266950"/>
          <p14:tracePt t="132915" x="3111500" y="2266950"/>
          <p14:tracePt t="132932" x="3067050" y="2266950"/>
          <p14:tracePt t="132948" x="3022600" y="2273300"/>
          <p14:tracePt t="132965" x="2984500" y="2279650"/>
          <p14:tracePt t="132982" x="2952750" y="2286000"/>
          <p14:tracePt t="132998" x="2933700" y="2286000"/>
          <p14:tracePt t="133016" x="2927350" y="2286000"/>
          <p14:tracePt t="133032" x="2921000" y="2286000"/>
          <p14:tracePt t="133048" x="2914650" y="2286000"/>
          <p14:tracePt t="133085" x="2908300" y="2286000"/>
          <p14:tracePt t="133100" x="2901950" y="2286000"/>
          <p14:tracePt t="133100" x="2895600" y="2292350"/>
          <p14:tracePt t="133115" x="2863850" y="2292350"/>
          <p14:tracePt t="133132" x="2851150" y="2292350"/>
          <p14:tracePt t="133149" x="2838450" y="2292350"/>
          <p14:tracePt t="133165" x="2819400" y="2292350"/>
          <p14:tracePt t="133182" x="2787650" y="2292350"/>
          <p14:tracePt t="133198" x="2749550" y="2292350"/>
          <p14:tracePt t="133216" x="2705100" y="2292350"/>
          <p14:tracePt t="133232" x="2660650" y="2292350"/>
          <p14:tracePt t="133248" x="2603500" y="2292350"/>
          <p14:tracePt t="133265" x="2559050" y="2292350"/>
          <p14:tracePt t="133282" x="2527300" y="2292350"/>
          <p14:tracePt t="133299" x="2489200" y="2298700"/>
          <p14:tracePt t="133315" x="2457450" y="2298700"/>
          <p14:tracePt t="133332" x="2432050" y="2298700"/>
          <p14:tracePt t="133348" x="2400300" y="2298700"/>
          <p14:tracePt t="133365" x="2368550" y="2298700"/>
          <p14:tracePt t="133382" x="2349500" y="2298700"/>
          <p14:tracePt t="133398" x="2330450" y="2298700"/>
          <p14:tracePt t="133415" x="2317750" y="2298700"/>
          <p14:tracePt t="133432" x="2292350" y="2298700"/>
          <p14:tracePt t="133448" x="2254250" y="2298700"/>
          <p14:tracePt t="133466" x="2203450" y="2298700"/>
          <p14:tracePt t="133482" x="2165350" y="2298700"/>
          <p14:tracePt t="133499" x="2127250" y="2298700"/>
          <p14:tracePt t="133515" x="2076450" y="2298700"/>
          <p14:tracePt t="133532" x="2032000" y="2298700"/>
          <p14:tracePt t="133549" x="1943100" y="2298700"/>
          <p14:tracePt t="133565" x="1854200" y="2292350"/>
          <p14:tracePt t="133582" x="1784350" y="2292350"/>
          <p14:tracePt t="133599" x="1758950" y="2292350"/>
          <p14:tracePt t="133615" x="1752600" y="2292350"/>
          <p14:tracePt t="133748" x="1746250" y="2292350"/>
          <p14:tracePt t="133780" x="1739900" y="2292350"/>
          <p14:tracePt t="133812" x="1733550" y="2292350"/>
          <p14:tracePt t="133820" x="1727200" y="2292350"/>
          <p14:tracePt t="133836" x="1714500" y="2292350"/>
          <p14:tracePt t="133848" x="1708150" y="2292350"/>
          <p14:tracePt t="133852" x="1682750" y="2292350"/>
          <p14:tracePt t="133866" x="1663700" y="2292350"/>
          <p14:tracePt t="133882" x="1651000" y="2292350"/>
          <p14:tracePt t="133898" x="1638300" y="2292350"/>
          <p14:tracePt t="133916" x="1619250" y="2292350"/>
          <p14:tracePt t="133932" x="1600200" y="2292350"/>
          <p14:tracePt t="133949" x="1549400" y="2279650"/>
          <p14:tracePt t="133965" x="1473200" y="2273300"/>
          <p14:tracePt t="133982" x="1428750" y="2273300"/>
          <p14:tracePt t="134236" x="1441450" y="2273300"/>
          <p14:tracePt t="134244" x="1447800" y="2273300"/>
          <p14:tracePt t="134252" x="1460500" y="2273300"/>
          <p14:tracePt t="134265" x="1473200" y="2273300"/>
          <p14:tracePt t="134282" x="1492250" y="2273300"/>
          <p14:tracePt t="134298" x="1504950" y="2273300"/>
          <p14:tracePt t="134316" x="1530350" y="2273300"/>
          <p14:tracePt t="134331" x="1562100" y="2273300"/>
          <p14:tracePt t="134349" x="1581150" y="2273300"/>
          <p14:tracePt t="134365" x="1600200" y="2273300"/>
          <p14:tracePt t="134382" x="1631950" y="2273300"/>
          <p14:tracePt t="134399" x="1663700" y="2273300"/>
          <p14:tracePt t="134415" x="1714500" y="2266950"/>
          <p14:tracePt t="134432" x="1765300" y="2266950"/>
          <p14:tracePt t="134448" x="1797050" y="2266950"/>
          <p14:tracePt t="134465" x="1816100" y="2266950"/>
          <p14:tracePt t="134482" x="1828800" y="2266950"/>
          <p14:tracePt t="134498" x="1841500" y="2266950"/>
          <p14:tracePt t="134516" x="1885950" y="2266950"/>
          <p14:tracePt t="134532" x="1955800" y="2266950"/>
          <p14:tracePt t="134549" x="2000250" y="2266950"/>
          <p14:tracePt t="134565" x="2025650" y="2266950"/>
          <p14:tracePt t="134582" x="2038350" y="2266950"/>
          <p14:tracePt t="134599" x="2063750" y="2266950"/>
          <p14:tracePt t="134615" x="2101850" y="2266950"/>
          <p14:tracePt t="134632" x="2152650" y="2266950"/>
          <p14:tracePt t="134648" x="2197100" y="2266950"/>
          <p14:tracePt t="134665" x="2235200" y="2266950"/>
          <p14:tracePt t="134682" x="2266950" y="2266950"/>
          <p14:tracePt t="134698" x="2343150" y="2266950"/>
          <p14:tracePt t="134732" x="2381250" y="2266950"/>
          <p14:tracePt t="134749" x="2432050" y="2266950"/>
          <p14:tracePt t="134765" x="2476500" y="2266950"/>
          <p14:tracePt t="134781" x="2495550" y="2266950"/>
          <p14:tracePt t="134798" x="2514600" y="2266950"/>
          <p14:tracePt t="134815" x="2540000" y="2266950"/>
          <p14:tracePt t="134832" x="2565400" y="2266950"/>
          <p14:tracePt t="134848" x="2609850" y="2266950"/>
          <p14:tracePt t="134865" x="2641600" y="2266950"/>
          <p14:tracePt t="134882" x="2667000" y="2266950"/>
          <p14:tracePt t="134898" x="2692400" y="2266950"/>
          <p14:tracePt t="134898" x="2698750" y="2266950"/>
          <p14:tracePt t="134932" x="2724150" y="2266950"/>
          <p14:tracePt t="134932" x="2755900" y="2266950"/>
          <p14:tracePt t="134949" x="2800350" y="2266950"/>
          <p14:tracePt t="134965" x="2838450" y="2266950"/>
          <p14:tracePt t="134982" x="2876550" y="2266950"/>
          <p14:tracePt t="134999" x="2895600" y="2266950"/>
          <p14:tracePt t="135015" x="2908300" y="2266950"/>
          <p14:tracePt t="135032" x="2946400" y="2266950"/>
          <p14:tracePt t="135048" x="2984500" y="2266950"/>
          <p14:tracePt t="135065" x="3041650" y="2266950"/>
          <p14:tracePt t="135082" x="3098800" y="2273300"/>
          <p14:tracePt t="135098" x="3149600" y="2273300"/>
          <p14:tracePt t="135098" x="3175000" y="2273300"/>
          <p14:tracePt t="135116" x="3194050" y="2273300"/>
          <p14:tracePt t="135132" x="3257550" y="2273300"/>
          <p14:tracePt t="135149" x="3308350" y="2273300"/>
          <p14:tracePt t="135165" x="3352800" y="2273300"/>
          <p14:tracePt t="135181" x="3403600" y="2273300"/>
          <p14:tracePt t="135199" x="3460750" y="2279650"/>
          <p14:tracePt t="135215" x="3511550" y="2279650"/>
          <p14:tracePt t="135232" x="3524250" y="2279650"/>
          <p14:tracePt t="135248" x="3530600" y="2279650"/>
          <p14:tracePt t="135265" x="3543300" y="2279650"/>
          <p14:tracePt t="135282" x="3556000" y="2279650"/>
          <p14:tracePt t="135298" x="3568700" y="2279650"/>
          <p14:tracePt t="135298" x="3581400" y="2279650"/>
          <p14:tracePt t="135316" x="3594100" y="2279650"/>
          <p14:tracePt t="135332" x="3606800" y="2279650"/>
          <p14:tracePt t="135349" x="3613150" y="2279650"/>
          <p14:tracePt t="135365" x="3619500" y="2279650"/>
          <p14:tracePt t="135382" x="3625850" y="2286000"/>
          <p14:tracePt t="135398" x="3638550" y="2286000"/>
          <p14:tracePt t="135415" x="3651250" y="2286000"/>
          <p14:tracePt t="135432" x="3670300" y="2286000"/>
          <p14:tracePt t="135448" x="3670300" y="2279650"/>
          <p14:tracePt t="135465" x="3683000" y="2279650"/>
          <p14:tracePt t="135524" x="3683000" y="2273300"/>
          <p14:tracePt t="135532" x="3683000" y="2260600"/>
          <p14:tracePt t="135548" x="3683000" y="2254250"/>
          <p14:tracePt t="135550" x="3683000" y="2241550"/>
          <p14:tracePt t="135565" x="3689350" y="2235200"/>
          <p14:tracePt t="135660" x="3695700" y="2235200"/>
          <p14:tracePt t="135772" x="3702050" y="2235200"/>
          <p14:tracePt t="135812" x="3708400" y="2235200"/>
          <p14:tracePt t="135828" x="3714750" y="2235200"/>
          <p14:tracePt t="135860" x="3721100" y="2228850"/>
          <p14:tracePt t="135867" x="3721100" y="2222500"/>
          <p14:tracePt t="135882" x="3727450" y="2222500"/>
          <p14:tracePt t="135882" x="3733800" y="2209800"/>
          <p14:tracePt t="135898" x="3752850" y="2203450"/>
          <p14:tracePt t="135915" x="3759200" y="2203450"/>
          <p14:tracePt t="136787" x="3759200" y="2209800"/>
          <p14:tracePt t="136844" x="3759200" y="2216150"/>
          <p14:tracePt t="136869" x="3759200" y="2222500"/>
          <p14:tracePt t="136885" x="3759200" y="2228850"/>
          <p14:tracePt t="136965" x="3765550" y="2235200"/>
          <p14:tracePt t="136973" x="3765550" y="2241550"/>
          <p14:tracePt t="136988" x="3765550" y="2247900"/>
          <p14:tracePt t="137005" x="3765550" y="2254250"/>
          <p14:tracePt t="137021" x="3765550" y="2260600"/>
          <p14:tracePt t="137045" x="3765550" y="2266950"/>
          <p14:tracePt t="137085" x="3765550" y="2273300"/>
          <p14:tracePt t="137109" x="3759200" y="2273300"/>
          <p14:tracePt t="137133" x="3752850" y="2273300"/>
          <p14:tracePt t="137165" x="3746500" y="2273300"/>
          <p14:tracePt t="137205" x="3746500" y="2266950"/>
          <p14:tracePt t="137213" x="3746500" y="2260600"/>
          <p14:tracePt t="137214" x="3746500" y="2254250"/>
          <p14:tracePt t="137239" x="3740150" y="2254250"/>
          <p14:tracePt t="137285" x="3740150" y="2247900"/>
          <p14:tracePt t="137301" x="3740150" y="2241550"/>
          <p14:tracePt t="137325" x="3740150" y="2235200"/>
          <p14:tracePt t="137388" x="3746500" y="2235200"/>
          <p14:tracePt t="137404" x="3746500" y="2228850"/>
          <p14:tracePt t="137413" x="3752850" y="2228850"/>
          <p14:tracePt t="137452" x="3759200" y="2228850"/>
          <p14:tracePt t="137532" x="3759200" y="2222500"/>
          <p14:tracePt t="137565" x="3765550" y="2222500"/>
          <p14:tracePt t="137604" x="3771900" y="2222500"/>
          <p14:tracePt t="137653" x="3778250" y="2222500"/>
          <p14:tracePt t="137661" x="3790950" y="2222500"/>
          <p14:tracePt t="137677" x="3803650" y="2222500"/>
          <p14:tracePt t="137685" x="3810000" y="2222500"/>
          <p14:tracePt t="137709" x="3816350" y="2222500"/>
          <p14:tracePt t="137717" x="3822700" y="2222500"/>
          <p14:tracePt t="137727" x="3829050" y="2222500"/>
          <p14:tracePt t="137742" x="3835400" y="2228850"/>
          <p14:tracePt t="137760" x="3841750" y="2228850"/>
          <p14:tracePt t="137777" x="3848100" y="2235200"/>
          <p14:tracePt t="137793" x="3848100" y="2247900"/>
          <p14:tracePt t="137829" x="3848100" y="2254250"/>
          <p14:tracePt t="137829" x="3848100" y="2260600"/>
          <p14:tracePt t="137843" x="3848100" y="2266950"/>
          <p14:tracePt t="137859" x="3835400" y="2286000"/>
          <p14:tracePt t="137877" x="3829050" y="2292350"/>
          <p14:tracePt t="137893" x="3816350" y="2298700"/>
          <p14:tracePt t="137909" x="3810000" y="2305050"/>
          <p14:tracePt t="137927" x="3797300" y="2305050"/>
          <p14:tracePt t="137942" x="3784600" y="2305050"/>
          <p14:tracePt t="137959" x="3765550" y="2305050"/>
          <p14:tracePt t="137976" x="3746500" y="2305050"/>
          <p14:tracePt t="137991" x="3733800" y="2305050"/>
          <p14:tracePt t="138069" x="3733800" y="2311400"/>
          <p14:tracePt t="138077" x="3733800" y="2317750"/>
          <p14:tracePt t="138093" x="3733800" y="2324100"/>
          <p14:tracePt t="138100" x="3740150" y="2330450"/>
          <p14:tracePt t="138101" x="3740150" y="2336800"/>
          <p14:tracePt t="138116" x="3765550" y="2349500"/>
          <p14:tracePt t="138133" x="3778250" y="2368550"/>
          <p14:tracePt t="138149" x="3790950" y="2381250"/>
          <p14:tracePt t="138166" x="3803650" y="2393950"/>
          <p14:tracePt t="138182" x="3816350" y="2393950"/>
          <p14:tracePt t="138199" x="3816350" y="2400300"/>
          <p14:tracePt t="138277" x="3822700" y="2400300"/>
          <p14:tracePt t="138284" x="3829050" y="2400300"/>
          <p14:tracePt t="138284" x="3835400" y="2393950"/>
          <p14:tracePt t="138300" x="3835400" y="2387600"/>
          <p14:tracePt t="138301" x="3841750" y="2381250"/>
          <p14:tracePt t="138316" x="3860800" y="2362200"/>
          <p14:tracePt t="138333" x="3873500" y="2343150"/>
          <p14:tracePt t="138349" x="3879850" y="2324100"/>
          <p14:tracePt t="138366" x="3879850" y="2305050"/>
          <p14:tracePt t="138382" x="3879850" y="2298700"/>
          <p14:tracePt t="138399" x="3879850" y="2279650"/>
          <p14:tracePt t="138416" x="3879850" y="2273300"/>
          <p14:tracePt t="138432" x="3879850" y="2260600"/>
          <p14:tracePt t="138449" x="3879850" y="2254250"/>
          <p14:tracePt t="138485" x="3879850" y="2247900"/>
          <p14:tracePt t="138501" x="3873500" y="2247900"/>
          <p14:tracePt t="138548" x="3873500" y="2241550"/>
          <p14:tracePt t="138572" x="3867150" y="2241550"/>
          <p14:tracePt t="138588" x="3860800" y="2241550"/>
          <p14:tracePt t="138596" x="3860800" y="2235200"/>
          <p14:tracePt t="138613" x="3854450" y="2222500"/>
          <p14:tracePt t="138616" x="3841750" y="2216150"/>
          <p14:tracePt t="138661" x="3841750" y="2209800"/>
          <p14:tracePt t="138877" x="3835400" y="2209800"/>
          <p14:tracePt t="138892" x="3829050" y="2209800"/>
          <p14:tracePt t="138901" x="3822700" y="2209800"/>
          <p14:tracePt t="138901" x="3816350" y="2209800"/>
          <p14:tracePt t="138916" x="3803650" y="2209800"/>
          <p14:tracePt t="138932" x="3790950" y="2209800"/>
          <p14:tracePt t="139484" x="3790950" y="2203450"/>
          <p14:tracePt t="139493" x="3797300" y="2203450"/>
          <p14:tracePt t="139500" x="3797300" y="2197100"/>
          <p14:tracePt t="139501" x="3797300" y="2190750"/>
          <p14:tracePt t="139516" x="3803650" y="2178050"/>
          <p14:tracePt t="139532" x="3816350" y="2165350"/>
          <p14:tracePt t="139549" x="3816350" y="2152650"/>
          <p14:tracePt t="139566" x="3829050" y="2146300"/>
          <p14:tracePt t="139583" x="3835400" y="2133600"/>
          <p14:tracePt t="139599" x="3848100" y="2127250"/>
          <p14:tracePt t="139616" x="3854450" y="2114550"/>
          <p14:tracePt t="139633" x="3867150" y="2108200"/>
          <p14:tracePt t="139649" x="3867150" y="2095500"/>
          <p14:tracePt t="139666" x="3873500" y="2089150"/>
          <p14:tracePt t="139682" x="3879850" y="2082800"/>
          <p14:tracePt t="139699" x="3886200" y="2057400"/>
          <p14:tracePt t="139732" x="3886200" y="2051050"/>
          <p14:tracePt t="139733" x="3886200" y="2038350"/>
          <p14:tracePt t="139748" x="3886200" y="2006600"/>
          <p14:tracePt t="139765" x="3886200" y="1987550"/>
          <p14:tracePt t="139782" x="3886200" y="1974850"/>
          <p14:tracePt t="139798" x="3867150" y="1962150"/>
          <p14:tracePt t="139815" x="3860800" y="1955800"/>
          <p14:tracePt t="139832" x="3854450" y="1936750"/>
          <p14:tracePt t="139847" x="3841750" y="1924050"/>
          <p14:tracePt t="139865" x="3822700" y="1917700"/>
          <p14:tracePt t="139881" x="3822700" y="1911350"/>
          <p14:tracePt t="139916" x="3816350" y="1911350"/>
          <p14:tracePt t="139932" x="3810000" y="1911350"/>
          <p14:tracePt t="139933" x="3803650" y="1911350"/>
          <p14:tracePt t="139949" x="3797300" y="1911350"/>
          <p14:tracePt t="139966" x="3778250" y="1911350"/>
          <p14:tracePt t="139966" x="3771900" y="1911350"/>
          <p14:tracePt t="140012" x="3765550" y="1911350"/>
          <p14:tracePt t="140025" x="3759200" y="1911350"/>
          <p14:tracePt t="140032" x="3752850" y="1911350"/>
          <p14:tracePt t="140033" x="3740150" y="1911350"/>
          <p14:tracePt t="140049" x="3733800" y="1917700"/>
          <p14:tracePt t="140066" x="3721100" y="1924050"/>
          <p14:tracePt t="140082" x="3714750" y="1930400"/>
          <p14:tracePt t="140099" x="3708400" y="1936750"/>
          <p14:tracePt t="140116" x="3702050" y="1949450"/>
          <p14:tracePt t="140132" x="3695700" y="1968500"/>
          <p14:tracePt t="140150" x="3695700" y="1981200"/>
          <p14:tracePt t="140166" x="3689350" y="2006600"/>
          <p14:tracePt t="140183" x="3689350" y="2019300"/>
          <p14:tracePt t="140199" x="3689350" y="2025650"/>
          <p14:tracePt t="140216" x="3689350" y="2038350"/>
          <p14:tracePt t="140232" x="3689350" y="2051050"/>
          <p14:tracePt t="140249" x="3689350" y="2063750"/>
          <p14:tracePt t="140266" x="3689350" y="2082800"/>
          <p14:tracePt t="140282" x="3689350" y="2095500"/>
          <p14:tracePt t="140299" x="3689350" y="2114550"/>
          <p14:tracePt t="140299" x="3695700" y="2120900"/>
          <p14:tracePt t="140316" x="3695700" y="2133600"/>
          <p14:tracePt t="140332" x="3702050" y="2146300"/>
          <p14:tracePt t="140349" x="3708400" y="2159000"/>
          <p14:tracePt t="140365" x="3714750" y="2171700"/>
          <p14:tracePt t="140383" x="3721100" y="2178050"/>
          <p14:tracePt t="140399" x="3727450" y="2184400"/>
          <p14:tracePt t="140416" x="3727450" y="2190750"/>
          <p14:tracePt t="140433" x="3733800" y="2190750"/>
          <p14:tracePt t="140449" x="3740150" y="2197100"/>
          <p14:tracePt t="140484" x="3746500" y="2197100"/>
          <p14:tracePt t="140485" x="3752850" y="2203450"/>
          <p14:tracePt t="140516" x="3759200" y="2203450"/>
          <p14:tracePt t="140556" x="3765550" y="2203450"/>
          <p14:tracePt t="140566" x="3771900" y="2203450"/>
          <p14:tracePt t="140572" x="3778250" y="2203450"/>
          <p14:tracePt t="140584" x="3790950" y="2203450"/>
          <p14:tracePt t="140599" x="3797300" y="2203450"/>
          <p14:tracePt t="140616" x="3803650" y="2203450"/>
          <p14:tracePt t="140632" x="3810000" y="2197100"/>
          <p14:tracePt t="140649" x="3816350" y="2190750"/>
          <p14:tracePt t="140666" x="3816350" y="2184400"/>
          <p14:tracePt t="140893" x="3822700" y="2184400"/>
          <p14:tracePt t="140902" x="3835400" y="2184400"/>
          <p14:tracePt t="140917" x="3860800" y="2184400"/>
          <p14:tracePt t="140917" x="3892550" y="2184400"/>
          <p14:tracePt t="140932" x="4070350" y="2184400"/>
          <p14:tracePt t="140950" x="4229100" y="2184400"/>
          <p14:tracePt t="140965" x="4413250" y="2184400"/>
          <p14:tracePt t="140982" x="4603750" y="2184400"/>
          <p14:tracePt t="140999" x="4813300" y="2184400"/>
          <p14:tracePt t="141015" x="5048250" y="2184400"/>
          <p14:tracePt t="141033" x="5302250" y="2184400"/>
          <p14:tracePt t="141049" x="5581650" y="2184400"/>
          <p14:tracePt t="141066" x="5822950" y="2184400"/>
          <p14:tracePt t="141083" x="6013450" y="2184400"/>
          <p14:tracePt t="141099" x="6184900" y="2184400"/>
          <p14:tracePt t="141116" x="6286500" y="2184400"/>
          <p14:tracePt t="141132" x="6419850" y="2184400"/>
          <p14:tracePt t="141150" x="6483350" y="2184400"/>
          <p14:tracePt t="141165" x="6534150" y="2184400"/>
          <p14:tracePt t="141182" x="6572250" y="2184400"/>
          <p14:tracePt t="141199" x="6591300" y="2184400"/>
          <p14:tracePt t="141215" x="6604000" y="2184400"/>
          <p14:tracePt t="141233" x="6610350" y="2184400"/>
          <p14:tracePt t="141249" x="6616700" y="2184400"/>
          <p14:tracePt t="141265" x="6629400" y="2184400"/>
          <p14:tracePt t="141283" x="6642100" y="2184400"/>
          <p14:tracePt t="141299" x="6661150" y="2190750"/>
          <p14:tracePt t="141316" x="6673850" y="2190750"/>
          <p14:tracePt t="141332" x="6680200" y="2190750"/>
          <p14:tracePt t="141350" x="6692900" y="2197100"/>
          <p14:tracePt t="141365" x="6705600" y="2203450"/>
          <p14:tracePt t="141382" x="6724650" y="2209800"/>
          <p14:tracePt t="141399" x="6756400" y="2222500"/>
          <p14:tracePt t="141415" x="6775450" y="2222500"/>
          <p14:tracePt t="141432" x="6807200" y="2222500"/>
          <p14:tracePt t="141450" x="6819900" y="2228850"/>
          <p14:tracePt t="141465" x="6826250" y="2228850"/>
          <p14:tracePt t="141724" x="6832600" y="2228850"/>
          <p14:tracePt t="141742" x="6838950" y="2228850"/>
          <p14:tracePt t="141748" x="6845300" y="2228850"/>
          <p14:tracePt t="141754" x="6858000" y="2228850"/>
          <p14:tracePt t="141766" x="6870700" y="2228850"/>
          <p14:tracePt t="141782" x="6877050" y="2228850"/>
          <p14:tracePt t="141868" x="6883400" y="2228850"/>
          <p14:tracePt t="143200" x="6889750" y="2228850"/>
          <p14:tracePt t="143236" x="6889750" y="2235200"/>
          <p14:tracePt t="143276" x="6889750" y="2241550"/>
          <p14:tracePt t="144212" x="6896100" y="2241550"/>
          <p14:tracePt t="144372" x="6902450" y="2241550"/>
          <p14:tracePt t="145252" x="6908800" y="2241550"/>
          <p14:tracePt t="145292" x="6915150" y="2241550"/>
          <p14:tracePt t="145332" x="6921500" y="2241550"/>
          <p14:tracePt t="145509" x="6927850" y="2241550"/>
          <p14:tracePt t="145556" x="6934200" y="2241550"/>
          <p14:tracePt t="145612" x="6940550" y="2241550"/>
          <p14:tracePt t="145852" x="6946900" y="2241550"/>
          <p14:tracePt t="148540" x="6953250" y="2241550"/>
          <p14:tracePt t="148740" x="6946900" y="2247900"/>
          <p14:tracePt t="148764" x="6940550" y="2247900"/>
          <p14:tracePt t="148828" x="6934200" y="2254250"/>
          <p14:tracePt t="148836" x="6927850" y="2254250"/>
          <p14:tracePt t="148868" x="6921500" y="2254250"/>
          <p14:tracePt t="150219" x="6915150" y="2260600"/>
          <p14:tracePt t="150228" x="6908800" y="2260600"/>
          <p14:tracePt t="150284" x="6908800" y="2266950"/>
          <p14:tracePt t="151820" x="6902450" y="2266950"/>
          <p14:tracePt t="151828" x="6896100" y="2266950"/>
          <p14:tracePt t="151836" x="6889750" y="2266950"/>
          <p14:tracePt t="151836" x="6883400" y="2266950"/>
          <p14:tracePt t="151852" x="6877050" y="2266950"/>
          <p14:tracePt t="151860" x="6870700" y="2260600"/>
          <p14:tracePt t="151868" x="6858000" y="2247900"/>
          <p14:tracePt t="151882" x="6851650" y="2247900"/>
          <p14:tracePt t="151924" x="6845300" y="2247900"/>
          <p14:tracePt t="151940" x="6832600" y="2247900"/>
          <p14:tracePt t="151957" x="6819900" y="2241550"/>
          <p14:tracePt t="151964" x="6800850" y="2241550"/>
          <p14:tracePt t="151965" x="6756400" y="2241550"/>
          <p14:tracePt t="151981" x="6667500" y="2235200"/>
          <p14:tracePt t="151998" x="6578600" y="2235200"/>
          <p14:tracePt t="152015" x="6489700" y="2235200"/>
          <p14:tracePt t="152031" x="6432550" y="2235200"/>
          <p14:tracePt t="152048" x="6381750" y="2235200"/>
          <p14:tracePt t="152065" x="6324600" y="2235200"/>
          <p14:tracePt t="152081" x="6286500" y="2235200"/>
          <p14:tracePt t="152098" x="6235700" y="2235200"/>
          <p14:tracePt t="152115" x="6191250" y="2235200"/>
          <p14:tracePt t="152115" x="6153150" y="2235200"/>
          <p14:tracePt t="152132" x="6076950" y="2235200"/>
          <p14:tracePt t="152148" x="6013450" y="2235200"/>
          <p14:tracePt t="152165" x="5930900" y="2235200"/>
          <p14:tracePt t="152181" x="5854700" y="2235200"/>
          <p14:tracePt t="152198" x="5778500" y="2235200"/>
          <p14:tracePt t="152215" x="5689600" y="2228850"/>
          <p14:tracePt t="152231" x="5581650" y="2228850"/>
          <p14:tracePt t="152249" x="5448300" y="2216150"/>
          <p14:tracePt t="152265" x="5327650" y="2216150"/>
          <p14:tracePt t="152281" x="5200650" y="2216150"/>
          <p14:tracePt t="152298" x="5067300" y="2216150"/>
          <p14:tracePt t="152315" x="4940300" y="2216150"/>
          <p14:tracePt t="152315" x="4870450" y="2222500"/>
          <p14:tracePt t="152332" x="4749800" y="2222500"/>
          <p14:tracePt t="152348" x="4673600" y="2222500"/>
          <p14:tracePt t="152365" x="4616450" y="2222500"/>
          <p14:tracePt t="152381" x="4572000" y="2222500"/>
          <p14:tracePt t="152398" x="4533900" y="2228850"/>
          <p14:tracePt t="152415" x="4495800" y="2235200"/>
          <p14:tracePt t="152431" x="4445000" y="2247900"/>
          <p14:tracePt t="152449" x="4375150" y="2260600"/>
          <p14:tracePt t="152465" x="4318000" y="2266950"/>
          <p14:tracePt t="152482" x="4241800" y="2266950"/>
          <p14:tracePt t="152498" x="4184650" y="2273300"/>
          <p14:tracePt t="152515" x="4095750" y="2273300"/>
          <p14:tracePt t="152532" x="4025900" y="2273300"/>
          <p14:tracePt t="152548" x="3943350" y="2273300"/>
          <p14:tracePt t="152565" x="3841750" y="2273300"/>
          <p14:tracePt t="152581" x="3708400" y="2273300"/>
          <p14:tracePt t="152598" x="3581400" y="2279650"/>
          <p14:tracePt t="152615" x="3416300" y="2279650"/>
          <p14:tracePt t="152631" x="3232150" y="2305050"/>
          <p14:tracePt t="152648" x="3060700" y="2317750"/>
          <p14:tracePt t="152665" x="2882900" y="2324100"/>
          <p14:tracePt t="152681" x="2749550" y="2343150"/>
          <p14:tracePt t="152698" x="2590800" y="2355850"/>
          <p14:tracePt t="152698" x="2559050" y="2355850"/>
          <p14:tracePt t="152732" x="2482850" y="2355850"/>
          <p14:tracePt t="152749" x="2406650" y="2355850"/>
          <p14:tracePt t="152765" x="2305050" y="2355850"/>
          <p14:tracePt t="152781" x="2216150" y="2355850"/>
          <p14:tracePt t="152798" x="2139950" y="2355850"/>
          <p14:tracePt t="152815" x="2070100" y="2355850"/>
          <p14:tracePt t="152831" x="2025650" y="2355850"/>
          <p14:tracePt t="152848" x="1981200" y="2355850"/>
          <p14:tracePt t="152865" x="1917700" y="2355850"/>
          <p14:tracePt t="152881" x="1866900" y="2355850"/>
          <p14:tracePt t="152898" x="1816100" y="2355850"/>
          <p14:tracePt t="152914" x="1784350" y="2355850"/>
          <p14:tracePt t="152931" x="1727200" y="2349500"/>
          <p14:tracePt t="152948" x="1689100" y="2336800"/>
          <p14:tracePt t="152965" x="1651000" y="2324100"/>
          <p14:tracePt t="152981" x="1606550" y="2311400"/>
          <p14:tracePt t="152998" x="1568450" y="2286000"/>
          <p14:tracePt t="153015" x="1511300" y="2266950"/>
          <p14:tracePt t="153031" x="1466850" y="2241550"/>
          <p14:tracePt t="153048" x="1435100" y="2228850"/>
          <p14:tracePt t="153064" x="1397000" y="2209800"/>
          <p14:tracePt t="153081" x="1377950" y="2197100"/>
          <p14:tracePt t="153098" x="1365250" y="2165350"/>
          <p14:tracePt t="153114" x="1358900" y="2159000"/>
          <p14:tracePt t="153131" x="1358900" y="2139950"/>
          <p14:tracePt t="153148" x="1358900" y="2133600"/>
          <p14:tracePt t="153164" x="1358900" y="2114550"/>
          <p14:tracePt t="153181" x="1358900" y="2108200"/>
          <p14:tracePt t="153198" x="1358900" y="2095500"/>
          <p14:tracePt t="153215" x="1365250" y="2089150"/>
          <p14:tracePt t="153231" x="1365250" y="2082800"/>
          <p14:tracePt t="153248" x="1371600" y="2076450"/>
          <p14:tracePt t="153264" x="1384300" y="2076450"/>
          <p14:tracePt t="153281" x="1397000" y="2063750"/>
          <p14:tracePt t="153298" x="1409700" y="2057400"/>
          <p14:tracePt t="153314" x="1428750" y="2057400"/>
          <p14:tracePt t="153331" x="1492250" y="2057400"/>
          <p14:tracePt t="153348" x="1543050" y="2057400"/>
          <p14:tracePt t="153364" x="1619250" y="2057400"/>
          <p14:tracePt t="153381" x="1727200" y="2057400"/>
          <p14:tracePt t="153398" x="1816100" y="2057400"/>
          <p14:tracePt t="153415" x="1905000" y="2057400"/>
          <p14:tracePt t="153431" x="1974850" y="2057400"/>
          <p14:tracePt t="153448" x="2038350" y="2057400"/>
          <p14:tracePt t="153465" x="2114550" y="2051050"/>
          <p14:tracePt t="153481" x="2228850" y="2051050"/>
          <p14:tracePt t="153498" x="2368550" y="2051050"/>
          <p14:tracePt t="153514" x="2489200" y="2051050"/>
          <p14:tracePt t="153531" x="2609850" y="2051050"/>
          <p14:tracePt t="153548" x="2667000" y="2051050"/>
          <p14:tracePt t="153564" x="2724150" y="2051050"/>
          <p14:tracePt t="153581" x="2800350" y="2044700"/>
          <p14:tracePt t="153598" x="2921000" y="2044700"/>
          <p14:tracePt t="153615" x="3054350" y="2044700"/>
          <p14:tracePt t="153631" x="3200400" y="2044700"/>
          <p14:tracePt t="153648" x="3321050" y="2044700"/>
          <p14:tracePt t="153665" x="3409950" y="2044700"/>
          <p14:tracePt t="153681" x="3479800" y="2044700"/>
          <p14:tracePt t="153698" x="3613150" y="2044700"/>
          <p14:tracePt t="153732" x="3670300" y="2044700"/>
          <p14:tracePt t="153732" x="3714750" y="2038350"/>
          <p14:tracePt t="153746" x="3803650" y="2038350"/>
          <p14:tracePt t="153764" x="3911600" y="2038350"/>
          <p14:tracePt t="153781" x="3968750" y="2038350"/>
          <p14:tracePt t="153796" x="4019550" y="2038350"/>
          <p14:tracePt t="153813" x="4070350" y="2038350"/>
          <p14:tracePt t="153831" x="4133850" y="2032000"/>
          <p14:tracePt t="153846" x="4203700" y="2032000"/>
          <p14:tracePt t="153864" x="4292600" y="2032000"/>
          <p14:tracePt t="153880" x="4387850" y="2019300"/>
          <p14:tracePt t="153897" x="4489450" y="2019300"/>
          <p14:tracePt t="153914" x="4578350" y="2019300"/>
          <p14:tracePt t="153930" x="4654550" y="2019300"/>
          <p14:tracePt t="153947" x="4806950" y="2019300"/>
          <p14:tracePt t="153964" x="4940300" y="2019300"/>
          <p14:tracePt t="153981" x="5080000" y="2012950"/>
          <p14:tracePt t="153996" x="5219700" y="2012950"/>
          <p14:tracePt t="154014" x="5353050" y="2012950"/>
          <p14:tracePt t="154031" x="5448300" y="2012950"/>
          <p14:tracePt t="154046" x="5581650" y="2012950"/>
          <p14:tracePt t="154064" x="5734050" y="2012950"/>
          <p14:tracePt t="154081" x="5918200" y="2012950"/>
          <p14:tracePt t="154097" x="6076950" y="2012950"/>
          <p14:tracePt t="154113" x="6229350" y="2012950"/>
          <p14:tracePt t="154130" x="6350000" y="2012950"/>
          <p14:tracePt t="154147" x="6438900" y="2012950"/>
          <p14:tracePt t="154164" x="6540500" y="2025650"/>
          <p14:tracePt t="154181" x="6629400" y="2025650"/>
          <p14:tracePt t="154197" x="6731000" y="2032000"/>
          <p14:tracePt t="154215" x="6883400" y="2038350"/>
          <p14:tracePt t="154251" x="6921500" y="2038350"/>
          <p14:tracePt t="154253" x="6965950" y="2038350"/>
          <p14:tracePt t="154264" x="7035800" y="2044700"/>
          <p14:tracePt t="154281" x="7099300" y="2051050"/>
          <p14:tracePt t="154298" x="7150100" y="2057400"/>
          <p14:tracePt t="154314" x="7188200" y="2070100"/>
          <p14:tracePt t="154332" x="7226300" y="2070100"/>
          <p14:tracePt t="154349" x="7239000" y="2076450"/>
          <p14:tracePt t="154365" x="7251700" y="2076450"/>
          <p14:tracePt t="154382" x="7258050" y="2089150"/>
          <p14:tracePt t="154399" x="7264400" y="2095500"/>
          <p14:tracePt t="154415" x="7270750" y="2101850"/>
          <p14:tracePt t="154432" x="7270750" y="2114550"/>
          <p14:tracePt t="154449" x="7270750" y="2133600"/>
          <p14:tracePt t="154466" x="7270750" y="2159000"/>
          <p14:tracePt t="154482" x="7270750" y="2190750"/>
          <p14:tracePt t="154499" x="7258050" y="2216150"/>
          <p14:tracePt t="154516" x="7258050" y="2228850"/>
          <p14:tracePt t="154532" x="7251700" y="2235200"/>
          <p14:tracePt t="154549" x="7251700" y="2241550"/>
          <p14:tracePt t="154565" x="7251700" y="2247900"/>
          <p14:tracePt t="154582" x="7245350" y="2247900"/>
          <p14:tracePt t="154599" x="7245350" y="2254250"/>
          <p14:tracePt t="154615" x="7226300" y="2260600"/>
          <p14:tracePt t="154632" x="7213600" y="2266950"/>
          <p14:tracePt t="154649" x="7194550" y="2273300"/>
          <p14:tracePt t="154665" x="7175500" y="2273300"/>
          <p14:tracePt t="154682" x="7156450" y="2273300"/>
          <p14:tracePt t="154699" x="7112000" y="2273300"/>
          <p14:tracePt t="154733" x="7092950" y="2273300"/>
          <p14:tracePt t="154733" x="7080250" y="2273300"/>
          <p14:tracePt t="154748" x="7016750" y="2279650"/>
          <p14:tracePt t="154765" x="6972300" y="2279650"/>
          <p14:tracePt t="154780" x="6921500" y="2279650"/>
          <p14:tracePt t="154798" x="6877050" y="2279650"/>
          <p14:tracePt t="154815" x="6826250" y="2279650"/>
          <p14:tracePt t="154831" x="6743700" y="2279650"/>
          <p14:tracePt t="154847" x="6642100" y="2279650"/>
          <p14:tracePt t="154865" x="6521450" y="2279650"/>
          <p14:tracePt t="154881" x="6426200" y="2279650"/>
          <p14:tracePt t="154897" x="6369050" y="2279650"/>
          <p14:tracePt t="154915" x="6311900" y="2279650"/>
          <p14:tracePt t="154930" x="6261100" y="2279650"/>
          <p14:tracePt t="154948" x="6197600" y="2279650"/>
          <p14:tracePt t="154948" x="6165850" y="2279650"/>
          <p14:tracePt t="154965" x="6083300" y="2279650"/>
          <p14:tracePt t="154981" x="6019800" y="2279650"/>
          <p14:tracePt t="154997" x="5943600" y="2279650"/>
          <p14:tracePt t="155014" x="5873750" y="2279650"/>
          <p14:tracePt t="155031" x="5797550" y="2279650"/>
          <p14:tracePt t="155047" x="5727700" y="2279650"/>
          <p14:tracePt t="155064" x="5638800" y="2279650"/>
          <p14:tracePt t="155081" x="5562600" y="2279650"/>
          <p14:tracePt t="155097" x="5467350" y="2279650"/>
          <p14:tracePt t="155115" x="5378450" y="2279650"/>
          <p14:tracePt t="155130" x="5276850" y="2279650"/>
          <p14:tracePt t="155147" x="5149850" y="2273300"/>
          <p14:tracePt t="155165" x="5080000" y="2260600"/>
          <p14:tracePt t="155181" x="5003800" y="2260600"/>
          <p14:tracePt t="155198" x="4927600" y="2260600"/>
          <p14:tracePt t="155215" x="4857750" y="2260600"/>
          <p14:tracePt t="155232" x="4806950" y="2260600"/>
          <p14:tracePt t="155248" x="4762500" y="2260600"/>
          <p14:tracePt t="155265" x="4679950" y="2260600"/>
          <p14:tracePt t="155300" x="4660900" y="2260600"/>
          <p14:tracePt t="155301" x="4641850" y="2260600"/>
          <p14:tracePt t="155315" x="4610100" y="2260600"/>
          <p14:tracePt t="155332" x="4565650" y="2260600"/>
          <p14:tracePt t="155349" x="4540250" y="2260600"/>
          <p14:tracePt t="155365" x="4533900" y="2260600"/>
          <p14:tracePt t="155382" x="4521200" y="2260600"/>
          <p14:tracePt t="157334" x="0" y="0"/>
        </p14:tracePtLst>
        <p14:tracePtLst>
          <p14:tracePt t="162716" x="2400300" y="2686050"/>
          <p14:tracePt t="162884" x="2393950" y="2686050"/>
          <p14:tracePt t="162900" x="2387600" y="2686050"/>
          <p14:tracePt t="162909" x="2381250" y="2679700"/>
          <p14:tracePt t="162927" x="2374900" y="2679700"/>
          <p14:tracePt t="162932" x="2368550" y="2673350"/>
          <p14:tracePt t="162948" x="2362200" y="2667000"/>
          <p14:tracePt t="162956" x="2355850" y="2667000"/>
          <p14:tracePt t="162972" x="2355850" y="2660650"/>
          <p14:tracePt t="163008" x="2349500" y="2660650"/>
          <p14:tracePt t="163084" x="2343150" y="2660650"/>
          <p14:tracePt t="163092" x="2343150" y="2654300"/>
          <p14:tracePt t="163109" x="2336800" y="2654300"/>
          <p14:tracePt t="163124" x="2336800" y="2647950"/>
          <p14:tracePt t="163140" x="2330450" y="2647950"/>
          <p14:tracePt t="163188" x="2324100" y="2647950"/>
          <p14:tracePt t="163220" x="2317750" y="2647950"/>
          <p14:tracePt t="163228" x="2311400" y="2647950"/>
          <p14:tracePt t="163241" x="2305050" y="2647950"/>
          <p14:tracePt t="163260" x="2298700" y="2647950"/>
          <p14:tracePt t="163268" x="2292350" y="2647950"/>
          <p14:tracePt t="163276" x="2286000" y="2647950"/>
          <p14:tracePt t="163291" x="2279650" y="2647950"/>
          <p14:tracePt t="163298" x="2273300" y="2647950"/>
          <p14:tracePt t="163340" x="2266950" y="2647950"/>
          <p14:tracePt t="163364" x="2260600" y="2647950"/>
          <p14:tracePt t="163374" x="2254250" y="2647950"/>
          <p14:tracePt t="163404" x="2247900" y="2647950"/>
          <p14:tracePt t="163412" x="2241550" y="2647950"/>
          <p14:tracePt t="163444" x="2235200" y="2647950"/>
          <p14:tracePt t="163476" x="2228850" y="2647950"/>
          <p14:tracePt t="163484" x="2222500" y="2647950"/>
          <p14:tracePt t="163492" x="2216150" y="2647950"/>
          <p14:tracePt t="163500" x="2209800" y="2647950"/>
          <p14:tracePt t="163515" x="2203450" y="2647950"/>
          <p14:tracePt t="163580" x="2203450" y="2654300"/>
          <p14:tracePt t="163596" x="2197100" y="2654300"/>
          <p14:tracePt t="163612" x="2190750" y="2654300"/>
          <p14:tracePt t="163620" x="2184400" y="2660650"/>
          <p14:tracePt t="163632" x="2184400" y="2667000"/>
          <p14:tracePt t="163632" x="2184400" y="2673350"/>
          <p14:tracePt t="163649" x="2178050" y="2679700"/>
          <p14:tracePt t="163665" x="2178050" y="2686050"/>
          <p14:tracePt t="163708" x="2178050" y="2692400"/>
          <p14:tracePt t="163748" x="2178050" y="2698750"/>
          <p14:tracePt t="163764" x="2178050" y="2705100"/>
          <p14:tracePt t="163780" x="2178050" y="2711450"/>
          <p14:tracePt t="163791" x="2178050" y="2717800"/>
          <p14:tracePt t="163804" x="2178050" y="2724150"/>
          <p14:tracePt t="163836" x="2178050" y="2730500"/>
          <p14:tracePt t="163868" x="2171700" y="2736850"/>
          <p14:tracePt t="163876" x="2171700" y="2743200"/>
          <p14:tracePt t="163892" x="2171700" y="2749550"/>
          <p14:tracePt t="163900" x="2171700" y="2762250"/>
          <p14:tracePt t="163916" x="2171700" y="2768600"/>
          <p14:tracePt t="163932" x="2171700" y="2774950"/>
          <p14:tracePt t="163933" x="2171700" y="2781300"/>
          <p14:tracePt t="163949" x="2178050" y="2794000"/>
          <p14:tracePt t="163996" x="2184400" y="2800350"/>
          <p14:tracePt t="164004" x="2184400" y="2806700"/>
          <p14:tracePt t="164015" x="2190750" y="2813050"/>
          <p14:tracePt t="164023" x="2197100" y="2813050"/>
          <p14:tracePt t="164032" x="2203450" y="2825750"/>
          <p14:tracePt t="164048" x="2216150" y="2838450"/>
          <p14:tracePt t="164065" x="2216150" y="2844800"/>
          <p14:tracePt t="164081" x="2216150" y="2851150"/>
          <p14:tracePt t="164156" x="2222500" y="2851150"/>
          <p14:tracePt t="164174" x="2228850" y="2851150"/>
          <p14:tracePt t="164204" x="2235200" y="2851150"/>
          <p14:tracePt t="164212" x="2241550" y="2857500"/>
          <p14:tracePt t="164225" x="2247900" y="2857500"/>
          <p14:tracePt t="164232" x="2247900" y="2863850"/>
          <p14:tracePt t="164276" x="2254250" y="2863850"/>
          <p14:tracePt t="164300" x="2260600" y="2863850"/>
          <p14:tracePt t="164324" x="2266950" y="2863850"/>
          <p14:tracePt t="164396" x="2273300" y="2863850"/>
          <p14:tracePt t="164420" x="2279650" y="2863850"/>
          <p14:tracePt t="164468" x="2286000" y="2870200"/>
          <p14:tracePt t="164476" x="2292350" y="2870200"/>
          <p14:tracePt t="164484" x="2298700" y="2870200"/>
          <p14:tracePt t="164500" x="2305050" y="2870200"/>
          <p14:tracePt t="164504" x="2311400" y="2870200"/>
          <p14:tracePt t="164515" x="2317750" y="2876550"/>
          <p14:tracePt t="164531" x="2330450" y="2876550"/>
          <p14:tracePt t="164549" x="2343150" y="2876550"/>
          <p14:tracePt t="164565" x="2355850" y="2876550"/>
          <p14:tracePt t="164581" x="2362200" y="2876550"/>
          <p14:tracePt t="164598" x="2368550" y="2876550"/>
          <p14:tracePt t="164615" x="2381250" y="2876550"/>
          <p14:tracePt t="164632" x="2387600" y="2876550"/>
          <p14:tracePt t="164692" x="2393950" y="2876550"/>
          <p14:tracePt t="164716" x="2400300" y="2876550"/>
          <p14:tracePt t="164741" x="2406650" y="2876550"/>
          <p14:tracePt t="164764" x="2413000" y="2876550"/>
          <p14:tracePt t="164772" x="2419350" y="2870200"/>
          <p14:tracePt t="164796" x="2425700" y="2870200"/>
          <p14:tracePt t="164812" x="2432050" y="2870200"/>
          <p14:tracePt t="164836" x="2438400" y="2870200"/>
          <p14:tracePt t="164868" x="2438400" y="2863850"/>
          <p14:tracePt t="164876" x="2444750" y="2863850"/>
          <p14:tracePt t="164892" x="2451100" y="2857500"/>
          <p14:tracePt t="164908" x="2457450" y="2857500"/>
          <p14:tracePt t="164932" x="2463800" y="2857500"/>
          <p14:tracePt t="164940" x="2470150" y="2857500"/>
          <p14:tracePt t="164948" x="2470150" y="2851150"/>
          <p14:tracePt t="164949" x="2476500" y="2844800"/>
          <p14:tracePt t="165004" x="2482850" y="2838450"/>
          <p14:tracePt t="165012" x="2489200" y="2838450"/>
          <p14:tracePt t="165020" x="2489200" y="2832100"/>
          <p14:tracePt t="165036" x="2489200" y="2825750"/>
          <p14:tracePt t="165048" x="2489200" y="2819400"/>
          <p14:tracePt t="165068" x="2489200" y="2813050"/>
          <p14:tracePt t="165069" x="2495550" y="2813050"/>
          <p14:tracePt t="165081" x="2495550" y="2806700"/>
          <p14:tracePt t="165140" x="2501900" y="2806700"/>
          <p14:tracePt t="165148" x="2501900" y="2800350"/>
          <p14:tracePt t="165149" x="2501900" y="2794000"/>
          <p14:tracePt t="165165" x="2501900" y="2787650"/>
          <p14:tracePt t="165228" x="2501900" y="2781300"/>
          <p14:tracePt t="165244" x="2508250" y="2774950"/>
          <p14:tracePt t="165260" x="2508250" y="2768600"/>
          <p14:tracePt t="165284" x="2508250" y="2762250"/>
          <p14:tracePt t="165292" x="2508250" y="2755900"/>
          <p14:tracePt t="165308" x="2514600" y="2749550"/>
          <p14:tracePt t="165348" x="2514600" y="2743200"/>
          <p14:tracePt t="165364" x="2514600" y="2736850"/>
          <p14:tracePt t="165388" x="2514600" y="2730500"/>
          <p14:tracePt t="165404" x="2514600" y="2724150"/>
          <p14:tracePt t="165412" x="2514600" y="2717800"/>
          <p14:tracePt t="165444" x="2514600" y="2711450"/>
          <p14:tracePt t="165452" x="2514600" y="2705100"/>
          <p14:tracePt t="165476" x="2508250" y="2698750"/>
          <p14:tracePt t="165492" x="2508250" y="2692400"/>
          <p14:tracePt t="165508" x="2508250" y="2686050"/>
          <p14:tracePt t="165516" x="2508250" y="2679700"/>
          <p14:tracePt t="165516" x="2501900" y="2679700"/>
          <p14:tracePt t="165531" x="2495550" y="2673350"/>
          <p14:tracePt t="165580" x="2495550" y="2667000"/>
          <p14:tracePt t="165596" x="2489200" y="2667000"/>
          <p14:tracePt t="165620" x="2482850" y="2667000"/>
          <p14:tracePt t="165628" x="2476500" y="2660650"/>
          <p14:tracePt t="165633" x="2470150" y="2654300"/>
          <p14:tracePt t="165649" x="2463800" y="2647950"/>
          <p14:tracePt t="165665" x="2457450" y="2647950"/>
          <p14:tracePt t="165682" x="2438400" y="2641600"/>
          <p14:tracePt t="165698" x="2419350" y="2635250"/>
          <p14:tracePt t="165698" x="2419350" y="2628900"/>
          <p14:tracePt t="165732" x="2413000" y="2628900"/>
          <p14:tracePt t="165748" x="2406650" y="2622550"/>
          <p14:tracePt t="165765" x="2393950" y="2622550"/>
          <p14:tracePt t="165781" x="2387600" y="2622550"/>
          <p14:tracePt t="165799" x="2368550" y="2622550"/>
          <p14:tracePt t="165815" x="2362200" y="2622550"/>
          <p14:tracePt t="165831" x="2349500" y="2622550"/>
          <p14:tracePt t="165868" x="2343150" y="2622550"/>
          <p14:tracePt t="165881" x="2336800" y="2622550"/>
          <p14:tracePt t="165882" x="2330450" y="2622550"/>
          <p14:tracePt t="165898" x="2311400" y="2622550"/>
          <p14:tracePt t="165915" x="2305050" y="2622550"/>
          <p14:tracePt t="165931" x="2298700" y="2622550"/>
          <p14:tracePt t="165949" x="2292350" y="2622550"/>
          <p14:tracePt t="165965" x="2286000" y="2622550"/>
          <p14:tracePt t="165981" x="2279650" y="2622550"/>
          <p14:tracePt t="165998" x="2273300" y="2622550"/>
          <p14:tracePt t="166015" x="2260600" y="2622550"/>
          <p14:tracePt t="166052" x="2254250" y="2622550"/>
          <p14:tracePt t="166068" x="2247900" y="2622550"/>
          <p14:tracePt t="166084" x="2247900" y="2628900"/>
          <p14:tracePt t="166100" x="2241550" y="2628900"/>
          <p14:tracePt t="166115" x="2235200" y="2628900"/>
          <p14:tracePt t="166115" x="2235200" y="2635250"/>
          <p14:tracePt t="166131" x="2228850" y="2635250"/>
          <p14:tracePt t="166132" x="2222500" y="2635250"/>
          <p14:tracePt t="166148" x="2216150" y="2641600"/>
          <p14:tracePt t="166165" x="2209800" y="2641600"/>
          <p14:tracePt t="166204" x="2209800" y="2647950"/>
          <p14:tracePt t="166228" x="2203450" y="2647950"/>
          <p14:tracePt t="166228" x="2197100" y="2654300"/>
          <p14:tracePt t="166268" x="2190750" y="2654300"/>
          <p14:tracePt t="166272" x="2190750" y="2660650"/>
          <p14:tracePt t="166284" x="2190750" y="2667000"/>
          <p14:tracePt t="166284" x="2184400" y="2667000"/>
          <p14:tracePt t="166298" x="2184400" y="2673350"/>
          <p14:tracePt t="166340" x="2178050" y="2679700"/>
          <p14:tracePt t="166351" x="2178050" y="2686050"/>
          <p14:tracePt t="166372" x="2178050" y="2692400"/>
          <p14:tracePt t="166382" x="2171700" y="2692400"/>
          <p14:tracePt t="166404" x="2171700" y="2698750"/>
          <p14:tracePt t="166428" x="2171700" y="2705100"/>
          <p14:tracePt t="166460" x="2171700" y="2711450"/>
          <p14:tracePt t="166500" x="2171700" y="2717800"/>
          <p14:tracePt t="166516" x="2171700" y="2724150"/>
          <p14:tracePt t="166532" x="2171700" y="2730500"/>
          <p14:tracePt t="166533" x="2171700" y="2736850"/>
          <p14:tracePt t="166548" x="2171700" y="2743200"/>
          <p14:tracePt t="166596" x="2171700" y="2749550"/>
          <p14:tracePt t="166644" x="2171700" y="2755900"/>
          <p14:tracePt t="166668" x="2171700" y="2762250"/>
          <p14:tracePt t="166676" x="2171700" y="2768600"/>
          <p14:tracePt t="166700" x="2171700" y="2774950"/>
          <p14:tracePt t="166748" x="2171700" y="2781300"/>
          <p14:tracePt t="166764" x="2178050" y="2787650"/>
          <p14:tracePt t="166788" x="2178050" y="2794000"/>
          <p14:tracePt t="166812" x="2184400" y="2794000"/>
          <p14:tracePt t="166836" x="2184400" y="2800350"/>
          <p14:tracePt t="166868" x="2190750" y="2806700"/>
          <p14:tracePt t="166884" x="2197100" y="2806700"/>
          <p14:tracePt t="166892" x="2203450" y="2813050"/>
          <p14:tracePt t="166898" x="2203450" y="2819400"/>
          <p14:tracePt t="166916" x="2222500" y="2825750"/>
          <p14:tracePt t="166932" x="2235200" y="2832100"/>
          <p14:tracePt t="166948" x="2241550" y="2838450"/>
          <p14:tracePt t="166965" x="2254250" y="2844800"/>
          <p14:tracePt t="166981" x="2260600" y="2851150"/>
          <p14:tracePt t="166999" x="2266950" y="2851150"/>
          <p14:tracePt t="167015" x="2279650" y="2851150"/>
          <p14:tracePt t="167031" x="2286000" y="2851150"/>
          <p14:tracePt t="167049" x="2298700" y="2851150"/>
          <p14:tracePt t="167065" x="2317750" y="2851150"/>
          <p14:tracePt t="167082" x="2330450" y="2851150"/>
          <p14:tracePt t="167098" x="2349500" y="2851150"/>
          <p14:tracePt t="167115" x="2362200" y="2857500"/>
          <p14:tracePt t="167115" x="2368550" y="2857500"/>
          <p14:tracePt t="167132" x="2374900" y="2857500"/>
          <p14:tracePt t="167148" x="2381250" y="2857500"/>
          <p14:tracePt t="167165" x="2400300" y="2857500"/>
          <p14:tracePt t="167181" x="2406650" y="2857500"/>
          <p14:tracePt t="167198" x="2419350" y="2857500"/>
          <p14:tracePt t="167215" x="2432050" y="2857500"/>
          <p14:tracePt t="167231" x="2438400" y="2857500"/>
          <p14:tracePt t="167249" x="2451100" y="2857500"/>
          <p14:tracePt t="167265" x="2457450" y="2857500"/>
          <p14:tracePt t="167282" x="2463800" y="2857500"/>
          <p14:tracePt t="167298" x="2470150" y="2857500"/>
          <p14:tracePt t="167315" x="2482850" y="2851150"/>
          <p14:tracePt t="167315" x="2489200" y="2851150"/>
          <p14:tracePt t="167332" x="2501900" y="2838450"/>
          <p14:tracePt t="167348" x="2508250" y="2832100"/>
          <p14:tracePt t="167365" x="2520950" y="2825750"/>
          <p14:tracePt t="167381" x="2527300" y="2813050"/>
          <p14:tracePt t="167398" x="2540000" y="2781300"/>
          <p14:tracePt t="167415" x="2552700" y="2768600"/>
          <p14:tracePt t="167431" x="2552700" y="2762250"/>
          <p14:tracePt t="167448" x="2559050" y="2749550"/>
          <p14:tracePt t="167465" x="2565400" y="2743200"/>
          <p14:tracePt t="167482" x="2571750" y="2730500"/>
          <p14:tracePt t="167498" x="2571750" y="2724150"/>
          <p14:tracePt t="167515" x="2571750" y="2717800"/>
          <p14:tracePt t="167556" x="2571750" y="2711450"/>
          <p14:tracePt t="167860" x="2571750" y="2717800"/>
          <p14:tracePt t="167868" x="2584450" y="2717800"/>
          <p14:tracePt t="167876" x="2590800" y="2724150"/>
          <p14:tracePt t="167883" x="2603500" y="2730500"/>
          <p14:tracePt t="167898" x="2609850" y="2736850"/>
          <p14:tracePt t="167964" x="2616200" y="2736850"/>
          <p14:tracePt t="167972" x="2622550" y="2736850"/>
          <p14:tracePt t="167988" x="2622550" y="2730500"/>
          <p14:tracePt t="167996" x="2622550" y="2724150"/>
          <p14:tracePt t="168020" x="2628900" y="2717800"/>
          <p14:tracePt t="168027" x="2628900" y="2711450"/>
          <p14:tracePt t="168048" x="2635250" y="2705100"/>
          <p14:tracePt t="168049" x="2635250" y="2692400"/>
          <p14:tracePt t="168064" x="2635250" y="2686050"/>
          <p14:tracePt t="168100" x="2641600" y="2679700"/>
          <p14:tracePt t="168116" x="2641600" y="2673350"/>
          <p14:tracePt t="168133" x="2641600" y="2667000"/>
          <p14:tracePt t="168156" x="2641600" y="2654300"/>
          <p14:tracePt t="168165" x="2641600" y="2647950"/>
          <p14:tracePt t="168174" x="2641600" y="2641600"/>
          <p14:tracePt t="168181" x="2641600" y="2628900"/>
          <p14:tracePt t="168198" x="2641600" y="2622550"/>
          <p14:tracePt t="168215" x="2641600" y="2616200"/>
          <p14:tracePt t="168252" x="2641600" y="2609850"/>
          <p14:tracePt t="168316" x="2635250" y="2603500"/>
          <p14:tracePt t="168347" x="2628900" y="2597150"/>
          <p14:tracePt t="168356" x="2622550" y="2597150"/>
          <p14:tracePt t="168365" x="2616200" y="2597150"/>
          <p14:tracePt t="168373" x="2609850" y="2597150"/>
          <p14:tracePt t="168381" x="2597150" y="2597150"/>
          <p14:tracePt t="168398" x="2590800" y="2597150"/>
          <p14:tracePt t="168415" x="2584450" y="2597150"/>
          <p14:tracePt t="168452" x="2578100" y="2597150"/>
          <p14:tracePt t="168453" x="2571750" y="2597150"/>
          <p14:tracePt t="168465" x="2565400" y="2597150"/>
          <p14:tracePt t="168481" x="2552700" y="2597150"/>
          <p14:tracePt t="168498" x="2546350" y="2603500"/>
          <p14:tracePt t="168514" x="2540000" y="2609850"/>
          <p14:tracePt t="168531" x="2527300" y="2622550"/>
          <p14:tracePt t="168548" x="2520950" y="2628900"/>
          <p14:tracePt t="168565" x="2514600" y="2635250"/>
          <p14:tracePt t="168582" x="2514600" y="2641600"/>
          <p14:tracePt t="168598" x="2508250" y="2647950"/>
          <p14:tracePt t="168636" x="2508250" y="2654300"/>
          <p14:tracePt t="168648" x="2501900" y="2654300"/>
          <p14:tracePt t="168652" x="2501900" y="2667000"/>
          <p14:tracePt t="168665" x="2501900" y="2673350"/>
          <p14:tracePt t="168681" x="2501900" y="2686050"/>
          <p14:tracePt t="168698" x="2501900" y="2698750"/>
          <p14:tracePt t="168731" x="2501900" y="2711450"/>
          <p14:tracePt t="168748" x="2501900" y="2717800"/>
          <p14:tracePt t="168765" x="2501900" y="2724150"/>
          <p14:tracePt t="168782" x="2501900" y="2743200"/>
          <p14:tracePt t="168798" x="2501900" y="2749550"/>
          <p14:tracePt t="168815" x="2508250" y="2755900"/>
          <p14:tracePt t="168831" x="2514600" y="2762250"/>
          <p14:tracePt t="168848" x="2520950" y="2774950"/>
          <p14:tracePt t="168865" x="2527300" y="2774950"/>
          <p14:tracePt t="168881" x="2527300" y="2781300"/>
          <p14:tracePt t="168916" x="2527300" y="2787650"/>
          <p14:tracePt t="168916" x="2527300" y="2794000"/>
          <p14:tracePt t="168931" x="2540000" y="2800350"/>
          <p14:tracePt t="168948" x="2540000" y="2806700"/>
          <p14:tracePt t="168964" x="2546350" y="2806700"/>
          <p14:tracePt t="168982" x="2552700" y="2806700"/>
          <p14:tracePt t="168998" x="2559050" y="2813050"/>
          <p14:tracePt t="169044" x="2565400" y="2819400"/>
          <p14:tracePt t="169060" x="2571750" y="2825750"/>
          <p14:tracePt t="169068" x="2578100" y="2825750"/>
          <p14:tracePt t="169076" x="2584450" y="2825750"/>
          <p14:tracePt t="169084" x="2597150" y="2825750"/>
          <p14:tracePt t="169098" x="2603500" y="2832100"/>
          <p14:tracePt t="169114" x="2616200" y="2838450"/>
          <p14:tracePt t="169131" x="2635250" y="2844800"/>
          <p14:tracePt t="169149" x="2641600" y="2844800"/>
          <p14:tracePt t="169165" x="2647950" y="2844800"/>
          <p14:tracePt t="169181" x="2667000" y="2844800"/>
          <p14:tracePt t="169198" x="2679700" y="2844800"/>
          <p14:tracePt t="169214" x="2692400" y="2844800"/>
          <p14:tracePt t="169232" x="2717800" y="2851150"/>
          <p14:tracePt t="169248" x="2730500" y="2851150"/>
          <p14:tracePt t="169265" x="2749550" y="2851150"/>
          <p14:tracePt t="169281" x="2781300" y="2863850"/>
          <p14:tracePt t="169298" x="2813050" y="2863850"/>
          <p14:tracePt t="169314" x="2844800" y="2870200"/>
          <p14:tracePt t="169331" x="2882900" y="2876550"/>
          <p14:tracePt t="169348" x="2908300" y="2882900"/>
          <p14:tracePt t="169364" x="2940050" y="2889250"/>
          <p14:tracePt t="169382" x="2959100" y="2895600"/>
          <p14:tracePt t="169398" x="2984500" y="2895600"/>
          <p14:tracePt t="169415" x="3009900" y="2901950"/>
          <p14:tracePt t="169432" x="3035300" y="2901950"/>
          <p14:tracePt t="169448" x="3067050" y="2908300"/>
          <p14:tracePt t="169465" x="3092450" y="2908300"/>
          <p14:tracePt t="169481" x="3105150" y="2908300"/>
          <p14:tracePt t="169498" x="3130550" y="2914650"/>
          <p14:tracePt t="169515" x="3149600" y="2927350"/>
          <p14:tracePt t="169531" x="3181350" y="2933700"/>
          <p14:tracePt t="169549" x="3206750" y="2940050"/>
          <p14:tracePt t="169565" x="3225800" y="2952750"/>
          <p14:tracePt t="169581" x="3251200" y="2952750"/>
          <p14:tracePt t="169599" x="3263900" y="2952750"/>
          <p14:tracePt t="169614" x="3282950" y="2952750"/>
          <p14:tracePt t="169632" x="3302000" y="2952750"/>
          <p14:tracePt t="169648" x="3327400" y="2952750"/>
          <p14:tracePt t="169665" x="3340100" y="2952750"/>
          <p14:tracePt t="169682" x="3352800" y="2952750"/>
          <p14:tracePt t="169698" x="3371850" y="2952750"/>
          <p14:tracePt t="169732" x="3378200" y="2952750"/>
          <p14:tracePt t="169732" x="3384550" y="2952750"/>
          <p14:tracePt t="169747" x="3390900" y="2952750"/>
          <p14:tracePt t="169747" x="3397250" y="2952750"/>
          <p14:tracePt t="169764" x="3403600" y="2946400"/>
          <p14:tracePt t="169781" x="3422650" y="2946400"/>
          <p14:tracePt t="169798" x="3422650" y="2940050"/>
          <p14:tracePt t="169814" x="3435350" y="2933700"/>
          <p14:tracePt t="169852" x="3435350" y="2927350"/>
          <p14:tracePt t="169876" x="3441700" y="2927350"/>
          <p14:tracePt t="169892" x="3441700" y="2921000"/>
          <p14:tracePt t="169916" x="3448050" y="2914650"/>
          <p14:tracePt t="169948" x="3448050" y="2908300"/>
          <p14:tracePt t="169957" x="3448050" y="2901950"/>
          <p14:tracePt t="169974" x="3448050" y="2895600"/>
          <p14:tracePt t="169983" x="3448050" y="2889250"/>
          <p14:tracePt t="169998" x="3448050" y="2882900"/>
          <p14:tracePt t="169998" x="3448050" y="2870200"/>
          <p14:tracePt t="170014" x="3448050" y="2863850"/>
          <p14:tracePt t="170068" x="3448050" y="2857500"/>
          <p14:tracePt t="170084" x="3448050" y="2851150"/>
          <p14:tracePt t="170092" x="3448050" y="2844800"/>
          <p14:tracePt t="170108" x="3448050" y="2838450"/>
          <p14:tracePt t="170124" x="3448050" y="2832100"/>
          <p14:tracePt t="170132" x="3448050" y="2825750"/>
          <p14:tracePt t="170156" x="3448050" y="2819400"/>
          <p14:tracePt t="170164" x="3448050" y="2813050"/>
          <p14:tracePt t="170181" x="3448050" y="2806700"/>
          <p14:tracePt t="170181" x="3448050" y="2800350"/>
          <p14:tracePt t="170198" x="3448050" y="2781300"/>
          <p14:tracePt t="170214" x="3448050" y="2768600"/>
          <p14:tracePt t="170232" x="3448050" y="2749550"/>
          <p14:tracePt t="170248" x="3448050" y="2743200"/>
          <p14:tracePt t="170265" x="3448050" y="2736850"/>
          <p14:tracePt t="170281" x="3441700" y="2730500"/>
          <p14:tracePt t="170298" x="3435350" y="2717800"/>
          <p14:tracePt t="170315" x="3435350" y="2711450"/>
          <p14:tracePt t="170331" x="3422650" y="2698750"/>
          <p14:tracePt t="170348" x="3416300" y="2692400"/>
          <p14:tracePt t="170364" x="3409950" y="2692400"/>
          <p14:tracePt t="170381" x="3409950" y="2686050"/>
          <p14:tracePt t="170398" x="3409950" y="2679700"/>
          <p14:tracePt t="170414" x="3403600" y="2679700"/>
          <p14:tracePt t="170432" x="3397250" y="2679700"/>
          <p14:tracePt t="170448" x="3390900" y="2673350"/>
          <p14:tracePt t="170483" x="3390900" y="2667000"/>
          <p14:tracePt t="170498" x="3384550" y="2667000"/>
          <p14:tracePt t="170500" x="3378200" y="2660650"/>
          <p14:tracePt t="170515" x="3371850" y="2654300"/>
          <p14:tracePt t="170531" x="3359150" y="2647950"/>
          <p14:tracePt t="170548" x="3346450" y="2641600"/>
          <p14:tracePt t="170564" x="3333750" y="2641600"/>
          <p14:tracePt t="170581" x="3321050" y="2635250"/>
          <p14:tracePt t="170598" x="3308350" y="2628900"/>
          <p14:tracePt t="170614" x="3289300" y="2622550"/>
          <p14:tracePt t="170631" x="3263900" y="2622550"/>
          <p14:tracePt t="170648" x="3251200" y="2622550"/>
          <p14:tracePt t="170664" x="3232150" y="2622550"/>
          <p14:tracePt t="170681" x="3213100" y="2622550"/>
          <p14:tracePt t="170698" x="3181350" y="2622550"/>
          <p14:tracePt t="170732" x="3162300" y="2622550"/>
          <p14:tracePt t="170748" x="3136900" y="2622550"/>
          <p14:tracePt t="170764" x="3111500" y="2622550"/>
          <p14:tracePt t="170781" x="3098800" y="2622550"/>
          <p14:tracePt t="170798" x="3086100" y="2622550"/>
          <p14:tracePt t="170814" x="3067050" y="2622550"/>
          <p14:tracePt t="170832" x="3060700" y="2622550"/>
          <p14:tracePt t="170848" x="3041650" y="2616200"/>
          <p14:tracePt t="170864" x="3016250" y="2609850"/>
          <p14:tracePt t="170882" x="2990850" y="2603500"/>
          <p14:tracePt t="170898" x="2959100" y="2603500"/>
          <p14:tracePt t="170915" x="2940050" y="2603500"/>
          <p14:tracePt t="170931" x="2901950" y="2603500"/>
          <p14:tracePt t="170948" x="2876550" y="2603500"/>
          <p14:tracePt t="170964" x="2851150" y="2603500"/>
          <p14:tracePt t="170981" x="2825750" y="2603500"/>
          <p14:tracePt t="170998" x="2800350" y="2597150"/>
          <p14:tracePt t="171014" x="2768600" y="2597150"/>
          <p14:tracePt t="171032" x="2736850" y="2597150"/>
          <p14:tracePt t="171048" x="2705100" y="2590800"/>
          <p14:tracePt t="171064" x="2686050" y="2590800"/>
          <p14:tracePt t="171081" x="2667000" y="2590800"/>
          <p14:tracePt t="171097" x="2647950" y="2590800"/>
          <p14:tracePt t="171115" x="2635250" y="2590800"/>
          <p14:tracePt t="171131" x="2622550" y="2590800"/>
          <p14:tracePt t="171148" x="2616200" y="2590800"/>
          <p14:tracePt t="171165" x="2603500" y="2590800"/>
          <p14:tracePt t="171181" x="2597150" y="2590800"/>
          <p14:tracePt t="171220" x="2590800" y="2590800"/>
          <p14:tracePt t="171227" x="2584450" y="2590800"/>
          <p14:tracePt t="171231" x="2578100" y="2590800"/>
          <p14:tracePt t="171248" x="2565400" y="2590800"/>
          <p14:tracePt t="171264" x="2559050" y="2590800"/>
          <p14:tracePt t="171324" x="2552700" y="2590800"/>
          <p14:tracePt t="171332" x="2546350" y="2590800"/>
          <p14:tracePt t="171340" x="2546350" y="2597150"/>
          <p14:tracePt t="171348" x="2540000" y="2597150"/>
          <p14:tracePt t="171372" x="2533650" y="2603500"/>
          <p14:tracePt t="171381" x="2527300" y="2603500"/>
          <p14:tracePt t="171398" x="2520950" y="2609850"/>
          <p14:tracePt t="171402" x="2514600" y="2616200"/>
          <p14:tracePt t="171414" x="2508250" y="2616200"/>
          <p14:tracePt t="171431" x="2508250" y="2622550"/>
          <p14:tracePt t="171448" x="2508250" y="2628900"/>
          <p14:tracePt t="171464" x="2508250" y="2635250"/>
          <p14:tracePt t="171481" x="2501900" y="2635250"/>
          <p14:tracePt t="171498" x="2501900" y="2641600"/>
          <p14:tracePt t="171514" x="2501900" y="2654300"/>
          <p14:tracePt t="171531" x="2501900" y="2660650"/>
          <p14:tracePt t="171548" x="2501900" y="2667000"/>
          <p14:tracePt t="171564" x="2501900" y="2673350"/>
          <p14:tracePt t="171581" x="2501900" y="2686050"/>
          <p14:tracePt t="171598" x="2501900" y="2692400"/>
          <p14:tracePt t="171614" x="2501900" y="2705100"/>
          <p14:tracePt t="171631" x="2501900" y="2711450"/>
          <p14:tracePt t="171648" x="2501900" y="2724150"/>
          <p14:tracePt t="171664" x="2495550" y="2736850"/>
          <p14:tracePt t="171681" x="2495550" y="2743200"/>
          <p14:tracePt t="171698" x="2495550" y="2755900"/>
          <p14:tracePt t="171698" x="2495550" y="2768600"/>
          <p14:tracePt t="171732" x="2495550" y="2781300"/>
          <p14:tracePt t="171748" x="2495550" y="2787650"/>
          <p14:tracePt t="171765" x="2495550" y="2800350"/>
          <p14:tracePt t="171781" x="2495550" y="2806700"/>
          <p14:tracePt t="171798" x="2495550" y="2813050"/>
          <p14:tracePt t="171816" x="2495550" y="2825750"/>
          <p14:tracePt t="171832" x="2495550" y="2838450"/>
          <p14:tracePt t="171849" x="2495550" y="2851150"/>
          <p14:tracePt t="171865" x="2495550" y="2870200"/>
          <p14:tracePt t="171882" x="2495550" y="2876550"/>
          <p14:tracePt t="171899" x="2495550" y="2889250"/>
          <p14:tracePt t="171948" x="2489200" y="2889250"/>
          <p14:tracePt t="171973" x="2489200" y="2895600"/>
          <p14:tracePt t="172085" x="2495550" y="2895600"/>
          <p14:tracePt t="172101" x="2501900" y="2895600"/>
          <p14:tracePt t="172116" x="2514600" y="2895600"/>
          <p14:tracePt t="172125" x="2520950" y="2895600"/>
          <p14:tracePt t="172133" x="2527300" y="2895600"/>
          <p14:tracePt t="172133" x="2565400" y="2895600"/>
          <p14:tracePt t="172148" x="2597150" y="2895600"/>
          <p14:tracePt t="172165" x="2647950" y="2895600"/>
          <p14:tracePt t="172182" x="2698750" y="2895600"/>
          <p14:tracePt t="172198" x="2743200" y="2895600"/>
          <p14:tracePt t="172216" x="2794000" y="2901950"/>
          <p14:tracePt t="172232" x="2863850" y="2901950"/>
          <p14:tracePt t="172249" x="2933700" y="2921000"/>
          <p14:tracePt t="172265" x="2990850" y="2927350"/>
          <p14:tracePt t="172282" x="3067050" y="2927350"/>
          <p14:tracePt t="172299" x="3136900" y="2927350"/>
          <p14:tracePt t="172315" x="3194050" y="2927350"/>
          <p14:tracePt t="172315" x="3219450" y="2927350"/>
          <p14:tracePt t="172333" x="3263900" y="2927350"/>
          <p14:tracePt t="172348" x="3314700" y="2927350"/>
          <p14:tracePt t="172365" x="3352800" y="2927350"/>
          <p14:tracePt t="172383" x="3390900" y="2927350"/>
          <p14:tracePt t="172399" x="3416300" y="2927350"/>
          <p14:tracePt t="172416" x="3435350" y="2927350"/>
          <p14:tracePt t="172432" x="3448050" y="2927350"/>
          <p14:tracePt t="172449" x="3454400" y="2927350"/>
          <p14:tracePt t="172668" x="3448050" y="2927350"/>
          <p14:tracePt t="172684" x="3441700" y="2927350"/>
          <p14:tracePt t="172692" x="3435350" y="2927350"/>
          <p14:tracePt t="172699" x="3378200" y="2927350"/>
          <p14:tracePt t="172733" x="3352800" y="2927350"/>
          <p14:tracePt t="172733" x="3327400" y="2927350"/>
          <p14:tracePt t="172747" x="3282950" y="2927350"/>
          <p14:tracePt t="172764" x="3232150" y="2927350"/>
          <p14:tracePt t="172764" x="3206750" y="2927350"/>
          <p14:tracePt t="172780" x="3168650" y="2927350"/>
          <p14:tracePt t="172797" x="3117850" y="2921000"/>
          <p14:tracePt t="172813" x="3067050" y="2914650"/>
          <p14:tracePt t="172830" x="3016250" y="2895600"/>
          <p14:tracePt t="172846" x="2965450" y="2876550"/>
          <p14:tracePt t="172864" x="2921000" y="2863850"/>
          <p14:tracePt t="172880" x="2895600" y="2844800"/>
          <p14:tracePt t="172897" x="2870200" y="2844800"/>
          <p14:tracePt t="172915" x="2851150" y="2838450"/>
          <p14:tracePt t="172930" x="2844800" y="2838450"/>
          <p14:tracePt t="172948" x="2825750" y="2838450"/>
          <p14:tracePt t="172965" x="2806700" y="2838450"/>
          <p14:tracePt t="172981" x="2787650" y="2838450"/>
          <p14:tracePt t="172997" x="2774950" y="2838450"/>
          <p14:tracePt t="173015" x="2762250" y="2838450"/>
          <p14:tracePt t="173031" x="2749550" y="2838450"/>
          <p14:tracePt t="173047" x="2730500" y="2838450"/>
          <p14:tracePt t="173065" x="2724150" y="2838450"/>
          <p14:tracePt t="173081" x="2711450" y="2838450"/>
          <p14:tracePt t="173133" x="2705100" y="2838450"/>
          <p14:tracePt t="173181" x="2698750" y="2838450"/>
          <p14:tracePt t="173245" x="2692400" y="2838450"/>
          <p14:tracePt t="173333" x="2692400" y="2844800"/>
          <p14:tracePt t="173356" x="2692400" y="2857500"/>
          <p14:tracePt t="173375" x="2692400" y="2863850"/>
          <p14:tracePt t="173388" x="2692400" y="2870200"/>
          <p14:tracePt t="173508" x="2686050" y="2870200"/>
          <p14:tracePt t="173516" x="2679700" y="2870200"/>
          <p14:tracePt t="173524" x="2673350" y="2857500"/>
          <p14:tracePt t="173532" x="2622550" y="2813050"/>
          <p14:tracePt t="173549" x="2603500" y="2794000"/>
          <p14:tracePt t="173565" x="2584450" y="2774950"/>
          <p14:tracePt t="173582" x="2578100" y="2762250"/>
          <p14:tracePt t="173599" x="2578100" y="2743200"/>
          <p14:tracePt t="173636" x="2578100" y="2730500"/>
          <p14:tracePt t="173644" x="2578100" y="2724150"/>
          <p14:tracePt t="173668" x="2578100" y="2717800"/>
          <p14:tracePt t="173692" x="2578100" y="2711450"/>
          <p14:tracePt t="173699" x="2578100" y="2705100"/>
          <p14:tracePt t="173740" x="2578100" y="2698750"/>
          <p14:tracePt t="173742" x="2584450" y="2698750"/>
          <p14:tracePt t="173748" x="2584450" y="2692400"/>
          <p14:tracePt t="173788" x="2584450" y="2686050"/>
          <p14:tracePt t="173932" x="2590800" y="2686050"/>
          <p14:tracePt t="173965" x="2597150" y="2686050"/>
          <p14:tracePt t="173997" x="2603500" y="2686050"/>
          <p14:tracePt t="174004" x="2609850" y="2679700"/>
          <p14:tracePt t="174012" x="2616200" y="2679700"/>
          <p14:tracePt t="174022" x="2622550" y="2679700"/>
          <p14:tracePt t="174032" x="2628900" y="2679700"/>
          <p14:tracePt t="174077" x="2635250" y="2679700"/>
          <p14:tracePt t="174100" x="2641600" y="2679700"/>
          <p14:tracePt t="174116" x="2647950" y="2679700"/>
          <p14:tracePt t="174252" x="2654300" y="2679700"/>
          <p14:tracePt t="174276" x="2660650" y="2679700"/>
          <p14:tracePt t="174293" x="2667000" y="2679700"/>
          <p14:tracePt t="174316" x="2673350" y="2679700"/>
          <p14:tracePt t="174324" x="2679700" y="2679700"/>
          <p14:tracePt t="174341" x="2686050" y="2679700"/>
          <p14:tracePt t="174349" x="2692400" y="2679700"/>
          <p14:tracePt t="174350" x="2711450" y="2679700"/>
          <p14:tracePt t="174365" x="2724150" y="2679700"/>
          <p14:tracePt t="174382" x="2755900" y="2679700"/>
          <p14:tracePt t="174399" x="2787650" y="2679700"/>
          <p14:tracePt t="174415" x="2832100" y="2679700"/>
          <p14:tracePt t="174432" x="2876550" y="2686050"/>
          <p14:tracePt t="174448" x="2901950" y="2686050"/>
          <p14:tracePt t="174465" x="2921000" y="2686050"/>
          <p14:tracePt t="174482" x="2940050" y="2686050"/>
          <p14:tracePt t="174516" x="2946400" y="2686050"/>
          <p14:tracePt t="174541" x="2952750" y="2686050"/>
          <p14:tracePt t="174564" x="2959100" y="2686050"/>
          <p14:tracePt t="174575" x="2965450" y="2686050"/>
          <p14:tracePt t="174580" x="2971800" y="2686050"/>
          <p14:tracePt t="174588" x="2978150" y="2686050"/>
          <p14:tracePt t="174599" x="2984500" y="2679700"/>
          <p14:tracePt t="174615" x="2990850" y="2679700"/>
          <p14:tracePt t="174669" x="2997200" y="2679700"/>
          <p14:tracePt t="174676" x="3003550" y="2679700"/>
          <p14:tracePt t="174684" x="3003550" y="2673350"/>
          <p14:tracePt t="174716" x="3003550" y="2667000"/>
          <p14:tracePt t="174764" x="3009900" y="2667000"/>
          <p14:tracePt t="175244" x="3003550" y="2667000"/>
          <p14:tracePt t="175252" x="2997200" y="2667000"/>
          <p14:tracePt t="175260" x="2990850" y="2673350"/>
          <p14:tracePt t="175268" x="2959100" y="2686050"/>
          <p14:tracePt t="175282" x="2908300" y="2705100"/>
          <p14:tracePt t="175298" x="2863850" y="2717800"/>
          <p14:tracePt t="175315" x="2832100" y="2717800"/>
          <p14:tracePt t="175332" x="2794000" y="2717800"/>
          <p14:tracePt t="175349" x="2762250" y="2717800"/>
          <p14:tracePt t="175366" x="2749550" y="2717800"/>
          <p14:tracePt t="175382" x="2730500" y="2717800"/>
          <p14:tracePt t="175399" x="2717800" y="2724150"/>
          <p14:tracePt t="175415" x="2705100" y="2730500"/>
          <p14:tracePt t="175432" x="2698750" y="2730500"/>
          <p14:tracePt t="175448" x="2692400" y="2730500"/>
          <p14:tracePt t="175548" x="2686050" y="2724150"/>
          <p14:tracePt t="175572" x="2679700" y="2724150"/>
          <p14:tracePt t="175612" x="2673350" y="2724150"/>
          <p14:tracePt t="175624" x="2667000" y="2724150"/>
          <p14:tracePt t="175628" x="2660650" y="2717800"/>
          <p14:tracePt t="175660" x="2654300" y="2711450"/>
          <p14:tracePt t="175668" x="2647950" y="2711450"/>
          <p14:tracePt t="175684" x="2641600" y="2711450"/>
          <p14:tracePt t="175700" x="2641600" y="2705100"/>
          <p14:tracePt t="175711" x="2635250" y="2705100"/>
          <p14:tracePt t="175732" x="2628900" y="2692400"/>
          <p14:tracePt t="175884" x="2622550" y="2692400"/>
          <p14:tracePt t="175900" x="2616200" y="2692400"/>
          <p14:tracePt t="175924" x="2609850" y="2692400"/>
          <p14:tracePt t="176028" x="2609850" y="2686050"/>
          <p14:tracePt t="176035" x="2616200" y="2686050"/>
          <p14:tracePt t="176052" x="2622550" y="2679700"/>
          <p14:tracePt t="176077" x="2635250" y="2673350"/>
          <p14:tracePt t="176084" x="2641600" y="2673350"/>
          <p14:tracePt t="176100" x="2660650" y="2673350"/>
          <p14:tracePt t="176117" x="2667000" y="2673350"/>
          <p14:tracePt t="176117" x="2673350" y="2673350"/>
          <p14:tracePt t="176132" x="2698750" y="2673350"/>
          <p14:tracePt t="176149" x="2705100" y="2673350"/>
          <p14:tracePt t="176165" x="2717800" y="2679700"/>
          <p14:tracePt t="176182" x="2724150" y="2679700"/>
          <p14:tracePt t="176199" x="2724150" y="2686050"/>
          <p14:tracePt t="176215" x="2724150" y="2698750"/>
          <p14:tracePt t="176232" x="2724150" y="2705100"/>
          <p14:tracePt t="176249" x="2724150" y="2717800"/>
          <p14:tracePt t="176265" x="2724150" y="2736850"/>
          <p14:tracePt t="176282" x="2724150" y="2749550"/>
          <p14:tracePt t="176298" x="2717800" y="2755900"/>
          <p14:tracePt t="176428" x="2724150" y="2749550"/>
          <p14:tracePt t="176441" x="2730500" y="2749550"/>
          <p14:tracePt t="176442" x="2743200" y="2743200"/>
          <p14:tracePt t="176448" x="2768600" y="2730500"/>
          <p14:tracePt t="176465" x="2794000" y="2717800"/>
          <p14:tracePt t="176482" x="2832100" y="2698750"/>
          <p14:tracePt t="176498" x="2857500" y="2698750"/>
          <p14:tracePt t="176516" x="2876550" y="2698750"/>
          <p14:tracePt t="176531" x="2895600" y="2698750"/>
          <p14:tracePt t="176548" x="2901950" y="2698750"/>
          <p14:tracePt t="176628" x="2901950" y="2705100"/>
          <p14:tracePt t="176644" x="2901950" y="2711450"/>
          <p14:tracePt t="176652" x="2901950" y="2717800"/>
          <p14:tracePt t="176660" x="2895600" y="2724150"/>
          <p14:tracePt t="176676" x="2889250" y="2730500"/>
          <p14:tracePt t="176682" x="2876550" y="2743200"/>
          <p14:tracePt t="176698" x="2857500" y="2749550"/>
          <p14:tracePt t="176732" x="2857500" y="2755900"/>
          <p14:tracePt t="176828" x="2857500" y="2749550"/>
          <p14:tracePt t="176844" x="2857500" y="2743200"/>
          <p14:tracePt t="176852" x="2857500" y="2724150"/>
          <p14:tracePt t="176860" x="2863850" y="2717800"/>
          <p14:tracePt t="176868" x="2889250" y="2679700"/>
          <p14:tracePt t="176882" x="2908300" y="2641600"/>
          <p14:tracePt t="176898" x="2921000" y="2609850"/>
          <p14:tracePt t="176915" x="2927350" y="2597150"/>
          <p14:tracePt t="176988" x="2921000" y="2603500"/>
          <p14:tracePt t="176996" x="2914650" y="2616200"/>
          <p14:tracePt t="177004" x="2908300" y="2616200"/>
          <p14:tracePt t="177015" x="2901950" y="2628900"/>
          <p14:tracePt t="177020" x="2895600" y="2647950"/>
          <p14:tracePt t="177036" x="2889250" y="2660650"/>
          <p14:tracePt t="177049" x="2889250" y="2673350"/>
          <p14:tracePt t="177065" x="2889250" y="2686050"/>
          <p14:tracePt t="177082" x="2889250" y="2698750"/>
          <p14:tracePt t="177098" x="2876550" y="2717800"/>
          <p14:tracePt t="177115" x="2870200" y="2730500"/>
          <p14:tracePt t="177132" x="2851150" y="2749550"/>
          <p14:tracePt t="177148" x="2838450" y="2749550"/>
          <p14:tracePt t="177188" x="2832100" y="2749550"/>
          <p14:tracePt t="177228" x="2825750" y="2749550"/>
          <p14:tracePt t="177236" x="2819400" y="2749550"/>
          <p14:tracePt t="177252" x="2813050" y="2749550"/>
          <p14:tracePt t="177276" x="2806700" y="2749550"/>
          <p14:tracePt t="177292" x="2800350" y="2749550"/>
          <p14:tracePt t="177372" x="2806700" y="2749550"/>
          <p14:tracePt t="177388" x="2813050" y="2749550"/>
          <p14:tracePt t="177398" x="2825750" y="2749550"/>
          <p14:tracePt t="177404" x="2851150" y="2755900"/>
          <p14:tracePt t="177415" x="2895600" y="2755900"/>
          <p14:tracePt t="177431" x="2933700" y="2755900"/>
          <p14:tracePt t="177449" x="2971800" y="2755900"/>
          <p14:tracePt t="177465" x="2997200" y="2762250"/>
          <p14:tracePt t="177482" x="3009900" y="2762250"/>
          <p14:tracePt t="177532" x="3009900" y="2768600"/>
          <p14:tracePt t="177548" x="3009900" y="2774950"/>
          <p14:tracePt t="177564" x="3003550" y="2774950"/>
          <p14:tracePt t="177588" x="3003550" y="2781300"/>
          <p14:tracePt t="177652" x="3003550" y="2768600"/>
          <p14:tracePt t="177660" x="3003550" y="2762250"/>
          <p14:tracePt t="177668" x="3003550" y="2755900"/>
          <p14:tracePt t="177681" x="3003550" y="2743200"/>
          <p14:tracePt t="177684" x="3028950" y="2717800"/>
          <p14:tracePt t="177699" x="3067050" y="2686050"/>
          <p14:tracePt t="177732" x="3073400" y="2686050"/>
          <p14:tracePt t="177772" x="3079750" y="2686050"/>
          <p14:tracePt t="177788" x="3079750" y="2692400"/>
          <p14:tracePt t="177796" x="3086100" y="2692400"/>
          <p14:tracePt t="177815" x="3086100" y="2717800"/>
          <p14:tracePt t="177816" x="3086100" y="2724150"/>
          <p14:tracePt t="177831" x="3098800" y="2736850"/>
          <p14:tracePt t="177848" x="3105150" y="2749550"/>
          <p14:tracePt t="177865" x="3111500" y="2755900"/>
          <p14:tracePt t="177881" x="3117850" y="2755900"/>
          <p14:tracePt t="177916" x="3124200" y="2755900"/>
          <p14:tracePt t="177956" x="3124200" y="2749550"/>
          <p14:tracePt t="177964" x="3124200" y="2743200"/>
          <p14:tracePt t="177969" x="3124200" y="2736850"/>
          <p14:tracePt t="177982" x="3124200" y="2724150"/>
          <p14:tracePt t="177998" x="3124200" y="2711450"/>
          <p14:tracePt t="178015" x="3124200" y="2705100"/>
          <p14:tracePt t="178031" x="3124200" y="2692400"/>
          <p14:tracePt t="178048" x="3117850" y="2686050"/>
          <p14:tracePt t="178065" x="3111500" y="2686050"/>
          <p14:tracePt t="178082" x="3098800" y="2686050"/>
          <p14:tracePt t="178098" x="3086100" y="2686050"/>
          <p14:tracePt t="178115" x="3067050" y="2717800"/>
          <p14:tracePt t="178132" x="3035300" y="2762250"/>
          <p14:tracePt t="178148" x="3035300" y="2781300"/>
          <p14:tracePt t="178165" x="3035300" y="2794000"/>
          <p14:tracePt t="178182" x="3035300" y="2800350"/>
          <p14:tracePt t="178198" x="3035300" y="2806700"/>
          <p14:tracePt t="178252" x="3041650" y="2806700"/>
          <p14:tracePt t="178260" x="3048000" y="2806700"/>
          <p14:tracePt t="178268" x="3054350" y="2806700"/>
          <p14:tracePt t="178276" x="3067050" y="2806700"/>
          <p14:tracePt t="178284" x="3092450" y="2781300"/>
          <p14:tracePt t="178299" x="3124200" y="2755900"/>
          <p14:tracePt t="178315" x="3149600" y="2717800"/>
          <p14:tracePt t="178315" x="3155950" y="2692400"/>
          <p14:tracePt t="178332" x="3162300" y="2647950"/>
          <p14:tracePt t="178348" x="3162300" y="2635250"/>
          <p14:tracePt t="178365" x="3168650" y="2628900"/>
          <p14:tracePt t="178382" x="3168650" y="2622550"/>
          <p14:tracePt t="178398" x="3175000" y="2622550"/>
          <p14:tracePt t="178436" x="3181350" y="2622550"/>
          <p14:tracePt t="178452" x="3194050" y="2628900"/>
          <p14:tracePt t="178453" x="3200400" y="2647950"/>
          <p14:tracePt t="178465" x="3225800" y="2673350"/>
          <p14:tracePt t="178481" x="3238500" y="2698750"/>
          <p14:tracePt t="178499" x="3244850" y="2730500"/>
          <p14:tracePt t="178515" x="3244850" y="2749550"/>
          <p14:tracePt t="178531" x="3194050" y="2781300"/>
          <p14:tracePt t="178549" x="3155950" y="2787650"/>
          <p14:tracePt t="178565" x="3136900" y="2794000"/>
          <p14:tracePt t="178582" x="3130550" y="2794000"/>
          <p14:tracePt t="178598" x="3130550" y="2787650"/>
          <p14:tracePt t="178615" x="3130550" y="2774950"/>
          <p14:tracePt t="178632" x="3143250" y="2762250"/>
          <p14:tracePt t="178648" x="3149600" y="2749550"/>
          <p14:tracePt t="178665" x="3175000" y="2736850"/>
          <p14:tracePt t="178681" x="3206750" y="2736850"/>
          <p14:tracePt t="178699" x="3276600" y="2736850"/>
          <p14:tracePt t="178731" x="3308350" y="2736850"/>
          <p14:tracePt t="178804" x="3295650" y="2736850"/>
          <p14:tracePt t="178812" x="3270250" y="2736850"/>
          <p14:tracePt t="178815" x="3162300" y="2736850"/>
          <p14:tracePt t="178832" x="2990850" y="2736850"/>
          <p14:tracePt t="178848" x="2806700" y="2724150"/>
          <p14:tracePt t="178865" x="2635250" y="2717800"/>
          <p14:tracePt t="178881" x="2533650" y="2698750"/>
          <p14:tracePt t="178899" x="2489200" y="2692400"/>
          <p14:tracePt t="178915" x="2476500" y="2692400"/>
          <p14:tracePt t="178931" x="2463800" y="2692400"/>
          <p14:tracePt t="178949" x="2457450" y="2692400"/>
          <p14:tracePt t="178965" x="2444750" y="2692400"/>
          <p14:tracePt t="178982" x="2419350" y="2692400"/>
          <p14:tracePt t="178998" x="2413000" y="2698750"/>
          <p14:tracePt t="179015" x="2406650" y="2698750"/>
          <p14:tracePt t="179052" x="2406650" y="2705100"/>
          <p14:tracePt t="179057" x="2400300" y="2705100"/>
          <p14:tracePt t="179065" x="2400300" y="2711450"/>
          <p14:tracePt t="179081" x="2387600" y="2717800"/>
          <p14:tracePt t="179099" x="2387600" y="2730500"/>
          <p14:tracePt t="179115" x="2387600" y="2743200"/>
          <p14:tracePt t="179131" x="2387600" y="2762250"/>
          <p14:tracePt t="179149" x="2387600" y="2768600"/>
          <p14:tracePt t="179165" x="2400300" y="2781300"/>
          <p14:tracePt t="179182" x="2413000" y="2794000"/>
          <p14:tracePt t="179198" x="2425700" y="2806700"/>
          <p14:tracePt t="179215" x="2444750" y="2819400"/>
          <p14:tracePt t="179232" x="2470150" y="2825750"/>
          <p14:tracePt t="179248" x="2489200" y="2838450"/>
          <p14:tracePt t="179265" x="2527300" y="2844800"/>
          <p14:tracePt t="179281" x="2578100" y="2844800"/>
          <p14:tracePt t="179281" x="2603500" y="2844800"/>
          <p14:tracePt t="179300" x="2635250" y="2844800"/>
          <p14:tracePt t="179315" x="2730500" y="2844800"/>
          <p14:tracePt t="179331" x="2857500" y="2851150"/>
          <p14:tracePt t="179349" x="2933700" y="2857500"/>
          <p14:tracePt t="179365" x="3022600" y="2857500"/>
          <p14:tracePt t="179382" x="3111500" y="2857500"/>
          <p14:tracePt t="179398" x="3206750" y="2857500"/>
          <p14:tracePt t="179415" x="3289300" y="2857500"/>
          <p14:tracePt t="179432" x="3359150" y="2844800"/>
          <p14:tracePt t="179448" x="3397250" y="2832100"/>
          <p14:tracePt t="179465" x="3409950" y="2825750"/>
          <p14:tracePt t="179481" x="3416300" y="2825750"/>
          <p14:tracePt t="179499" x="3416300" y="2813050"/>
          <p14:tracePt t="179515" x="3416300" y="2800350"/>
          <p14:tracePt t="179531" x="3409950" y="2768600"/>
          <p14:tracePt t="179549" x="3390900" y="2730500"/>
          <p14:tracePt t="179565" x="3371850" y="2705100"/>
          <p14:tracePt t="179582" x="3333750" y="2686050"/>
          <p14:tracePt t="179598" x="3289300" y="2660650"/>
          <p14:tracePt t="179615" x="3225800" y="2628900"/>
          <p14:tracePt t="179632" x="3130550" y="2597150"/>
          <p14:tracePt t="179648" x="3022600" y="2590800"/>
          <p14:tracePt t="179665" x="2889250" y="2590800"/>
          <p14:tracePt t="179681" x="2781300" y="2590800"/>
          <p14:tracePt t="179698" x="2673350" y="2590800"/>
          <p14:tracePt t="179732" x="2622550" y="2590800"/>
          <p14:tracePt t="179748" x="2597150" y="2590800"/>
          <p14:tracePt t="179765" x="2571750" y="2590800"/>
          <p14:tracePt t="179782" x="2533650" y="2590800"/>
          <p14:tracePt t="179798" x="2501900" y="2603500"/>
          <p14:tracePt t="179815" x="2470150" y="2616200"/>
          <p14:tracePt t="179832" x="2444750" y="2635250"/>
          <p14:tracePt t="179848" x="2425700" y="2647950"/>
          <p14:tracePt t="179865" x="2406650" y="2667000"/>
          <p14:tracePt t="179881" x="2393950" y="2686050"/>
          <p14:tracePt t="179898" x="2387600" y="2692400"/>
          <p14:tracePt t="179915" x="2381250" y="2711450"/>
          <p14:tracePt t="179931" x="2381250" y="2724150"/>
          <p14:tracePt t="179948" x="2381250" y="2736850"/>
          <p14:tracePt t="179965" x="2381250" y="2755900"/>
          <p14:tracePt t="179982" x="2393950" y="2762250"/>
          <p14:tracePt t="179998" x="2406650" y="2774950"/>
          <p14:tracePt t="180015" x="2425700" y="2781300"/>
          <p14:tracePt t="180031" x="2457450" y="2787650"/>
          <p14:tracePt t="180048" x="2476500" y="2787650"/>
          <p14:tracePt t="180065" x="2520950" y="2800350"/>
          <p14:tracePt t="180081" x="2565400" y="2800350"/>
          <p14:tracePt t="180098" x="2635250" y="2800350"/>
          <p14:tracePt t="180115" x="2692400" y="2806700"/>
          <p14:tracePt t="180131" x="2800350" y="2806700"/>
          <p14:tracePt t="180148" x="2857500" y="2806700"/>
          <p14:tracePt t="180165" x="2901950" y="2806700"/>
          <p14:tracePt t="180182" x="2921000" y="2806700"/>
          <p14:tracePt t="180198" x="2933700" y="2806700"/>
          <p14:tracePt t="180260" x="2927350" y="2813050"/>
          <p14:tracePt t="180268" x="2914650" y="2813050"/>
          <p14:tracePt t="180276" x="2901950" y="2813050"/>
          <p14:tracePt t="180284" x="2851150" y="2819400"/>
          <p14:tracePt t="180300" x="2749550" y="2819400"/>
          <p14:tracePt t="180315" x="2628900" y="2800350"/>
          <p14:tracePt t="180332" x="2501900" y="2774950"/>
          <p14:tracePt t="180349" x="2470150" y="2768600"/>
          <p14:tracePt t="180388" x="2463800" y="2768600"/>
          <p14:tracePt t="180444" x="2463800" y="2762250"/>
          <p14:tracePt t="180452" x="2457450" y="2762250"/>
          <p14:tracePt t="180460" x="2457450" y="2755900"/>
          <p14:tracePt t="180468" x="2457450" y="2743200"/>
          <p14:tracePt t="180482" x="2457450" y="2730500"/>
          <p14:tracePt t="180498" x="2457450" y="2724150"/>
          <p14:tracePt t="180515" x="2463800" y="2717800"/>
          <p14:tracePt t="180531" x="2463800" y="2711450"/>
          <p14:tracePt t="180548" x="2470150" y="2698750"/>
          <p14:tracePt t="180565" x="2476500" y="2698750"/>
          <p14:tracePt t="180581" x="2476500" y="2686050"/>
          <p14:tracePt t="180599" x="2482850" y="2679700"/>
          <p14:tracePt t="180615" x="2482850" y="2673350"/>
          <p14:tracePt t="180631" x="2482850" y="2660650"/>
          <p14:tracePt t="180649" x="2482850" y="2647950"/>
          <p14:tracePt t="180665" x="2489200" y="2635250"/>
          <p14:tracePt t="180682" x="2489200" y="2622550"/>
          <p14:tracePt t="180698" x="2489200" y="2597150"/>
          <p14:tracePt t="180732" x="2482850" y="2584450"/>
          <p14:tracePt t="180732" x="2470150" y="2578100"/>
          <p14:tracePt t="180746" x="2438400" y="2559050"/>
          <p14:tracePt t="180764" x="2419350" y="2552700"/>
          <p14:tracePt t="180781" x="2393950" y="2552700"/>
          <p14:tracePt t="180797" x="2381250" y="2552700"/>
          <p14:tracePt t="180814" x="2362200" y="2552700"/>
          <p14:tracePt t="180831" x="2336800" y="2552700"/>
          <p14:tracePt t="180847" x="2317750" y="2552700"/>
          <p14:tracePt t="180863" x="2298700" y="2552700"/>
          <p14:tracePt t="180881" x="2286000" y="2559050"/>
          <p14:tracePt t="180896" x="2279650" y="2559050"/>
          <p14:tracePt t="180932" x="2273300" y="2565400"/>
          <p14:tracePt t="180948" x="2266950" y="2571750"/>
          <p14:tracePt t="180949" x="2260600" y="2578100"/>
          <p14:tracePt t="180964" x="2247900" y="2590800"/>
          <p14:tracePt t="180981" x="2241550" y="2603500"/>
          <p14:tracePt t="180997" x="2235200" y="2622550"/>
          <p14:tracePt t="181014" x="2228850" y="2635250"/>
          <p14:tracePt t="181030" x="2228850" y="2647950"/>
          <p14:tracePt t="181047" x="2228850" y="2660650"/>
          <p14:tracePt t="181063" x="2228850" y="2667000"/>
          <p14:tracePt t="181081" x="2228850" y="2679700"/>
          <p14:tracePt t="181098" x="2228850" y="2686050"/>
          <p14:tracePt t="181115" x="2228850" y="2717800"/>
          <p14:tracePt t="181156" x="2228850" y="2730500"/>
          <p14:tracePt t="181165" x="2228850" y="2736850"/>
          <p14:tracePt t="181165" x="2228850" y="2743200"/>
          <p14:tracePt t="181181" x="2228850" y="2749550"/>
          <p14:tracePt t="181198" x="2235200" y="2768600"/>
          <p14:tracePt t="181214" x="2235200" y="2781300"/>
          <p14:tracePt t="181231" x="2235200" y="2794000"/>
          <p14:tracePt t="181268" x="2235200" y="2800350"/>
          <p14:tracePt t="181292" x="2235200" y="2806700"/>
          <p14:tracePt t="181324" x="2235200" y="2813050"/>
          <p14:tracePt t="181332" x="2235200" y="2819400"/>
          <p14:tracePt t="181340" x="2235200" y="2825750"/>
          <p14:tracePt t="181348" x="2241550" y="2825750"/>
          <p14:tracePt t="181356" x="2247900" y="2825750"/>
          <p14:tracePt t="181365" x="2254250" y="2838450"/>
          <p14:tracePt t="181381" x="2254250" y="2844800"/>
          <p14:tracePt t="181398" x="2273300" y="2844800"/>
          <p14:tracePt t="181415" x="2292350" y="2857500"/>
          <p14:tracePt t="181431" x="2311400" y="2863850"/>
          <p14:tracePt t="181448" x="2343150" y="2870200"/>
          <p14:tracePt t="181465" x="2368550" y="2870200"/>
          <p14:tracePt t="181481" x="2400300" y="2870200"/>
          <p14:tracePt t="181499" x="2425700" y="2870200"/>
          <p14:tracePt t="181514" x="2457450" y="2857500"/>
          <p14:tracePt t="181532" x="2476500" y="2838450"/>
          <p14:tracePt t="181548" x="2482850" y="2825750"/>
          <p14:tracePt t="181565" x="2482850" y="2813050"/>
          <p14:tracePt t="181582" x="2482850" y="2800350"/>
          <p14:tracePt t="181598" x="2482850" y="2781300"/>
          <p14:tracePt t="181615" x="2482850" y="2762250"/>
          <p14:tracePt t="181631" x="2482850" y="2755900"/>
          <p14:tracePt t="181648" x="2482850" y="2749550"/>
          <p14:tracePt t="181665" x="2482850" y="2743200"/>
          <p14:tracePt t="181700" x="2482850" y="2736850"/>
          <p14:tracePt t="181700" x="2495550" y="2724150"/>
          <p14:tracePt t="181732" x="2508250" y="2717800"/>
          <p14:tracePt t="181748" x="2520950" y="2705100"/>
          <p14:tracePt t="181764" x="2546350" y="2698750"/>
          <p14:tracePt t="181782" x="2584450" y="2679700"/>
          <p14:tracePt t="181798" x="2628900" y="2660650"/>
          <p14:tracePt t="181815" x="2679700" y="2641600"/>
          <p14:tracePt t="181831" x="2730500" y="2622550"/>
          <p14:tracePt t="181849" x="2781300" y="2603500"/>
          <p14:tracePt t="181864" x="2819400" y="2578100"/>
          <p14:tracePt t="181881" x="2857500" y="2559050"/>
          <p14:tracePt t="181898" x="2870200" y="2540000"/>
          <p14:tracePt t="181914" x="2882900" y="2533650"/>
          <p14:tracePt t="181932" x="2889250" y="2527300"/>
          <p14:tracePt t="181948" x="2901950" y="2520950"/>
          <p14:tracePt t="181965" x="2908300" y="2520950"/>
          <p14:tracePt t="181982" x="2921000" y="2514600"/>
          <p14:tracePt t="181998" x="2933700" y="2508250"/>
          <p14:tracePt t="182015" x="2946400" y="2495550"/>
          <p14:tracePt t="182031" x="2971800" y="2495550"/>
          <p14:tracePt t="182049" x="3003550" y="2489200"/>
          <p14:tracePt t="182064" x="3048000" y="2489200"/>
          <p14:tracePt t="182081" x="3105150" y="2489200"/>
          <p14:tracePt t="182098" x="3181350" y="2476500"/>
          <p14:tracePt t="182114" x="3251200" y="2470150"/>
          <p14:tracePt t="182114" x="3289300" y="2463800"/>
          <p14:tracePt t="182132" x="3333750" y="2463800"/>
          <p14:tracePt t="182148" x="3378200" y="2463800"/>
          <p14:tracePt t="182164" x="3409950" y="2463800"/>
          <p14:tracePt t="182182" x="3429000" y="2463800"/>
          <p14:tracePt t="182198" x="3441700" y="2463800"/>
          <p14:tracePt t="182268" x="3448050" y="2463800"/>
          <p14:tracePt t="183500" x="3454400" y="2463800"/>
          <p14:tracePt t="183524" x="3460750" y="2463800"/>
          <p14:tracePt t="183540" x="3467100" y="2457450"/>
          <p14:tracePt t="183548" x="3473450" y="2457450"/>
          <p14:tracePt t="183549" x="3498850" y="2444750"/>
          <p14:tracePt t="183572" x="3517900" y="2438400"/>
          <p14:tracePt t="183581" x="3536950" y="2432050"/>
          <p14:tracePt t="183598" x="3568700" y="2425700"/>
          <p14:tracePt t="183614" x="3587750" y="2419350"/>
          <p14:tracePt t="183631" x="3619500" y="2413000"/>
          <p14:tracePt t="183648" x="3651250" y="2400300"/>
          <p14:tracePt t="183665" x="3683000" y="2393950"/>
          <p14:tracePt t="183681" x="3708400" y="2387600"/>
          <p14:tracePt t="183698" x="3746500" y="2374900"/>
          <p14:tracePt t="183731" x="3765550" y="2368550"/>
          <p14:tracePt t="183748" x="3784600" y="2368550"/>
          <p14:tracePt t="183764" x="3797300" y="2362200"/>
          <p14:tracePt t="183781" x="3810000" y="2355850"/>
          <p14:tracePt t="183798" x="3829050" y="2349500"/>
          <p14:tracePt t="183814" x="3835400" y="2349500"/>
          <p14:tracePt t="183831" x="3841750" y="2343150"/>
          <p14:tracePt t="183932" x="3848100" y="2343150"/>
          <p14:tracePt t="183948" x="3854450" y="2343150"/>
          <p14:tracePt t="183972" x="3860800" y="2343150"/>
          <p14:tracePt t="183977" x="3860800" y="2336800"/>
          <p14:tracePt t="184044" x="3867150" y="2336800"/>
          <p14:tracePt t="184092" x="3873500" y="2336800"/>
          <p14:tracePt t="184099" x="3879850" y="2336800"/>
          <p14:tracePt t="184124" x="3879850" y="2330450"/>
          <p14:tracePt t="184135" x="3886200" y="2330450"/>
          <p14:tracePt t="184148" x="3892550" y="2324100"/>
          <p14:tracePt t="184172" x="3905250" y="2317750"/>
          <p14:tracePt t="184179" x="3911600" y="2317750"/>
          <p14:tracePt t="184181" x="3917950" y="2311400"/>
          <p14:tracePt t="184198" x="3930650" y="2305050"/>
          <p14:tracePt t="184214" x="3949700" y="2292350"/>
          <p14:tracePt t="184231" x="3981450" y="2279650"/>
          <p14:tracePt t="184248" x="3994150" y="2266950"/>
          <p14:tracePt t="184265" x="4019550" y="2254250"/>
          <p14:tracePt t="184281" x="4025900" y="2247900"/>
          <p14:tracePt t="184298" x="4032250" y="2241550"/>
          <p14:tracePt t="184314" x="4038600" y="2241550"/>
          <p14:tracePt t="184331" x="4051300" y="2235200"/>
          <p14:tracePt t="184348" x="4057650" y="2235200"/>
          <p14:tracePt t="184364" x="4064000" y="2228850"/>
          <p14:tracePt t="184796" x="4070350" y="2228850"/>
          <p14:tracePt t="184804" x="4089400" y="2222500"/>
          <p14:tracePt t="184812" x="4108450" y="2222500"/>
          <p14:tracePt t="184820" x="4152900" y="2216150"/>
          <p14:tracePt t="184832" x="4197350" y="2216150"/>
          <p14:tracePt t="184848" x="4248150" y="2216150"/>
          <p14:tracePt t="184864" x="4298950" y="2216150"/>
          <p14:tracePt t="184881" x="4337050" y="2216150"/>
          <p14:tracePt t="184898" x="4362450" y="2216150"/>
          <p14:tracePt t="184915" x="4394200" y="2216150"/>
          <p14:tracePt t="184931" x="4432300" y="2216150"/>
          <p14:tracePt t="184948" x="4457700" y="2216150"/>
          <p14:tracePt t="184964" x="4489450" y="2216150"/>
          <p14:tracePt t="184981" x="4508500" y="2222500"/>
          <p14:tracePt t="184998" x="4514850" y="2228850"/>
          <p14:tracePt t="185036" x="4521200" y="2228850"/>
          <p14:tracePt t="185076" x="4514850" y="2228850"/>
          <p14:tracePt t="185084" x="4495800" y="2228850"/>
          <p14:tracePt t="185092" x="4470400" y="2235200"/>
          <p14:tracePt t="185100" x="4419600" y="2235200"/>
          <p14:tracePt t="185108" x="4375150" y="2235200"/>
          <p14:tracePt t="185114" x="4241800" y="2235200"/>
          <p14:tracePt t="185131" x="4038600" y="2235200"/>
          <p14:tracePt t="185148" x="3905250" y="2235200"/>
          <p14:tracePt t="185165" x="3778250" y="2235200"/>
          <p14:tracePt t="185181" x="3663950" y="2235200"/>
          <p14:tracePt t="185198" x="3587750" y="2235200"/>
          <p14:tracePt t="185214" x="3511550" y="2235200"/>
          <p14:tracePt t="185231" x="3435350" y="2235200"/>
          <p14:tracePt t="185248" x="3352800" y="2235200"/>
          <p14:tracePt t="185264" x="3270250" y="2235200"/>
          <p14:tracePt t="185281" x="3175000" y="2235200"/>
          <p14:tracePt t="185297" x="3067050" y="2235200"/>
          <p14:tracePt t="185314" x="2946400" y="2235200"/>
          <p14:tracePt t="185331" x="2774950" y="2235200"/>
          <p14:tracePt t="185348" x="2641600" y="2235200"/>
          <p14:tracePt t="185364" x="2514600" y="2235200"/>
          <p14:tracePt t="185381" x="2381250" y="2235200"/>
          <p14:tracePt t="185399" x="2254250" y="2228850"/>
          <p14:tracePt t="185414" x="2120900" y="2228850"/>
          <p14:tracePt t="185431" x="2000250" y="2228850"/>
          <p14:tracePt t="185448" x="1892300" y="2228850"/>
          <p14:tracePt t="185464" x="1803400" y="2228850"/>
          <p14:tracePt t="185481" x="1733550" y="2228850"/>
          <p14:tracePt t="185498" x="1676400" y="2228850"/>
          <p14:tracePt t="185514" x="1644650" y="2228850"/>
          <p14:tracePt t="185531" x="1593850" y="2228850"/>
          <p14:tracePt t="185548" x="1562100" y="2228850"/>
          <p14:tracePt t="185565" x="1536700" y="2228850"/>
          <p14:tracePt t="185581" x="1517650" y="2228850"/>
          <p14:tracePt t="185598" x="1479550" y="2228850"/>
          <p14:tracePt t="185614" x="1447800" y="2228850"/>
          <p14:tracePt t="185631" x="1403350" y="2222500"/>
          <p14:tracePt t="185648" x="1358900" y="2216150"/>
          <p14:tracePt t="185664" x="1320800" y="2209800"/>
          <p14:tracePt t="185681" x="1289050" y="2197100"/>
          <p14:tracePt t="185697" x="1263650" y="2197100"/>
          <p14:tracePt t="185836" x="1263650" y="2190750"/>
          <p14:tracePt t="185844" x="1270000" y="2190750"/>
          <p14:tracePt t="185860" x="1276350" y="2190750"/>
          <p14:tracePt t="185874" x="1282700" y="2190750"/>
          <p14:tracePt t="185876" x="1295400" y="2190750"/>
          <p14:tracePt t="185881" x="1314450" y="2190750"/>
          <p14:tracePt t="185898" x="1365250" y="2190750"/>
          <p14:tracePt t="185914" x="1428750" y="2190750"/>
          <p14:tracePt t="185931" x="1600200" y="2190750"/>
          <p14:tracePt t="185948" x="1733550" y="2190750"/>
          <p14:tracePt t="185964" x="1841500" y="2190750"/>
          <p14:tracePt t="185981" x="1930400" y="2190750"/>
          <p14:tracePt t="185998" x="2006600" y="2190750"/>
          <p14:tracePt t="186014" x="2095500" y="2190750"/>
          <p14:tracePt t="186031" x="2171700" y="2190750"/>
          <p14:tracePt t="186048" x="2286000" y="2190750"/>
          <p14:tracePt t="186064" x="2381250" y="2190750"/>
          <p14:tracePt t="186081" x="2470150" y="2190750"/>
          <p14:tracePt t="186098" x="2559050" y="2190750"/>
          <p14:tracePt t="186114" x="2635250" y="2190750"/>
          <p14:tracePt t="186131" x="2787650" y="2190750"/>
          <p14:tracePt t="186148" x="2901950" y="2190750"/>
          <p14:tracePt t="186164" x="3016250" y="2190750"/>
          <p14:tracePt t="186181" x="3117850" y="2190750"/>
          <p14:tracePt t="186198" x="3194050" y="2190750"/>
          <p14:tracePt t="186214" x="3276600" y="2190750"/>
          <p14:tracePt t="186231" x="3371850" y="2197100"/>
          <p14:tracePt t="186248" x="3486150" y="2209800"/>
          <p14:tracePt t="186264" x="3613150" y="2209800"/>
          <p14:tracePt t="186281" x="3771900" y="2235200"/>
          <p14:tracePt t="186297" x="3943350" y="2260600"/>
          <p14:tracePt t="186314" x="4127500" y="2266950"/>
          <p14:tracePt t="186331" x="4406900" y="2317750"/>
          <p14:tracePt t="186347" x="4597400" y="2336800"/>
          <p14:tracePt t="186364" x="4794250" y="2355850"/>
          <p14:tracePt t="186381" x="4991100" y="2362200"/>
          <p14:tracePt t="186398" x="5162550" y="2374900"/>
          <p14:tracePt t="186415" x="5327650" y="2374900"/>
          <p14:tracePt t="186431" x="5454650" y="2374900"/>
          <p14:tracePt t="186448" x="5575300" y="2374900"/>
          <p14:tracePt t="186464" x="5676900" y="2374900"/>
          <p14:tracePt t="186481" x="5740400" y="2374900"/>
          <p14:tracePt t="186498" x="5797550" y="2374900"/>
          <p14:tracePt t="186514" x="5848350" y="2374900"/>
          <p14:tracePt t="186531" x="5905500" y="2374900"/>
          <p14:tracePt t="186531" x="5937250" y="2374900"/>
          <p14:tracePt t="186547" x="6013450" y="2374900"/>
          <p14:tracePt t="186565" x="6076950" y="2381250"/>
          <p14:tracePt t="186581" x="6134100" y="2381250"/>
          <p14:tracePt t="186597" x="6172200" y="2381250"/>
          <p14:tracePt t="186614" x="6216650" y="2381250"/>
          <p14:tracePt t="186631" x="6267450" y="2381250"/>
          <p14:tracePt t="186648" x="6311900" y="2381250"/>
          <p14:tracePt t="186664" x="6381750" y="2381250"/>
          <p14:tracePt t="186681" x="6426200" y="2381250"/>
          <p14:tracePt t="186698" x="6527800" y="2381250"/>
          <p14:tracePt t="186731" x="6591300" y="2381250"/>
          <p14:tracePt t="186747" x="6635750" y="2381250"/>
          <p14:tracePt t="186764" x="6680200" y="2381250"/>
          <p14:tracePt t="186781" x="6737350" y="2381250"/>
          <p14:tracePt t="186798" x="6794500" y="2381250"/>
          <p14:tracePt t="186814" x="6851650" y="2381250"/>
          <p14:tracePt t="186831" x="6902450" y="2368550"/>
          <p14:tracePt t="186848" x="6940550" y="2349500"/>
          <p14:tracePt t="186864" x="6978650" y="2330450"/>
          <p14:tracePt t="186881" x="7004050" y="2317750"/>
          <p14:tracePt t="186898" x="7035800" y="2298700"/>
          <p14:tracePt t="186914" x="7054850" y="2292350"/>
          <p14:tracePt t="186932" x="7105650" y="2260600"/>
          <p14:tracePt t="186948" x="7150100" y="2241550"/>
          <p14:tracePt t="186964" x="7188200" y="2222500"/>
          <p14:tracePt t="186981" x="7219950" y="2197100"/>
          <p14:tracePt t="186998" x="7251700" y="2190750"/>
          <p14:tracePt t="187015" x="7258050" y="2171700"/>
          <p14:tracePt t="187031" x="7258050" y="2159000"/>
          <p14:tracePt t="187048" x="7258050" y="2139950"/>
          <p14:tracePt t="187064" x="7258050" y="2114550"/>
          <p14:tracePt t="187081" x="7245350" y="2082800"/>
          <p14:tracePt t="187098" x="7239000" y="2051050"/>
          <p14:tracePt t="187114" x="7213600" y="2019300"/>
          <p14:tracePt t="187131" x="7181850" y="1981200"/>
          <p14:tracePt t="187148" x="7162800" y="1974850"/>
          <p14:tracePt t="187164" x="7131050" y="1962150"/>
          <p14:tracePt t="187181" x="7092950" y="1949450"/>
          <p14:tracePt t="187198" x="7042150" y="1936750"/>
          <p14:tracePt t="187215" x="6985000" y="1936750"/>
          <p14:tracePt t="187231" x="6934200" y="1936750"/>
          <p14:tracePt t="187248" x="6870700" y="1936750"/>
          <p14:tracePt t="187264" x="6819900" y="1936750"/>
          <p14:tracePt t="187281" x="6743700" y="1936750"/>
          <p14:tracePt t="187298" x="6667500" y="1936750"/>
          <p14:tracePt t="187314" x="6565900" y="1936750"/>
          <p14:tracePt t="187331" x="6432550" y="1936750"/>
          <p14:tracePt t="187347" x="6356350" y="1936750"/>
          <p14:tracePt t="187364" x="6280150" y="1936750"/>
          <p14:tracePt t="187381" x="6229350" y="1936750"/>
          <p14:tracePt t="187397" x="6178550" y="1936750"/>
          <p14:tracePt t="187415" x="6140450" y="1936750"/>
          <p14:tracePt t="187431" x="6089650" y="1936750"/>
          <p14:tracePt t="187448" x="6032500" y="1943100"/>
          <p14:tracePt t="187464" x="5975350" y="1943100"/>
          <p14:tracePt t="187481" x="5918200" y="1943100"/>
          <p14:tracePt t="187498" x="5854700" y="1943100"/>
          <p14:tracePt t="187514" x="5784850" y="1943100"/>
          <p14:tracePt t="187531" x="5683250" y="1943100"/>
          <p14:tracePt t="187548" x="5626100" y="1943100"/>
          <p14:tracePt t="187564" x="5556250" y="1949450"/>
          <p14:tracePt t="187581" x="5492750" y="1949450"/>
          <p14:tracePt t="187598" x="5422900" y="1949450"/>
          <p14:tracePt t="187615" x="5346700" y="1949450"/>
          <p14:tracePt t="187631" x="5270500" y="1962150"/>
          <p14:tracePt t="187648" x="5200650" y="1962150"/>
          <p14:tracePt t="187665" x="5130800" y="1962150"/>
          <p14:tracePt t="187681" x="5054600" y="1962150"/>
          <p14:tracePt t="187698" x="4940300" y="1962150"/>
          <p14:tracePt t="187731" x="4857750" y="1962150"/>
          <p14:tracePt t="187748" x="4806950" y="1962150"/>
          <p14:tracePt t="187764" x="4749800" y="1962150"/>
          <p14:tracePt t="187781" x="4692650" y="1962150"/>
          <p14:tracePt t="187797" x="4603750" y="1962150"/>
          <p14:tracePt t="187815" x="4508500" y="1962150"/>
          <p14:tracePt t="187831" x="4394200" y="1955800"/>
          <p14:tracePt t="187848" x="4267200" y="1955800"/>
          <p14:tracePt t="187865" x="4165600" y="1955800"/>
          <p14:tracePt t="187881" x="4070350" y="1955800"/>
          <p14:tracePt t="187899" x="3981450" y="1955800"/>
          <p14:tracePt t="187914" x="3873500" y="1955800"/>
          <p14:tracePt t="187914" x="3829050" y="1955800"/>
          <p14:tracePt t="187932" x="3727450" y="1955800"/>
          <p14:tracePt t="187948" x="3638550" y="1955800"/>
          <p14:tracePt t="187964" x="3549650" y="1955800"/>
          <p14:tracePt t="187981" x="3467100" y="1955800"/>
          <p14:tracePt t="187997" x="3365500" y="1955800"/>
          <p14:tracePt t="188015" x="3276600" y="1955800"/>
          <p14:tracePt t="188031" x="3219450" y="1955800"/>
          <p14:tracePt t="188048" x="3168650" y="1955800"/>
          <p14:tracePt t="188064" x="3117850" y="1955800"/>
          <p14:tracePt t="188081" x="3086100" y="1955800"/>
          <p14:tracePt t="188098" x="3067050" y="1955800"/>
          <p14:tracePt t="188114" x="3035300" y="1955800"/>
          <p14:tracePt t="188131" x="3003550" y="1955800"/>
          <p14:tracePt t="188148" x="2984500" y="1955800"/>
          <p14:tracePt t="188164" x="2971800" y="1955800"/>
          <p14:tracePt t="188181" x="2940050" y="1955800"/>
          <p14:tracePt t="188198" x="2927350" y="1955800"/>
          <p14:tracePt t="188215" x="2914650" y="1949450"/>
          <p14:tracePt t="188231" x="2901950" y="1949450"/>
          <p14:tracePt t="188248" x="2895600" y="1949450"/>
          <p14:tracePt t="188265" x="2882900" y="1949450"/>
          <p14:tracePt t="188281" x="2876550" y="1949450"/>
          <p14:tracePt t="188298" x="2870200" y="1949450"/>
          <p14:tracePt t="188314" x="2863850" y="1949450"/>
          <p14:tracePt t="188420" x="2857500" y="1949450"/>
          <p14:tracePt t="188524" x="2851150" y="1949450"/>
          <p14:tracePt t="188534" x="2844800" y="1949450"/>
          <p14:tracePt t="188564" x="2838450" y="1949450"/>
          <p14:tracePt t="188587" x="2832100" y="1949450"/>
          <p14:tracePt t="188612" x="2825750" y="1949450"/>
          <p14:tracePt t="188660" x="2819400" y="1949450"/>
          <p14:tracePt t="188676" x="2813050" y="1949450"/>
          <p14:tracePt t="188964" x="2813050" y="1955800"/>
          <p14:tracePt t="188980" x="2806700" y="1962150"/>
          <p14:tracePt t="189012" x="2806700" y="1968500"/>
          <p14:tracePt t="189028" x="2806700" y="1974850"/>
          <p14:tracePt t="189036" x="2806700" y="1981200"/>
          <p14:tracePt t="189044" x="2806700" y="1987550"/>
          <p14:tracePt t="189048" x="2806700" y="2012950"/>
          <p14:tracePt t="189065" x="2806700" y="2032000"/>
          <p14:tracePt t="189080" x="2806700" y="2070100"/>
          <p14:tracePt t="189099" x="2813050" y="2108200"/>
          <p14:tracePt t="189114" x="2819400" y="2159000"/>
          <p14:tracePt t="189131" x="2863850" y="2241550"/>
          <p14:tracePt t="189148" x="2870200" y="2286000"/>
          <p14:tracePt t="189164" x="2882900" y="2336800"/>
          <p14:tracePt t="189181" x="2882900" y="2387600"/>
          <p14:tracePt t="189197" x="2882900" y="2438400"/>
          <p14:tracePt t="189214" x="2882900" y="2482850"/>
          <p14:tracePt t="189231" x="2882900" y="2527300"/>
          <p14:tracePt t="189248" x="2882900" y="2559050"/>
          <p14:tracePt t="189265" x="2882900" y="2578100"/>
          <p14:tracePt t="189281" x="2876550" y="2584450"/>
          <p14:tracePt t="189299" x="2876550" y="2590800"/>
          <p14:tracePt t="189315" x="2870200" y="2597150"/>
          <p14:tracePt t="189357" x="2863850" y="2597150"/>
          <p14:tracePt t="189397" x="2857500" y="2597150"/>
          <p14:tracePt t="189485" x="2851150" y="2590800"/>
          <p14:tracePt t="189493" x="2838450" y="2584450"/>
          <p14:tracePt t="189506" x="2825750" y="2584450"/>
          <p14:tracePt t="189516" x="2813050" y="2578100"/>
          <p14:tracePt t="189532" x="2800350" y="2578100"/>
          <p14:tracePt t="189532" x="2749550" y="2571750"/>
          <p14:tracePt t="189548" x="2724150" y="2571750"/>
          <p14:tracePt t="189566" x="2692400" y="2571750"/>
          <p14:tracePt t="189582" x="2673350" y="2565400"/>
          <p14:tracePt t="189599" x="2660650" y="2565400"/>
          <p14:tracePt t="189615" x="2641600" y="2565400"/>
          <p14:tracePt t="189632" x="2628900" y="2565400"/>
          <p14:tracePt t="189649" x="2609850" y="2565400"/>
          <p14:tracePt t="189665" x="2597150" y="2565400"/>
          <p14:tracePt t="189682" x="2578100" y="2565400"/>
          <p14:tracePt t="189698" x="2559050" y="2578100"/>
          <p14:tracePt t="189741" x="2559050" y="2584450"/>
          <p14:tracePt t="189750" x="2559050" y="2590800"/>
          <p14:tracePt t="189765" x="2559050" y="2597150"/>
          <p14:tracePt t="189788" x="2559050" y="2603500"/>
          <p14:tracePt t="189797" x="2559050" y="2609850"/>
          <p14:tracePt t="189813" x="2559050" y="2616200"/>
          <p14:tracePt t="189813" x="2571750" y="2622550"/>
          <p14:tracePt t="189829" x="2584450" y="2635250"/>
          <p14:tracePt t="189847" x="2597150" y="2641600"/>
          <p14:tracePt t="189863" x="2616200" y="2641600"/>
          <p14:tracePt t="189925" x="2622550" y="2641600"/>
          <p14:tracePt t="189933" x="2628900" y="2641600"/>
          <p14:tracePt t="189964" x="2635250" y="2641600"/>
          <p14:tracePt t="189973" x="2635250" y="2635250"/>
          <p14:tracePt t="190197" x="2641600" y="2635250"/>
          <p14:tracePt t="190208" x="2641600" y="2641600"/>
          <p14:tracePt t="190213" x="2647950" y="2647950"/>
          <p14:tracePt t="190232" x="2647950" y="2654300"/>
          <p14:tracePt t="190233" x="2660650" y="2673350"/>
          <p14:tracePt t="190248" x="2692400" y="2698750"/>
          <p14:tracePt t="190265" x="2711450" y="2717800"/>
          <p14:tracePt t="190282" x="2749550" y="2743200"/>
          <p14:tracePt t="190298" x="2794000" y="2762250"/>
          <p14:tracePt t="190315" x="2844800" y="2787650"/>
          <p14:tracePt t="190332" x="2927350" y="2813050"/>
          <p14:tracePt t="190349" x="2971800" y="2813050"/>
          <p14:tracePt t="190366" x="3022600" y="2813050"/>
          <p14:tracePt t="190382" x="3079750" y="2813050"/>
          <p14:tracePt t="190399" x="3136900" y="2813050"/>
          <p14:tracePt t="190415" x="3187700" y="2800350"/>
          <p14:tracePt t="190432" x="3219450" y="2794000"/>
          <p14:tracePt t="190449" x="3244850" y="2781300"/>
          <p14:tracePt t="190465" x="3251200" y="2768600"/>
          <p14:tracePt t="190483" x="3263900" y="2755900"/>
          <p14:tracePt t="190498" x="3263900" y="2743200"/>
          <p14:tracePt t="190515" x="3263900" y="2724150"/>
          <p14:tracePt t="190532" x="3238500" y="2692400"/>
          <p14:tracePt t="190548" x="3213100" y="2673350"/>
          <p14:tracePt t="190566" x="3175000" y="2647950"/>
          <p14:tracePt t="190582" x="3124200" y="2635250"/>
          <p14:tracePt t="190598" x="3073400" y="2622550"/>
          <p14:tracePt t="190615" x="3022600" y="2616200"/>
          <p14:tracePt t="190631" x="2984500" y="2616200"/>
          <p14:tracePt t="190648" x="2933700" y="2616200"/>
          <p14:tracePt t="190665" x="2895600" y="2616200"/>
          <p14:tracePt t="190682" x="2851150" y="2616200"/>
          <p14:tracePt t="190698" x="2774950" y="2616200"/>
          <p14:tracePt t="190732" x="2711450" y="2616200"/>
          <p14:tracePt t="190748" x="2660650" y="2616200"/>
          <p14:tracePt t="190766" x="2616200" y="2616200"/>
          <p14:tracePt t="190782" x="2578100" y="2616200"/>
          <p14:tracePt t="190798" x="2533650" y="2616200"/>
          <p14:tracePt t="190815" x="2495550" y="2616200"/>
          <p14:tracePt t="190832" x="2457450" y="2616200"/>
          <p14:tracePt t="190849" x="2438400" y="2616200"/>
          <p14:tracePt t="190865" x="2413000" y="2616200"/>
          <p14:tracePt t="190882" x="2387600" y="2616200"/>
          <p14:tracePt t="190898" x="2368550" y="2622550"/>
          <p14:tracePt t="190915" x="2343150" y="2628900"/>
          <p14:tracePt t="190915" x="2336800" y="2628900"/>
          <p14:tracePt t="190933" x="2317750" y="2647950"/>
          <p14:tracePt t="190949" x="2305050" y="2660650"/>
          <p14:tracePt t="190966" x="2286000" y="2679700"/>
          <p14:tracePt t="190982" x="2273300" y="2698750"/>
          <p14:tracePt t="190998" x="2273300" y="2724150"/>
          <p14:tracePt t="191015" x="2266950" y="2743200"/>
          <p14:tracePt t="191031" x="2266950" y="2774950"/>
          <p14:tracePt t="191049" x="2266950" y="2787650"/>
          <p14:tracePt t="191065" x="2273300" y="2794000"/>
          <p14:tracePt t="191082" x="2279650" y="2806700"/>
          <p14:tracePt t="191098" x="2292350" y="2813050"/>
          <p14:tracePt t="191115" x="2311400" y="2819400"/>
          <p14:tracePt t="191132" x="2343150" y="2838450"/>
          <p14:tracePt t="191149" x="2381250" y="2838450"/>
          <p14:tracePt t="191165" x="2406650" y="2844800"/>
          <p14:tracePt t="191182" x="2438400" y="2844800"/>
          <p14:tracePt t="191198" x="2489200" y="2844800"/>
          <p14:tracePt t="191215" x="2540000" y="2844800"/>
          <p14:tracePt t="191231" x="2603500" y="2844800"/>
          <p14:tracePt t="191249" x="2673350" y="2844800"/>
          <p14:tracePt t="191265" x="2730500" y="2844800"/>
          <p14:tracePt t="191282" x="2781300" y="2844800"/>
          <p14:tracePt t="191298" x="2819400" y="2844800"/>
          <p14:tracePt t="191315" x="2844800" y="2844800"/>
          <p14:tracePt t="191332" x="2882900" y="2844800"/>
          <p14:tracePt t="191348" x="2927350" y="2844800"/>
          <p14:tracePt t="191366" x="2965450" y="2844800"/>
          <p14:tracePt t="191382" x="3009900" y="2844800"/>
          <p14:tracePt t="191398" x="3054350" y="2844800"/>
          <p14:tracePt t="191415" x="3092450" y="2844800"/>
          <p14:tracePt t="191432" x="3143250" y="2838450"/>
          <p14:tracePt t="191449" x="3187700" y="2838450"/>
          <p14:tracePt t="191465" x="3232150" y="2838450"/>
          <p14:tracePt t="191482" x="3282950" y="2838450"/>
          <p14:tracePt t="191498" x="3333750" y="2838450"/>
          <p14:tracePt t="191515" x="3359150" y="2838450"/>
          <p14:tracePt t="191515" x="3371850" y="2838450"/>
          <p14:tracePt t="191533" x="3390900" y="2832100"/>
          <p14:tracePt t="191548" x="3403600" y="2832100"/>
          <p14:tracePt t="191565" x="3409950" y="2825750"/>
          <p14:tracePt t="191628" x="3416300" y="2825750"/>
          <p14:tracePt t="191709" x="3416300" y="2819400"/>
          <p14:tracePt t="192116" x="3416300" y="2813050"/>
          <p14:tracePt t="192124" x="3416300" y="2800350"/>
          <p14:tracePt t="192140" x="3416300" y="2794000"/>
          <p14:tracePt t="192148" x="3416300" y="2781300"/>
          <p14:tracePt t="192165" x="3416300" y="2774950"/>
          <p14:tracePt t="192167" x="3416300" y="2768600"/>
          <p14:tracePt t="192252" x="3416300" y="2774950"/>
          <p14:tracePt t="192260" x="3416300" y="2781300"/>
          <p14:tracePt t="192268" x="3416300" y="2787650"/>
          <p14:tracePt t="192276" x="3416300" y="2794000"/>
          <p14:tracePt t="192287" x="3416300" y="2800350"/>
          <p14:tracePt t="192298" x="3416300" y="2806700"/>
          <p14:tracePt t="192580" x="3416300" y="2800350"/>
          <p14:tracePt t="192588" x="3416300" y="2794000"/>
          <p14:tracePt t="192596" x="3416300" y="2787650"/>
          <p14:tracePt t="192604" x="3416300" y="2768600"/>
          <p14:tracePt t="192615" x="3409950" y="2755900"/>
          <p14:tracePt t="192631" x="3409950" y="2743200"/>
          <p14:tracePt t="192648" x="3403600" y="2730500"/>
          <p14:tracePt t="192665" x="3397250" y="2730500"/>
          <p14:tracePt t="192681" x="3397250" y="2724150"/>
          <p14:tracePt t="192698" x="3390900" y="2717800"/>
          <p14:tracePt t="192852" x="3390900" y="2711450"/>
          <p14:tracePt t="192876" x="3390900" y="2705100"/>
          <p14:tracePt t="192893" x="3384550" y="2705100"/>
          <p14:tracePt t="192948" x="3384550" y="2698750"/>
          <p14:tracePt t="197785" x="0" y="0"/>
        </p14:tracePtLst>
        <p14:tracePtLst>
          <p14:tracePt t="207181" x="4902200" y="2698750"/>
          <p14:tracePt t="207197" x="4908550" y="2698750"/>
          <p14:tracePt t="207285" x="4908550" y="2686050"/>
          <p14:tracePt t="207301" x="4908550" y="2679700"/>
          <p14:tracePt t="207308" x="4908550" y="2673350"/>
          <p14:tracePt t="207317" x="4908550" y="2667000"/>
          <p14:tracePt t="207343" x="4908550" y="2660650"/>
          <p14:tracePt t="207360" x="4902200" y="2654300"/>
          <p14:tracePt t="207381" x="4902200" y="2647950"/>
          <p14:tracePt t="207388" x="4895850" y="2647950"/>
          <p14:tracePt t="207437" x="4889500" y="2641600"/>
          <p14:tracePt t="207445" x="4889500" y="2635250"/>
          <p14:tracePt t="207453" x="4876800" y="2635250"/>
          <p14:tracePt t="207461" x="4876800" y="2628900"/>
          <p14:tracePt t="207481" x="4870450" y="2628900"/>
          <p14:tracePt t="207482" x="4857750" y="2622550"/>
          <p14:tracePt t="207501" x="4851400" y="2622550"/>
          <p14:tracePt t="207517" x="4832350" y="2616200"/>
          <p14:tracePt t="207548" x="4826000" y="2609850"/>
          <p14:tracePt t="207565" x="4813300" y="2609850"/>
          <p14:tracePt t="207581" x="4794250" y="2609850"/>
          <p14:tracePt t="207597" x="4781550" y="2609850"/>
          <p14:tracePt t="207601" x="4775200" y="2609850"/>
          <p14:tracePt t="207615" x="4762500" y="2609850"/>
          <p14:tracePt t="207631" x="4756150" y="2609850"/>
          <p14:tracePt t="207649" x="4743450" y="2609850"/>
          <p14:tracePt t="207685" x="4737100" y="2609850"/>
          <p14:tracePt t="207701" x="4730750" y="2609850"/>
          <p14:tracePt t="207707" x="4718050" y="2609850"/>
          <p14:tracePt t="207707" x="4711700" y="2609850"/>
          <p14:tracePt t="207732" x="4705350" y="2609850"/>
          <p14:tracePt t="207748" x="4692650" y="2609850"/>
          <p14:tracePt t="207765" x="4686300" y="2609850"/>
          <p14:tracePt t="207813" x="4679950" y="2609850"/>
          <p14:tracePt t="207837" x="4673600" y="2609850"/>
          <p14:tracePt t="207853" x="4673600" y="2616200"/>
          <p14:tracePt t="207876" x="4667250" y="2616200"/>
          <p14:tracePt t="207909" x="4667250" y="2622550"/>
          <p14:tracePt t="207917" x="4660900" y="2622550"/>
          <p14:tracePt t="207956" x="4654550" y="2628900"/>
          <p14:tracePt t="207973" x="4654550" y="2635250"/>
          <p14:tracePt t="207997" x="4654550" y="2641600"/>
          <p14:tracePt t="208013" x="4654550" y="2647950"/>
          <p14:tracePt t="208020" x="4648200" y="2654300"/>
          <p14:tracePt t="208052" x="4648200" y="2660650"/>
          <p14:tracePt t="208077" x="4648200" y="2667000"/>
          <p14:tracePt t="208101" x="4648200" y="2673350"/>
          <p14:tracePt t="208117" x="4648200" y="2679700"/>
          <p14:tracePt t="208122" x="4648200" y="2686050"/>
          <p14:tracePt t="208131" x="4648200" y="2692400"/>
          <p14:tracePt t="208148" x="4648200" y="2717800"/>
          <p14:tracePt t="208165" x="4648200" y="2730500"/>
          <p14:tracePt t="208181" x="4648200" y="2743200"/>
          <p14:tracePt t="208198" x="4648200" y="2749550"/>
          <p14:tracePt t="208215" x="4654550" y="2762250"/>
          <p14:tracePt t="208231" x="4660900" y="2768600"/>
          <p14:tracePt t="208249" x="4667250" y="2774950"/>
          <p14:tracePt t="208265" x="4679950" y="2781300"/>
          <p14:tracePt t="208281" x="4686300" y="2787650"/>
          <p14:tracePt t="208298" x="4699000" y="2787650"/>
          <p14:tracePt t="208315" x="4699000" y="2794000"/>
          <p14:tracePt t="208349" x="4705350" y="2794000"/>
          <p14:tracePt t="208349" x="4711700" y="2800350"/>
          <p14:tracePt t="208365" x="4718050" y="2800350"/>
          <p14:tracePt t="208381" x="4724400" y="2806700"/>
          <p14:tracePt t="208398" x="4737100" y="2819400"/>
          <p14:tracePt t="208415" x="4756150" y="2825750"/>
          <p14:tracePt t="208431" x="4775200" y="2825750"/>
          <p14:tracePt t="208448" x="4806950" y="2825750"/>
          <p14:tracePt t="208465" x="4845050" y="2825750"/>
          <p14:tracePt t="208481" x="4902200" y="2825750"/>
          <p14:tracePt t="208498" x="4953000" y="2825750"/>
          <p14:tracePt t="208515" x="4997450" y="2825750"/>
          <p14:tracePt t="208532" x="5048250" y="2819400"/>
          <p14:tracePt t="208548" x="5067300" y="2806700"/>
          <p14:tracePt t="208564" x="5073650" y="2800350"/>
          <p14:tracePt t="208582" x="5073650" y="2787650"/>
          <p14:tracePt t="208644" x="5073650" y="2781300"/>
          <p14:tracePt t="208741" x="5067300" y="2781300"/>
          <p14:tracePt t="208860" x="5080000" y="2781300"/>
          <p14:tracePt t="208877" x="5092700" y="2781300"/>
          <p14:tracePt t="208885" x="5111750" y="2787650"/>
          <p14:tracePt t="208892" x="5130800" y="2787650"/>
          <p14:tracePt t="208898" x="5213350" y="2794000"/>
          <p14:tracePt t="208915" x="5334000" y="2806700"/>
          <p14:tracePt t="208932" x="5537200" y="2806700"/>
          <p14:tracePt t="208948" x="5657850" y="2800350"/>
          <p14:tracePt t="208965" x="5772150" y="2800350"/>
          <p14:tracePt t="208982" x="5835650" y="2794000"/>
          <p14:tracePt t="208998" x="5873750" y="2794000"/>
          <p14:tracePt t="209015" x="5886450" y="2794000"/>
          <p14:tracePt t="209031" x="5892800" y="2794000"/>
          <p14:tracePt t="209049" x="5899150" y="2794000"/>
          <p14:tracePt t="209493" x="5905500" y="2794000"/>
          <p14:tracePt t="209500" x="5905500" y="2800350"/>
          <p14:tracePt t="209524" x="5911850" y="2813050"/>
          <p14:tracePt t="209532" x="5918200" y="2825750"/>
          <p14:tracePt t="209533" x="5924550" y="2832100"/>
          <p14:tracePt t="209548" x="5956300" y="2895600"/>
          <p14:tracePt t="209564" x="5981700" y="2946400"/>
          <p14:tracePt t="209582" x="6013450" y="2997200"/>
          <p14:tracePt t="209598" x="6038850" y="3028950"/>
          <p14:tracePt t="209615" x="6064250" y="3067050"/>
          <p14:tracePt t="209631" x="6089650" y="3086100"/>
          <p14:tracePt t="209648" x="6108700" y="3105150"/>
          <p14:tracePt t="209665" x="6134100" y="3105150"/>
          <p14:tracePt t="209681" x="6146800" y="3117850"/>
          <p14:tracePt t="209699" x="6191250" y="3130550"/>
          <p14:tracePt t="209732" x="6235700" y="3136900"/>
          <p14:tracePt t="209748" x="6261100" y="3143250"/>
          <p14:tracePt t="209765" x="6286500" y="3143250"/>
          <p14:tracePt t="209782" x="6299200" y="3143250"/>
          <p14:tracePt t="209798" x="6311900" y="3136900"/>
          <p14:tracePt t="209836" x="6311900" y="3130550"/>
          <p14:tracePt t="209884" x="6311900" y="3124200"/>
          <p14:tracePt t="209900" x="6305550" y="3117850"/>
          <p14:tracePt t="209908" x="6305550" y="3111500"/>
          <p14:tracePt t="209916" x="6299200" y="3073400"/>
          <p14:tracePt t="209933" x="6292850" y="3048000"/>
          <p14:tracePt t="209933" x="6273800" y="2997200"/>
          <p14:tracePt t="209948" x="6267450" y="2965450"/>
          <p14:tracePt t="209965" x="6267450" y="2933700"/>
          <p14:tracePt t="209982" x="6267450" y="2901950"/>
          <p14:tracePt t="209998" x="6261100" y="2870200"/>
          <p14:tracePt t="210015" x="6248400" y="2844800"/>
          <p14:tracePt t="210031" x="6229350" y="2832100"/>
          <p14:tracePt t="210048" x="6210300" y="2825750"/>
          <p14:tracePt t="210065" x="6191250" y="2825750"/>
          <p14:tracePt t="210081" x="6178550" y="2832100"/>
          <p14:tracePt t="210099" x="6165850" y="2844800"/>
          <p14:tracePt t="210115" x="6159500" y="2863850"/>
          <p14:tracePt t="210131" x="6159500" y="2889250"/>
          <p14:tracePt t="210148" x="6159500" y="2901950"/>
          <p14:tracePt t="210165" x="6159500" y="2908300"/>
          <p14:tracePt t="210228" x="6159500" y="2889250"/>
          <p14:tracePt t="210241" x="6159500" y="2870200"/>
          <p14:tracePt t="210248" x="6159500" y="2844800"/>
          <p14:tracePt t="210250" x="6159500" y="2800350"/>
          <p14:tracePt t="210265" x="6159500" y="2781300"/>
          <p14:tracePt t="210281" x="6159500" y="2768600"/>
          <p14:tracePt t="210299" x="6165850" y="2768600"/>
          <p14:tracePt t="210315" x="6178550" y="2762250"/>
          <p14:tracePt t="210331" x="6223000" y="2768600"/>
          <p14:tracePt t="210348" x="6267450" y="2794000"/>
          <p14:tracePt t="210365" x="6324600" y="2819400"/>
          <p14:tracePt t="210381" x="6375400" y="2844800"/>
          <p14:tracePt t="210398" x="6407150" y="2851150"/>
          <p14:tracePt t="210415" x="6426200" y="2857500"/>
          <p14:tracePt t="210431" x="6438900" y="2857500"/>
          <p14:tracePt t="210448" x="6451600" y="2857500"/>
          <p14:tracePt t="210465" x="6457950" y="2851150"/>
          <p14:tracePt t="210481" x="6470650" y="2825750"/>
          <p14:tracePt t="210498" x="6483350" y="2806700"/>
          <p14:tracePt t="210515" x="6502400" y="2774950"/>
          <p14:tracePt t="210531" x="6515100" y="2755900"/>
          <p14:tracePt t="210549" x="6521450" y="2736850"/>
          <p14:tracePt t="210565" x="6527800" y="2736850"/>
          <p14:tracePt t="210645" x="6527800" y="2743200"/>
          <p14:tracePt t="210652" x="6527800" y="2749550"/>
          <p14:tracePt t="210665" x="6527800" y="2762250"/>
          <p14:tracePt t="210681" x="6527800" y="2768600"/>
          <p14:tracePt t="210682" x="6527800" y="2774950"/>
          <p14:tracePt t="210698" x="6527800" y="2806700"/>
          <p14:tracePt t="210740" x="6527800" y="2813050"/>
          <p14:tracePt t="210748" x="6527800" y="2819400"/>
          <p14:tracePt t="210749" x="6521450" y="2825750"/>
          <p14:tracePt t="210764" x="6515100" y="2838450"/>
          <p14:tracePt t="210781" x="6496050" y="2851150"/>
          <p14:tracePt t="210798" x="6457950" y="2882900"/>
          <p14:tracePt t="210832" x="6426200" y="2901950"/>
          <p14:tracePt t="210848" x="6381750" y="2908300"/>
          <p14:tracePt t="210865" x="6330950" y="2908300"/>
          <p14:tracePt t="210881" x="6267450" y="2908300"/>
          <p14:tracePt t="210898" x="6178550" y="2908300"/>
          <p14:tracePt t="210915" x="6102350" y="2908300"/>
          <p14:tracePt t="210931" x="6038850" y="2908300"/>
          <p14:tracePt t="210948" x="6026150" y="2908300"/>
          <p14:tracePt t="210965" x="6019800" y="2908300"/>
          <p14:tracePt t="210981" x="6007100" y="2908300"/>
          <p14:tracePt t="210998" x="6007100" y="2901950"/>
          <p14:tracePt t="211014" x="6000750" y="2901950"/>
          <p14:tracePt t="211032" x="6000750" y="2895600"/>
          <p14:tracePt t="211048" x="6000750" y="2889250"/>
          <p14:tracePt t="211065" x="6013450" y="2882900"/>
          <p14:tracePt t="211082" x="6026150" y="2870200"/>
          <p14:tracePt t="211098" x="6038850" y="2870200"/>
          <p14:tracePt t="211115" x="6045200" y="2870200"/>
          <p14:tracePt t="211131" x="6057900" y="2870200"/>
          <p14:tracePt t="211148" x="6070600" y="2882900"/>
          <p14:tracePt t="211165" x="6083300" y="2889250"/>
          <p14:tracePt t="211181" x="6089650" y="2901950"/>
          <p14:tracePt t="211198" x="6089650" y="2908300"/>
          <p14:tracePt t="211214" x="6089650" y="2921000"/>
          <p14:tracePt t="211232" x="6089650" y="2933700"/>
          <p14:tracePt t="211249" x="6083300" y="2946400"/>
          <p14:tracePt t="211264" x="6070600" y="2952750"/>
          <p14:tracePt t="211282" x="6057900" y="2971800"/>
          <p14:tracePt t="211298" x="6045200" y="2978150"/>
          <p14:tracePt t="211315" x="6032500" y="2984500"/>
          <p14:tracePt t="211331" x="6019800" y="2990850"/>
          <p14:tracePt t="211348" x="5988050" y="3003550"/>
          <p14:tracePt t="211365" x="5975350" y="3009900"/>
          <p14:tracePt t="211381" x="5949950" y="3009900"/>
          <p14:tracePt t="211399" x="5930900" y="3009900"/>
          <p14:tracePt t="211415" x="5905500" y="3009900"/>
          <p14:tracePt t="211432" x="5873750" y="3009900"/>
          <p14:tracePt t="211448" x="5848350" y="3009900"/>
          <p14:tracePt t="211464" x="5797550" y="3003550"/>
          <p14:tracePt t="211482" x="5746750" y="2978150"/>
          <p14:tracePt t="211498" x="5695950" y="2965450"/>
          <p14:tracePt t="211515" x="5632450" y="2946400"/>
          <p14:tracePt t="211531" x="5581650" y="2921000"/>
          <p14:tracePt t="211548" x="5549900" y="2908300"/>
          <p14:tracePt t="211565" x="5524500" y="2889250"/>
          <p14:tracePt t="211581" x="5499100" y="2870200"/>
          <p14:tracePt t="211598" x="5467350" y="2844800"/>
          <p14:tracePt t="211614" x="5441950" y="2832100"/>
          <p14:tracePt t="211631" x="5429250" y="2806700"/>
          <p14:tracePt t="211648" x="5422900" y="2800350"/>
          <p14:tracePt t="211664" x="5416550" y="2787650"/>
          <p14:tracePt t="211682" x="5416550" y="2781300"/>
          <p14:tracePt t="212516" x="5422900" y="2787650"/>
          <p14:tracePt t="212524" x="5422900" y="2794000"/>
          <p14:tracePt t="212532" x="5429250" y="2794000"/>
          <p14:tracePt t="212533" x="5429250" y="2800350"/>
          <p14:tracePt t="212548" x="5435600" y="2819400"/>
          <p14:tracePt t="212565" x="5435600" y="2832100"/>
          <p14:tracePt t="212581" x="5435600" y="2838450"/>
          <p14:tracePt t="212598" x="5435600" y="2851150"/>
          <p14:tracePt t="212615" x="5435600" y="2857500"/>
          <p14:tracePt t="212631" x="5435600" y="2863850"/>
          <p14:tracePt t="212732" x="5441950" y="2863850"/>
          <p14:tracePt t="212748" x="5448300" y="2851150"/>
          <p14:tracePt t="212757" x="5448300" y="2838450"/>
          <p14:tracePt t="212765" x="5448300" y="2832100"/>
          <p14:tracePt t="212781" x="5448300" y="2825750"/>
          <p14:tracePt t="212798" x="5448300" y="2813050"/>
          <p14:tracePt t="212815" x="5441950" y="2794000"/>
          <p14:tracePt t="212831" x="5422900" y="2781300"/>
          <p14:tracePt t="212848" x="5416550" y="2768600"/>
          <p14:tracePt t="212864" x="5403850" y="2755900"/>
          <p14:tracePt t="212882" x="5397500" y="2749550"/>
          <p14:tracePt t="212940" x="5397500" y="2743200"/>
          <p14:tracePt t="212980" x="5397500" y="2736850"/>
          <p14:tracePt t="212988" x="5397500" y="2730500"/>
          <p14:tracePt t="213028" x="5397500" y="2724150"/>
          <p14:tracePt t="213060" x="5397500" y="2717800"/>
          <p14:tracePt t="213076" x="5397500" y="2711450"/>
          <p14:tracePt t="213084" x="5397500" y="2705100"/>
          <p14:tracePt t="213085" x="5397500" y="2692400"/>
          <p14:tracePt t="213100" x="5397500" y="2686050"/>
          <p14:tracePt t="213116" x="5397500" y="2673350"/>
          <p14:tracePt t="213156" x="5397500" y="2667000"/>
          <p14:tracePt t="213172" x="5397500" y="2660650"/>
          <p14:tracePt t="213191" x="5397500" y="2654300"/>
          <p14:tracePt t="213212" x="5397500" y="2647950"/>
          <p14:tracePt t="213224" x="5397500" y="2641600"/>
          <p14:tracePt t="213228" x="5397500" y="2635250"/>
          <p14:tracePt t="213260" x="5397500" y="2628900"/>
          <p14:tracePt t="213268" x="5397500" y="2622550"/>
          <p14:tracePt t="213284" x="5391150" y="2616200"/>
          <p14:tracePt t="213300" x="5384800" y="2616200"/>
          <p14:tracePt t="213314" x="5384800" y="2609850"/>
          <p14:tracePt t="213320" x="5384800" y="2603500"/>
          <p14:tracePt t="213331" x="5378450" y="2603500"/>
          <p14:tracePt t="213348" x="5372100" y="2603500"/>
          <p14:tracePt t="213365" x="5359400" y="2603500"/>
          <p14:tracePt t="213381" x="5353050" y="2603500"/>
          <p14:tracePt t="213398" x="5346700" y="2603500"/>
          <p14:tracePt t="213414" x="5340350" y="2603500"/>
          <p14:tracePt t="213452" x="5334000" y="2603500"/>
          <p14:tracePt t="213476" x="5327650" y="2603500"/>
          <p14:tracePt t="213485" x="5321300" y="2603500"/>
          <p14:tracePt t="213485" x="5321300" y="2609850"/>
          <p14:tracePt t="213497" x="5314950" y="2609850"/>
          <p14:tracePt t="213514" x="5308600" y="2622550"/>
          <p14:tracePt t="213531" x="5302250" y="2628900"/>
          <p14:tracePt t="213547" x="5289550" y="2635250"/>
          <p14:tracePt t="213564" x="5283200" y="2641600"/>
          <p14:tracePt t="213581" x="5283200" y="2647950"/>
          <p14:tracePt t="213628" x="5283200" y="2654300"/>
          <p14:tracePt t="213636" x="5283200" y="2660650"/>
          <p14:tracePt t="213652" x="5283200" y="2667000"/>
          <p14:tracePt t="213674" x="5283200" y="2673350"/>
          <p14:tracePt t="213676" x="5283200" y="2679700"/>
          <p14:tracePt t="213685" x="5283200" y="2686050"/>
          <p14:tracePt t="213697" x="5283200" y="2698750"/>
          <p14:tracePt t="213731" x="5283200" y="2711450"/>
          <p14:tracePt t="213747" x="5283200" y="2717800"/>
          <p14:tracePt t="213764" x="5283200" y="2730500"/>
          <p14:tracePt t="213781" x="5283200" y="2736850"/>
          <p14:tracePt t="213798" x="5283200" y="2749550"/>
          <p14:tracePt t="213814" x="5283200" y="2762250"/>
          <p14:tracePt t="213831" x="5283200" y="2768600"/>
          <p14:tracePt t="213848" x="5289550" y="2774950"/>
          <p14:tracePt t="213864" x="5289550" y="2781300"/>
          <p14:tracePt t="213881" x="5295900" y="2787650"/>
          <p14:tracePt t="213916" x="5295900" y="2794000"/>
          <p14:tracePt t="213917" x="5302250" y="2800350"/>
          <p14:tracePt t="213931" x="5302250" y="2806700"/>
          <p14:tracePt t="213947" x="5308600" y="2819400"/>
          <p14:tracePt t="213964" x="5314950" y="2819400"/>
          <p14:tracePt t="214004" x="5314950" y="2825750"/>
          <p14:tracePt t="214005" x="5321300" y="2825750"/>
          <p14:tracePt t="214014" x="5321300" y="2832100"/>
          <p14:tracePt t="214031" x="5327650" y="2838450"/>
          <p14:tracePt t="214048" x="5334000" y="2838450"/>
          <p14:tracePt t="214064" x="5346700" y="2838450"/>
          <p14:tracePt t="214108" x="5353050" y="2844800"/>
          <p14:tracePt t="214116" x="5365750" y="2844800"/>
          <p14:tracePt t="214132" x="5365750" y="2851150"/>
          <p14:tracePt t="214148" x="5372100" y="2851150"/>
          <p14:tracePt t="214148" x="5378450" y="2851150"/>
          <p14:tracePt t="214165" x="5391150" y="2851150"/>
          <p14:tracePt t="214181" x="5403850" y="2851150"/>
          <p14:tracePt t="214197" x="5416550" y="2851150"/>
          <p14:tracePt t="214215" x="5422900" y="2851150"/>
          <p14:tracePt t="214231" x="5435600" y="2844800"/>
          <p14:tracePt t="214248" x="5441950" y="2844800"/>
          <p14:tracePt t="214264" x="5448300" y="2832100"/>
          <p14:tracePt t="214281" x="5454650" y="2825750"/>
          <p14:tracePt t="214324" x="5454650" y="2819400"/>
          <p14:tracePt t="214348" x="5454650" y="2813050"/>
          <p14:tracePt t="214364" x="5461000" y="2806700"/>
          <p14:tracePt t="214381" x="5461000" y="2800350"/>
          <p14:tracePt t="214390" x="5467350" y="2794000"/>
          <p14:tracePt t="214407" x="5467350" y="2787650"/>
          <p14:tracePt t="214412" x="5473700" y="2787650"/>
          <p14:tracePt t="214415" x="5480050" y="2774950"/>
          <p14:tracePt t="214431" x="5486400" y="2774950"/>
          <p14:tracePt t="214447" x="5486400" y="2768600"/>
          <p14:tracePt t="214464" x="5486400" y="2755900"/>
          <p14:tracePt t="214481" x="5486400" y="2743200"/>
          <p14:tracePt t="214498" x="5486400" y="2730500"/>
          <p14:tracePt t="214514" x="5486400" y="2717800"/>
          <p14:tracePt t="214531" x="5486400" y="2711450"/>
          <p14:tracePt t="214548" x="5492750" y="2698750"/>
          <p14:tracePt t="214564" x="5492750" y="2692400"/>
          <p14:tracePt t="214581" x="5492750" y="2679700"/>
          <p14:tracePt t="214597" x="5492750" y="2660650"/>
          <p14:tracePt t="214614" x="5492750" y="2647950"/>
          <p14:tracePt t="214631" x="5492750" y="2635250"/>
          <p14:tracePt t="214648" x="5492750" y="2628900"/>
          <p14:tracePt t="214664" x="5492750" y="2622550"/>
          <p14:tracePt t="214700" x="5486400" y="2622550"/>
          <p14:tracePt t="214700" x="5480050" y="2616200"/>
          <p14:tracePt t="214731" x="5473700" y="2609850"/>
          <p14:tracePt t="214731" x="5467350" y="2603500"/>
          <p14:tracePt t="214748" x="5461000" y="2603500"/>
          <p14:tracePt t="214812" x="5454650" y="2603500"/>
          <p14:tracePt t="214818" x="5448300" y="2603500"/>
          <p14:tracePt t="214836" x="5441950" y="2603500"/>
          <p14:tracePt t="214857" x="5435600" y="2603500"/>
          <p14:tracePt t="214868" x="5429250" y="2603500"/>
          <p14:tracePt t="214881" x="5422900" y="2603500"/>
          <p14:tracePt t="214900" x="5422900" y="2597150"/>
          <p14:tracePt t="214901" x="5416550" y="2597150"/>
          <p14:tracePt t="214914" x="5410200" y="2597150"/>
          <p14:tracePt t="214956" x="5403850" y="2597150"/>
          <p14:tracePt t="214974" x="5397500" y="2597150"/>
          <p14:tracePt t="214976" x="5391150" y="2597150"/>
          <p14:tracePt t="215004" x="5384800" y="2597150"/>
          <p14:tracePt t="215012" x="5378450" y="2597150"/>
          <p14:tracePt t="215036" x="5372100" y="2597150"/>
          <p14:tracePt t="215041" x="5359400" y="2597150"/>
          <p14:tracePt t="215068" x="5359400" y="2603500"/>
          <p14:tracePt t="215081" x="5353050" y="2603500"/>
          <p14:tracePt t="215097" x="5353050" y="2609850"/>
          <p14:tracePt t="215098" x="5346700" y="2616200"/>
          <p14:tracePt t="215114" x="5340350" y="2616200"/>
          <p14:tracePt t="215149" x="5334000" y="2616200"/>
          <p14:tracePt t="215172" x="5334000" y="2622550"/>
          <p14:tracePt t="215188" x="5334000" y="2628900"/>
          <p14:tracePt t="215197" x="5327650" y="2628900"/>
          <p14:tracePt t="215204" x="5327650" y="2635250"/>
          <p14:tracePt t="215244" x="5327650" y="2641600"/>
          <p14:tracePt t="215252" x="5327650" y="2647950"/>
          <p14:tracePt t="215252" x="5321300" y="2647950"/>
          <p14:tracePt t="215276" x="5321300" y="2654300"/>
          <p14:tracePt t="215284" x="5321300" y="2660650"/>
          <p14:tracePt t="215284" x="5321300" y="2667000"/>
          <p14:tracePt t="215356" x="5321300" y="2673350"/>
          <p14:tracePt t="215366" x="5321300" y="2679700"/>
          <p14:tracePt t="215396" x="5321300" y="2686050"/>
          <p14:tracePt t="215436" x="5321300" y="2692400"/>
          <p14:tracePt t="215452" x="5321300" y="2698750"/>
          <p14:tracePt t="215476" x="5321300" y="2705100"/>
          <p14:tracePt t="215492" x="5321300" y="2711450"/>
          <p14:tracePt t="215492" x="5321300" y="2717800"/>
          <p14:tracePt t="215516" x="5321300" y="2724150"/>
          <p14:tracePt t="215524" x="5321300" y="2730500"/>
          <p14:tracePt t="215532" x="5321300" y="2736850"/>
          <p14:tracePt t="215556" x="5321300" y="2743200"/>
          <p14:tracePt t="215596" x="5321300" y="2749550"/>
          <p14:tracePt t="215607" x="5321300" y="2755900"/>
          <p14:tracePt t="215652" x="5321300" y="2762250"/>
          <p14:tracePt t="215684" x="5321300" y="2768600"/>
          <p14:tracePt t="215724" x="5327650" y="2768600"/>
          <p14:tracePt t="215732" x="5327650" y="2781300"/>
          <p14:tracePt t="215756" x="5327650" y="2787650"/>
          <p14:tracePt t="215796" x="5334000" y="2787650"/>
          <p14:tracePt t="215807" x="5334000" y="2800350"/>
          <p14:tracePt t="215812" x="5340350" y="2806700"/>
          <p14:tracePt t="215819" x="5346700" y="2813050"/>
          <p14:tracePt t="215831" x="5346700" y="2825750"/>
          <p14:tracePt t="215868" x="5346700" y="2832100"/>
          <p14:tracePt t="215876" x="5353050" y="2832100"/>
          <p14:tracePt t="215884" x="5359400" y="2838450"/>
          <p14:tracePt t="215900" x="5365750" y="2838450"/>
          <p14:tracePt t="215914" x="5372100" y="2838450"/>
          <p14:tracePt t="215931" x="5378450" y="2838450"/>
          <p14:tracePt t="215947" x="5391150" y="2838450"/>
          <p14:tracePt t="215964" x="5397500" y="2838450"/>
          <p14:tracePt t="215981" x="5410200" y="2838450"/>
          <p14:tracePt t="215998" x="5416550" y="2825750"/>
          <p14:tracePt t="216014" x="5429250" y="2800350"/>
          <p14:tracePt t="216031" x="5429250" y="2787650"/>
          <p14:tracePt t="216047" x="5429250" y="2762250"/>
          <p14:tracePt t="216064" x="5429250" y="2749550"/>
          <p14:tracePt t="216081" x="5429250" y="2736850"/>
          <p14:tracePt t="216196" x="5441950" y="2743200"/>
          <p14:tracePt t="216204" x="5448300" y="2749550"/>
          <p14:tracePt t="216212" x="5448300" y="2762250"/>
          <p14:tracePt t="216220" x="5461000" y="2774950"/>
          <p14:tracePt t="216231" x="5486400" y="2794000"/>
          <p14:tracePt t="216247" x="5505450" y="2806700"/>
          <p14:tracePt t="216264" x="5543550" y="2825750"/>
          <p14:tracePt t="216281" x="5594350" y="2838450"/>
          <p14:tracePt t="216297" x="5638800" y="2851150"/>
          <p14:tracePt t="216314" x="5676900" y="2863850"/>
          <p14:tracePt t="216331" x="5740400" y="2863850"/>
          <p14:tracePt t="216348" x="5778500" y="2863850"/>
          <p14:tracePt t="216364" x="5822950" y="2863850"/>
          <p14:tracePt t="216381" x="5861050" y="2863850"/>
          <p14:tracePt t="216398" x="5886450" y="2863850"/>
          <p14:tracePt t="216414" x="5905500" y="2857500"/>
          <p14:tracePt t="216431" x="5930900" y="2851150"/>
          <p14:tracePt t="216447" x="5949950" y="2838450"/>
          <p14:tracePt t="216464" x="5969000" y="2832100"/>
          <p14:tracePt t="216481" x="5988050" y="2819400"/>
          <p14:tracePt t="216497" x="5994400" y="2819400"/>
          <p14:tracePt t="216514" x="6000750" y="2819400"/>
          <p14:tracePt t="216531" x="6007100" y="2813050"/>
          <p14:tracePt t="216547" x="6013450" y="2800350"/>
          <p14:tracePt t="216564" x="6013450" y="2787650"/>
          <p14:tracePt t="216581" x="6013450" y="2781300"/>
          <p14:tracePt t="216620" x="6013450" y="2774950"/>
          <p14:tracePt t="216628" x="6013450" y="2768600"/>
          <p14:tracePt t="216631" x="6013450" y="2762250"/>
          <p14:tracePt t="216647" x="6019800" y="2762250"/>
          <p14:tracePt t="216716" x="6026150" y="2762250"/>
          <p14:tracePt t="216724" x="6032500" y="2762250"/>
          <p14:tracePt t="216732" x="6038850" y="2768600"/>
          <p14:tracePt t="216748" x="6045200" y="2774950"/>
          <p14:tracePt t="216764" x="6051550" y="2774950"/>
          <p14:tracePt t="216772" x="6057900" y="2781300"/>
          <p14:tracePt t="216780" x="6064250" y="2794000"/>
          <p14:tracePt t="216794" x="6083300" y="2800350"/>
          <p14:tracePt t="216809" x="6102350" y="2813050"/>
          <p14:tracePt t="216826" x="6127750" y="2813050"/>
          <p14:tracePt t="216826" x="6140450" y="2819400"/>
          <p14:tracePt t="216844" x="6159500" y="2825750"/>
          <p14:tracePt t="216860" x="6197600" y="2832100"/>
          <p14:tracePt t="216877" x="6216650" y="2832100"/>
          <p14:tracePt t="216893" x="6235700" y="2832100"/>
          <p14:tracePt t="216911" x="6254750" y="2832100"/>
          <p14:tracePt t="216928" x="6261100" y="2832100"/>
          <p14:tracePt t="216944" x="6280150" y="2832100"/>
          <p14:tracePt t="216962" x="6292850" y="2832100"/>
          <p14:tracePt t="216979" x="6305550" y="2832100"/>
          <p14:tracePt t="216996" x="6318250" y="2832100"/>
          <p14:tracePt t="217012" x="6337300" y="2832100"/>
          <p14:tracePt t="217029" x="6356350" y="2832100"/>
          <p14:tracePt t="217046" x="6369050" y="2832100"/>
          <p14:tracePt t="217062" x="6388100" y="2832100"/>
          <p14:tracePt t="217079" x="6413500" y="2832100"/>
          <p14:tracePt t="217096" x="6426200" y="2832100"/>
          <p14:tracePt t="217113" x="6438900" y="2832100"/>
          <p14:tracePt t="217129" x="6451600" y="2832100"/>
          <p14:tracePt t="217147" x="6470650" y="2832100"/>
          <p14:tracePt t="217163" x="6489700" y="2832100"/>
          <p14:tracePt t="217180" x="6508750" y="2832100"/>
          <p14:tracePt t="217197" x="6515100" y="2832100"/>
          <p14:tracePt t="217213" x="6527800" y="2832100"/>
          <p14:tracePt t="217231" x="6546850" y="2832100"/>
          <p14:tracePt t="217265" x="6553200" y="2832100"/>
          <p14:tracePt t="217281" x="6559550" y="2832100"/>
          <p14:tracePt t="217298" x="6565900" y="2832100"/>
          <p14:tracePt t="217315" x="6572250" y="2825750"/>
          <p14:tracePt t="217330" x="6584950" y="2819400"/>
          <p14:tracePt t="217347" x="6597650" y="2806700"/>
          <p14:tracePt t="217365" x="6604000" y="2806700"/>
          <p14:tracePt t="217381" x="6610350" y="2800350"/>
          <p14:tracePt t="217398" x="6616700" y="2794000"/>
          <p14:tracePt t="217414" x="6629400" y="2774950"/>
          <p14:tracePt t="217431" x="6635750" y="2768600"/>
          <p14:tracePt t="217448" x="6648450" y="2762250"/>
          <p14:tracePt t="217484" x="6654800" y="2762250"/>
          <p14:tracePt t="217540" x="6661150" y="2762250"/>
          <p14:tracePt t="217548" x="6661150" y="2755900"/>
          <p14:tracePt t="217572" x="6661150" y="2749550"/>
          <p14:tracePt t="217580" x="6667500" y="2736850"/>
          <p14:tracePt t="217588" x="6673850" y="2736850"/>
          <p14:tracePt t="217598" x="6673850" y="2730500"/>
          <p14:tracePt t="217614" x="6673850" y="2724150"/>
          <p14:tracePt t="217630" x="6673850" y="2717800"/>
          <p14:tracePt t="217648" x="6673850" y="2711450"/>
          <p14:tracePt t="217664" x="6667500" y="2705100"/>
          <p14:tracePt t="217681" x="6661150" y="2705100"/>
          <p14:tracePt t="217697" x="6648450" y="2705100"/>
          <p14:tracePt t="217731" x="6635750" y="2698750"/>
          <p14:tracePt t="217747" x="6616700" y="2698750"/>
          <p14:tracePt t="217765" x="6604000" y="2698750"/>
          <p14:tracePt t="217781" x="6597650" y="2698750"/>
          <p14:tracePt t="217820" x="6597650" y="2705100"/>
          <p14:tracePt t="217836" x="6591300" y="2705100"/>
          <p14:tracePt t="217836" x="6591300" y="2711450"/>
          <p14:tracePt t="217876" x="6591300" y="2717800"/>
          <p14:tracePt t="217892" x="6591300" y="2724150"/>
          <p14:tracePt t="217908" x="6591300" y="2730500"/>
          <p14:tracePt t="217923" x="6597650" y="2736850"/>
          <p14:tracePt t="217931" x="6604000" y="2743200"/>
          <p14:tracePt t="217931" x="6616700" y="2749550"/>
          <p14:tracePt t="217947" x="6648450" y="2781300"/>
          <p14:tracePt t="217964" x="6661150" y="2794000"/>
          <p14:tracePt t="217981" x="6680200" y="2806700"/>
          <p14:tracePt t="217998" x="6686550" y="2813050"/>
          <p14:tracePt t="218014" x="6692900" y="2813050"/>
          <p14:tracePt t="218052" x="6692900" y="2819400"/>
          <p14:tracePt t="218060" x="6692900" y="2825750"/>
          <p14:tracePt t="218065" x="6692900" y="2832100"/>
          <p14:tracePt t="218081" x="6692900" y="2838450"/>
          <p14:tracePt t="218097" x="6686550" y="2851150"/>
          <p14:tracePt t="218114" x="6667500" y="2857500"/>
          <p14:tracePt t="218131" x="6648450" y="2857500"/>
          <p14:tracePt t="218148" x="6635750" y="2857500"/>
          <p14:tracePt t="218164" x="6623050" y="2857500"/>
          <p14:tracePt t="218181" x="6604000" y="2857500"/>
          <p14:tracePt t="218197" x="6591300" y="2857500"/>
          <p14:tracePt t="218214" x="6584950" y="2857500"/>
          <p14:tracePt t="218231" x="6578600" y="2857500"/>
          <p14:tracePt t="218248" x="6572250" y="2857500"/>
          <p14:tracePt t="218264" x="6572250" y="2851150"/>
          <p14:tracePt t="218308" x="6572250" y="2844800"/>
          <p14:tracePt t="218820" x="6584950" y="2851150"/>
          <p14:tracePt t="218828" x="6597650" y="2857500"/>
          <p14:tracePt t="218836" x="6648450" y="2870200"/>
          <p14:tracePt t="218848" x="6686550" y="2882900"/>
          <p14:tracePt t="218864" x="6711950" y="2895600"/>
          <p14:tracePt t="218881" x="6724650" y="2901950"/>
          <p14:tracePt t="218916" x="6724650" y="2908300"/>
          <p14:tracePt t="218948" x="6731000" y="2908300"/>
          <p14:tracePt t="218972" x="6737350" y="2914650"/>
          <p14:tracePt t="219004" x="6737350" y="2921000"/>
          <p14:tracePt t="219020" x="6737350" y="2927350"/>
          <p14:tracePt t="219052" x="6737350" y="2933700"/>
          <p14:tracePt t="219060" x="6731000" y="2940050"/>
          <p14:tracePt t="219073" x="6731000" y="2952750"/>
          <p14:tracePt t="219076" x="6724650" y="2952750"/>
          <p14:tracePt t="219081" x="6711950" y="2965450"/>
          <p14:tracePt t="219097" x="6699250" y="2978150"/>
          <p14:tracePt t="219114" x="6686550" y="2984500"/>
          <p14:tracePt t="219131" x="6667500" y="2990850"/>
          <p14:tracePt t="219147" x="6642100" y="2990850"/>
          <p14:tracePt t="219165" x="6629400" y="2990850"/>
          <p14:tracePt t="219180" x="6616700" y="2978150"/>
          <p14:tracePt t="219197" x="6604000" y="2971800"/>
          <p14:tracePt t="219214" x="6591300" y="2946400"/>
          <p14:tracePt t="219231" x="6584950" y="2914650"/>
          <p14:tracePt t="219248" x="6572250" y="2876550"/>
          <p14:tracePt t="219264" x="6572250" y="2851150"/>
          <p14:tracePt t="219281" x="6559550" y="2819400"/>
          <p14:tracePt t="219297" x="6553200" y="2800350"/>
          <p14:tracePt t="219314" x="6553200" y="2774950"/>
          <p14:tracePt t="219331" x="6553200" y="2743200"/>
          <p14:tracePt t="219347" x="6546850" y="2711450"/>
          <p14:tracePt t="219364" x="6546850" y="2705100"/>
          <p14:tracePt t="219381" x="6546850" y="2686050"/>
          <p14:tracePt t="219397" x="6534150" y="2686050"/>
          <p14:tracePt t="219414" x="6527800" y="2679700"/>
          <p14:tracePt t="219430" x="6515100" y="2673350"/>
          <p14:tracePt t="219447" x="6508750" y="2660650"/>
          <p14:tracePt t="219464" x="6496050" y="2654300"/>
          <p14:tracePt t="219481" x="6489700" y="2647950"/>
          <p14:tracePt t="219498" x="6483350" y="2647950"/>
          <p14:tracePt t="219514" x="6477000" y="2647950"/>
          <p14:tracePt t="219531" x="6464300" y="2647950"/>
          <p14:tracePt t="219596" x="6464300" y="2654300"/>
          <p14:tracePt t="219604" x="6464300" y="2660650"/>
          <p14:tracePt t="219610" x="6464300" y="2667000"/>
          <p14:tracePt t="219614" x="6470650" y="2673350"/>
          <p14:tracePt t="219631" x="6477000" y="2686050"/>
          <p14:tracePt t="219647" x="6502400" y="2711450"/>
          <p14:tracePt t="219664" x="6521450" y="2730500"/>
          <p14:tracePt t="219681" x="6540500" y="2749550"/>
          <p14:tracePt t="219698" x="6546850" y="2762250"/>
          <p14:tracePt t="219731" x="6546850" y="2774950"/>
          <p14:tracePt t="219748" x="6527800" y="2781300"/>
          <p14:tracePt t="219764" x="6489700" y="2787650"/>
          <p14:tracePt t="219781" x="6457950" y="2787650"/>
          <p14:tracePt t="219797" x="6419850" y="2787650"/>
          <p14:tracePt t="219815" x="6388100" y="2787650"/>
          <p14:tracePt t="219830" x="6356350" y="2781300"/>
          <p14:tracePt t="219847" x="6337300" y="2781300"/>
          <p14:tracePt t="219864" x="6311900" y="2774950"/>
          <p14:tracePt t="219881" x="6286500" y="2774950"/>
          <p14:tracePt t="219898" x="6261100" y="2774950"/>
          <p14:tracePt t="219914" x="6229350" y="2774950"/>
          <p14:tracePt t="219931" x="6197600" y="2774950"/>
          <p14:tracePt t="219947" x="6146800" y="2787650"/>
          <p14:tracePt t="219964" x="6115050" y="2800350"/>
          <p14:tracePt t="219981" x="6083300" y="2800350"/>
          <p14:tracePt t="219997" x="6070600" y="2800350"/>
          <p14:tracePt t="220014" x="6045200" y="2800350"/>
          <p14:tracePt t="220030" x="6007100" y="2806700"/>
          <p14:tracePt t="220047" x="5975350" y="2813050"/>
          <p14:tracePt t="220065" x="5924550" y="2813050"/>
          <p14:tracePt t="220081" x="5867400" y="2813050"/>
          <p14:tracePt t="220098" x="5791200" y="2813050"/>
          <p14:tracePt t="220114" x="5702300" y="2813050"/>
          <p14:tracePt t="220130" x="5556250" y="2813050"/>
          <p14:tracePt t="220148" x="5480050" y="2813050"/>
          <p14:tracePt t="220164" x="5422900" y="2813050"/>
          <p14:tracePt t="220181" x="5346700" y="2813050"/>
          <p14:tracePt t="220197" x="5289550" y="2813050"/>
          <p14:tracePt t="220214" x="5245100" y="2813050"/>
          <p14:tracePt t="220230" x="5213350" y="2813050"/>
          <p14:tracePt t="220247" x="5187950" y="2813050"/>
          <p14:tracePt t="220264" x="5175250" y="2813050"/>
          <p14:tracePt t="220281" x="5149850" y="2813050"/>
          <p14:tracePt t="220298" x="5118100" y="2813050"/>
          <p14:tracePt t="220314" x="5073650" y="2813050"/>
          <p14:tracePt t="220331" x="5022850" y="2813050"/>
          <p14:tracePt t="220348" x="4997450" y="2813050"/>
          <p14:tracePt t="220364" x="4972050" y="2813050"/>
          <p14:tracePt t="220381" x="4946650" y="2813050"/>
          <p14:tracePt t="220398" x="4914900" y="2813050"/>
          <p14:tracePt t="220414" x="4883150" y="2813050"/>
          <p14:tracePt t="220431" x="4845050" y="2813050"/>
          <p14:tracePt t="220447" x="4806950" y="2813050"/>
          <p14:tracePt t="220464" x="4781550" y="2813050"/>
          <p14:tracePt t="220481" x="4743450" y="2813050"/>
          <p14:tracePt t="220498" x="4718050" y="2813050"/>
          <p14:tracePt t="220514" x="4686300" y="2813050"/>
          <p14:tracePt t="220531" x="4629150" y="2813050"/>
          <p14:tracePt t="220548" x="4603750" y="2813050"/>
          <p14:tracePt t="220564" x="4572000" y="2813050"/>
          <p14:tracePt t="220581" x="4565650" y="2813050"/>
          <p14:tracePt t="220597" x="4559300" y="2813050"/>
          <p14:tracePt t="220804" x="4565650" y="2813050"/>
          <p14:tracePt t="220908" x="4572000" y="2813050"/>
          <p14:tracePt t="220924" x="4578350" y="2813050"/>
          <p14:tracePt t="220937" x="4584700" y="2813050"/>
          <p14:tracePt t="220964" x="4591050" y="2813050"/>
          <p14:tracePt t="220980" x="4597400" y="2813050"/>
          <p14:tracePt t="220996" x="4603750" y="2813050"/>
          <p14:tracePt t="221036" x="4610100" y="2813050"/>
          <p14:tracePt t="221044" x="4616450" y="2813050"/>
          <p14:tracePt t="221068" x="4622800" y="2813050"/>
          <p14:tracePt t="221076" x="4629150" y="2813050"/>
          <p14:tracePt t="221084" x="4635500" y="2813050"/>
          <p14:tracePt t="221100" x="4648200" y="2813050"/>
          <p14:tracePt t="221101" x="4654550" y="2813050"/>
          <p14:tracePt t="221114" x="4660900" y="2813050"/>
          <p14:tracePt t="221130" x="4679950" y="2813050"/>
          <p14:tracePt t="221148" x="4692650" y="2813050"/>
          <p14:tracePt t="221164" x="4705350" y="2813050"/>
          <p14:tracePt t="221181" x="4718050" y="2813050"/>
          <p14:tracePt t="221197" x="4737100" y="2813050"/>
          <p14:tracePt t="221214" x="4756150" y="2813050"/>
          <p14:tracePt t="221231" x="4768850" y="2806700"/>
          <p14:tracePt t="221247" x="4781550" y="2806700"/>
          <p14:tracePt t="221264" x="4806950" y="2806700"/>
          <p14:tracePt t="221281" x="4826000" y="2800350"/>
          <p14:tracePt t="221297" x="4845050" y="2800350"/>
          <p14:tracePt t="221314" x="4883150" y="2800350"/>
          <p14:tracePt t="221330" x="4927600" y="2800350"/>
          <p14:tracePt t="221347" x="5010150" y="2800350"/>
          <p14:tracePt t="221364" x="5080000" y="2800350"/>
          <p14:tracePt t="221381" x="5175250" y="2800350"/>
          <p14:tracePt t="221397" x="5295900" y="2800350"/>
          <p14:tracePt t="221414" x="5429250" y="2800350"/>
          <p14:tracePt t="221431" x="5613400" y="2800350"/>
          <p14:tracePt t="221447" x="5791200" y="2800350"/>
          <p14:tracePt t="221464" x="5988050" y="2800350"/>
          <p14:tracePt t="221480" x="6127750" y="2800350"/>
          <p14:tracePt t="221497" x="6248400" y="2800350"/>
          <p14:tracePt t="221514" x="6318250" y="2800350"/>
          <p14:tracePt t="221530" x="6400800" y="2800350"/>
          <p14:tracePt t="221548" x="6419850" y="2800350"/>
          <p14:tracePt t="221548" x="6445250" y="2800350"/>
          <p14:tracePt t="221564" x="6496050" y="2800350"/>
          <p14:tracePt t="221580" x="6527800" y="2800350"/>
          <p14:tracePt t="221598" x="6553200" y="2800350"/>
          <p14:tracePt t="221614" x="6565900" y="2800350"/>
          <p14:tracePt t="221631" x="6578600" y="2800350"/>
          <p14:tracePt t="221647" x="6597650" y="2800350"/>
          <p14:tracePt t="221664" x="6616700" y="2800350"/>
          <p14:tracePt t="221680" x="6629400" y="2800350"/>
          <p14:tracePt t="221697" x="6680200" y="2800350"/>
          <p14:tracePt t="221732" x="6692900" y="2800350"/>
          <p14:tracePt t="221748" x="6705600" y="2800350"/>
          <p14:tracePt t="221748" x="6711950" y="2800350"/>
          <p14:tracePt t="221762" x="6724650" y="2800350"/>
          <p14:tracePt t="221804" x="6731000" y="2800350"/>
          <p14:tracePt t="221813" x="6737350" y="2800350"/>
          <p14:tracePt t="221820" x="6743700" y="2800350"/>
          <p14:tracePt t="221830" x="6756400" y="2800350"/>
          <p14:tracePt t="221846" x="6762750" y="2800350"/>
          <p14:tracePt t="221892" x="6769100" y="2800350"/>
          <p14:tracePt t="221908" x="6775450" y="2800350"/>
          <p14:tracePt t="221972" x="6781800" y="2800350"/>
          <p14:tracePt t="222540" x="6781800" y="2806700"/>
          <p14:tracePt t="222556" x="6775450" y="2806700"/>
          <p14:tracePt t="222557" x="6769100" y="2806700"/>
          <p14:tracePt t="222564" x="6750050" y="2806700"/>
          <p14:tracePt t="222580" x="6731000" y="2806700"/>
          <p14:tracePt t="222597" x="6699250" y="2813050"/>
          <p14:tracePt t="222614" x="6673850" y="2813050"/>
          <p14:tracePt t="222630" x="6648450" y="2813050"/>
          <p14:tracePt t="222648" x="6610350" y="2813050"/>
          <p14:tracePt t="222664" x="6559550" y="2813050"/>
          <p14:tracePt t="222681" x="6496050" y="2813050"/>
          <p14:tracePt t="222697" x="6369050" y="2813050"/>
          <p14:tracePt t="222731" x="6311900" y="2813050"/>
          <p14:tracePt t="222747" x="6242050" y="2813050"/>
          <p14:tracePt t="222765" x="6172200" y="2813050"/>
          <p14:tracePt t="222780" x="6102350" y="2806700"/>
          <p14:tracePt t="222797" x="6038850" y="2800350"/>
          <p14:tracePt t="222814" x="5956300" y="2800350"/>
          <p14:tracePt t="222830" x="5880100" y="2800350"/>
          <p14:tracePt t="222848" x="5822950" y="2794000"/>
          <p14:tracePt t="222863" x="5784850" y="2794000"/>
          <p14:tracePt t="222881" x="5753100" y="2794000"/>
          <p14:tracePt t="222897" x="5715000" y="2787650"/>
          <p14:tracePt t="222914" x="5689600" y="2787650"/>
          <p14:tracePt t="222914" x="5676900" y="2787650"/>
          <p14:tracePt t="222932" x="5670550" y="2787650"/>
          <p14:tracePt t="222947" x="5626100" y="2787650"/>
          <p14:tracePt t="222964" x="5600700" y="2787650"/>
          <p14:tracePt t="222980" x="5581650" y="2787650"/>
          <p14:tracePt t="222998" x="5568950" y="2787650"/>
          <p14:tracePt t="223014" x="5556250" y="2787650"/>
          <p14:tracePt t="223030" x="5549900" y="2787650"/>
          <p14:tracePt t="223048" x="5543550" y="2787650"/>
          <p14:tracePt t="223064" x="5537200" y="2787650"/>
          <p14:tracePt t="223081" x="5524500" y="2787650"/>
          <p14:tracePt t="223097" x="5518150" y="2787650"/>
          <p14:tracePt t="223132" x="5511800" y="2787650"/>
          <p14:tracePt t="223148" x="5505450" y="2787650"/>
          <p14:tracePt t="223148" x="5499100" y="2787650"/>
          <p14:tracePt t="223244" x="5505450" y="2787650"/>
          <p14:tracePt t="223252" x="5511800" y="2781300"/>
          <p14:tracePt t="223263" x="5511800" y="2774950"/>
          <p14:tracePt t="223267" x="5530850" y="2768600"/>
          <p14:tracePt t="223280" x="5549900" y="2755900"/>
          <p14:tracePt t="223297" x="5568950" y="2749550"/>
          <p14:tracePt t="223314" x="5581650" y="2730500"/>
          <p14:tracePt t="223330" x="5588000" y="2717800"/>
          <p14:tracePt t="223347" x="5600700" y="2692400"/>
          <p14:tracePt t="223364" x="5607050" y="2679700"/>
          <p14:tracePt t="223381" x="5607050" y="2673350"/>
          <p14:tracePt t="223397" x="5607050" y="2667000"/>
          <p14:tracePt t="223414" x="5607050" y="2660650"/>
          <p14:tracePt t="223430" x="5594350" y="2654300"/>
          <p14:tracePt t="223448" x="5588000" y="2641600"/>
          <p14:tracePt t="223464" x="5568950" y="2635250"/>
          <p14:tracePt t="223480" x="5530850" y="2622550"/>
          <p14:tracePt t="223498" x="5480050" y="2603500"/>
          <p14:tracePt t="223514" x="5441950" y="2584450"/>
          <p14:tracePt t="223531" x="5410200" y="2578100"/>
          <p14:tracePt t="223547" x="5384800" y="2571750"/>
          <p14:tracePt t="223564" x="5372100" y="2571750"/>
          <p14:tracePt t="223581" x="5359400" y="2571750"/>
          <p14:tracePt t="223597" x="5346700" y="2571750"/>
          <p14:tracePt t="223614" x="5334000" y="2571750"/>
          <p14:tracePt t="223630" x="5321300" y="2571750"/>
          <p14:tracePt t="223647" x="5308600" y="2571750"/>
          <p14:tracePt t="223664" x="5295900" y="2571750"/>
          <p14:tracePt t="223680" x="5289550" y="2571750"/>
          <p14:tracePt t="223697" x="5276850" y="2571750"/>
          <p14:tracePt t="223731" x="5264150" y="2571750"/>
          <p14:tracePt t="223747" x="5257800" y="2578100"/>
          <p14:tracePt t="223764" x="5245100" y="2578100"/>
          <p14:tracePt t="223781" x="5238750" y="2590800"/>
          <p14:tracePt t="223797" x="5226050" y="2597150"/>
          <p14:tracePt t="223814" x="5213350" y="2603500"/>
          <p14:tracePt t="223830" x="5207000" y="2616200"/>
          <p14:tracePt t="223847" x="5200650" y="2616200"/>
          <p14:tracePt t="223864" x="5194300" y="2622550"/>
          <p14:tracePt t="223880" x="5194300" y="2628900"/>
          <p14:tracePt t="223898" x="5187950" y="2628900"/>
          <p14:tracePt t="223914" x="5187950" y="2635250"/>
          <p14:tracePt t="223931" x="5187950" y="2641600"/>
          <p14:tracePt t="223947" x="5175250" y="2647950"/>
          <p14:tracePt t="223964" x="5168900" y="2654300"/>
          <p14:tracePt t="223981" x="5168900" y="2660650"/>
          <p14:tracePt t="223997" x="5168900" y="2667000"/>
          <p14:tracePt t="224044" x="5168900" y="2673350"/>
          <p14:tracePt t="224050" x="5168900" y="2679700"/>
          <p14:tracePt t="224068" x="5168900" y="2686050"/>
          <p14:tracePt t="224108" x="5168900" y="2692400"/>
          <p14:tracePt t="224132" x="5168900" y="2698750"/>
          <p14:tracePt t="224164" x="5168900" y="2705100"/>
          <p14:tracePt t="224173" x="5168900" y="2711450"/>
          <p14:tracePt t="224187" x="5168900" y="2717800"/>
          <p14:tracePt t="224220" x="5168900" y="2724150"/>
          <p14:tracePt t="224236" x="5168900" y="2730500"/>
          <p14:tracePt t="224252" x="5168900" y="2736850"/>
          <p14:tracePt t="224269" x="5168900" y="2743200"/>
          <p14:tracePt t="224277" x="5168900" y="2749550"/>
          <p14:tracePt t="224293" x="5168900" y="2755900"/>
          <p14:tracePt t="224301" x="5168900" y="2762250"/>
          <p14:tracePt t="224315" x="5175250" y="2768600"/>
          <p14:tracePt t="224317" x="5181600" y="2781300"/>
          <p14:tracePt t="224332" x="5181600" y="2787650"/>
          <p14:tracePt t="224348" x="5187950" y="2806700"/>
          <p14:tracePt t="224365" x="5194300" y="2813050"/>
          <p14:tracePt t="224382" x="5200650" y="2832100"/>
          <p14:tracePt t="224398" x="5207000" y="2844800"/>
          <p14:tracePt t="224415" x="5219700" y="2863850"/>
          <p14:tracePt t="224431" x="5226050" y="2882900"/>
          <p14:tracePt t="224448" x="5238750" y="2889250"/>
          <p14:tracePt t="224465" x="5245100" y="2901950"/>
          <p14:tracePt t="224481" x="5245100" y="2908300"/>
          <p14:tracePt t="224498" x="5257800" y="2908300"/>
          <p14:tracePt t="224515" x="5264150" y="2914650"/>
          <p14:tracePt t="224531" x="5283200" y="2921000"/>
          <p14:tracePt t="224549" x="5295900" y="2921000"/>
          <p14:tracePt t="224565" x="5308600" y="2921000"/>
          <p14:tracePt t="224582" x="5327650" y="2927350"/>
          <p14:tracePt t="224598" x="5365750" y="2927350"/>
          <p14:tracePt t="224615" x="5391150" y="2927350"/>
          <p14:tracePt t="224631" x="5429250" y="2927350"/>
          <p14:tracePt t="224648" x="5454650" y="2927350"/>
          <p14:tracePt t="224665" x="5486400" y="2927350"/>
          <p14:tracePt t="224681" x="5505450" y="2927350"/>
          <p14:tracePt t="224698" x="5537200" y="2927350"/>
          <p14:tracePt t="224731" x="5556250" y="2927350"/>
          <p14:tracePt t="224749" x="5562600" y="2914650"/>
          <p14:tracePt t="224765" x="5568950" y="2908300"/>
          <p14:tracePt t="224782" x="5575300" y="2895600"/>
          <p14:tracePt t="224798" x="5575300" y="2889250"/>
          <p14:tracePt t="224815" x="5575300" y="2876550"/>
          <p14:tracePt t="224831" x="5581650" y="2863850"/>
          <p14:tracePt t="224848" x="5594350" y="2857500"/>
          <p14:tracePt t="224865" x="5594350" y="2851150"/>
          <p14:tracePt t="224881" x="5600700" y="2838450"/>
          <p14:tracePt t="224898" x="5613400" y="2819400"/>
          <p14:tracePt t="224915" x="5619750" y="2794000"/>
          <p14:tracePt t="224931" x="5626100" y="2774950"/>
          <p14:tracePt t="224931" x="5632450" y="2774950"/>
          <p14:tracePt t="224949" x="5638800" y="2755900"/>
          <p14:tracePt t="224964" x="5638800" y="2743200"/>
          <p14:tracePt t="224982" x="5638800" y="2736850"/>
          <p14:tracePt t="224998" x="5638800" y="2717800"/>
          <p14:tracePt t="225015" x="5638800" y="2692400"/>
          <p14:tracePt t="225031" x="5638800" y="2679700"/>
          <p14:tracePt t="225048" x="5626100" y="2660650"/>
          <p14:tracePt t="225065" x="5619750" y="2654300"/>
          <p14:tracePt t="225081" x="5619750" y="2647950"/>
          <p14:tracePt t="225098" x="5619750" y="2641600"/>
          <p14:tracePt t="225114" x="5613400" y="2635250"/>
          <p14:tracePt t="225131" x="5607050" y="2628900"/>
          <p14:tracePt t="225131" x="5600700" y="2622550"/>
          <p14:tracePt t="225149" x="5594350" y="2616200"/>
          <p14:tracePt t="225149" x="5581650" y="2609850"/>
          <p14:tracePt t="225164" x="5568950" y="2609850"/>
          <p14:tracePt t="225182" x="5556250" y="2590800"/>
          <p14:tracePt t="225198" x="5543550" y="2584450"/>
          <p14:tracePt t="225214" x="5530850" y="2578100"/>
          <p14:tracePt t="225232" x="5518150" y="2571750"/>
          <p14:tracePt t="225248" x="5511800" y="2565400"/>
          <p14:tracePt t="225265" x="5499100" y="2559050"/>
          <p14:tracePt t="225281" x="5473700" y="2559050"/>
          <p14:tracePt t="225298" x="5467350" y="2559050"/>
          <p14:tracePt t="225314" x="5454650" y="2559050"/>
          <p14:tracePt t="225331" x="5429250" y="2559050"/>
          <p14:tracePt t="225349" x="5416550" y="2552700"/>
          <p14:tracePt t="225365" x="5403850" y="2552700"/>
          <p14:tracePt t="225382" x="5397500" y="2552700"/>
          <p14:tracePt t="225398" x="5391150" y="2552700"/>
          <p14:tracePt t="225415" x="5384800" y="2552700"/>
          <p14:tracePt t="225431" x="5378450" y="2552700"/>
          <p14:tracePt t="225469" x="5372100" y="2552700"/>
          <p14:tracePt t="225469" x="5365750" y="2552700"/>
          <p14:tracePt t="225492" x="5359400" y="2552700"/>
          <p14:tracePt t="225517" x="5353050" y="2552700"/>
          <p14:tracePt t="225532" x="5346700" y="2552700"/>
          <p14:tracePt t="225549" x="5340350" y="2552700"/>
          <p14:tracePt t="225573" x="5334000" y="2552700"/>
          <p14:tracePt t="225581" x="5327650" y="2552700"/>
          <p14:tracePt t="225582" x="5321300" y="2559050"/>
          <p14:tracePt t="225598" x="5308600" y="2565400"/>
          <p14:tracePt t="225615" x="5295900" y="2571750"/>
          <p14:tracePt t="225631" x="5289550" y="2571750"/>
          <p14:tracePt t="225648" x="5283200" y="2571750"/>
          <p14:tracePt t="225665" x="5276850" y="2571750"/>
          <p14:tracePt t="225681" x="5270500" y="2571750"/>
          <p14:tracePt t="225698" x="5251450" y="2584450"/>
          <p14:tracePt t="225740" x="5245100" y="2584450"/>
          <p14:tracePt t="225748" x="5238750" y="2597150"/>
          <p14:tracePt t="225749" x="5232400" y="2603500"/>
          <p14:tracePt t="225763" x="5226050" y="2609850"/>
          <p14:tracePt t="225781" x="5219700" y="2616200"/>
          <p14:tracePt t="225798" x="5219700" y="2622550"/>
          <p14:tracePt t="225815" x="5213350" y="2635250"/>
          <p14:tracePt t="225848" x="5207000" y="2641600"/>
          <p14:tracePt t="225865" x="5200650" y="2647950"/>
          <p14:tracePt t="225881" x="5200650" y="2660650"/>
          <p14:tracePt t="225917" x="5194300" y="2667000"/>
          <p14:tracePt t="225917" x="5194300" y="2673350"/>
          <p14:tracePt t="225931" x="5194300" y="2679700"/>
          <p14:tracePt t="225948" x="5187950" y="2692400"/>
          <p14:tracePt t="225965" x="5187950" y="2698750"/>
          <p14:tracePt t="225981" x="5187950" y="2711450"/>
          <p14:tracePt t="225998" x="5187950" y="2717800"/>
          <p14:tracePt t="226014" x="5187950" y="2724150"/>
          <p14:tracePt t="226032" x="5187950" y="2736850"/>
          <p14:tracePt t="226048" x="5187950" y="2743200"/>
          <p14:tracePt t="226065" x="5187950" y="2749550"/>
          <p14:tracePt t="226081" x="5187950" y="2762250"/>
          <p14:tracePt t="226098" x="5187950" y="2774950"/>
          <p14:tracePt t="226115" x="5187950" y="2781300"/>
          <p14:tracePt t="226131" x="5187950" y="2794000"/>
          <p14:tracePt t="226148" x="5194300" y="2806700"/>
          <p14:tracePt t="226165" x="5194300" y="2819400"/>
          <p14:tracePt t="226182" x="5200650" y="2832100"/>
          <p14:tracePt t="226198" x="5207000" y="2838450"/>
          <p14:tracePt t="226214" x="5213350" y="2851150"/>
          <p14:tracePt t="226232" x="5219700" y="2857500"/>
          <p14:tracePt t="226248" x="5226050" y="2863850"/>
          <p14:tracePt t="226265" x="5232400" y="2870200"/>
          <p14:tracePt t="226281" x="5251450" y="2882900"/>
          <p14:tracePt t="226298" x="5251450" y="2889250"/>
          <p14:tracePt t="226315" x="5270500" y="2901950"/>
          <p14:tracePt t="226331" x="5276850" y="2908300"/>
          <p14:tracePt t="226348" x="5289550" y="2914650"/>
          <p14:tracePt t="226365" x="5308600" y="2921000"/>
          <p14:tracePt t="226381" x="5327650" y="2927350"/>
          <p14:tracePt t="226398" x="5346700" y="2927350"/>
          <p14:tracePt t="226414" x="5372100" y="2933700"/>
          <p14:tracePt t="226432" x="5391150" y="2933700"/>
          <p14:tracePt t="226448" x="5410200" y="2933700"/>
          <p14:tracePt t="226464" x="5448300" y="2927350"/>
          <p14:tracePt t="226482" x="5467350" y="2921000"/>
          <p14:tracePt t="226498" x="5480050" y="2908300"/>
          <p14:tracePt t="226515" x="5499100" y="2908300"/>
          <p14:tracePt t="226531" x="5511800" y="2901950"/>
          <p14:tracePt t="226548" x="5518150" y="2889250"/>
          <p14:tracePt t="226565" x="5524500" y="2889250"/>
          <p14:tracePt t="226581" x="5524500" y="2882900"/>
          <p14:tracePt t="226599" x="5530850" y="2882900"/>
          <p14:tracePt t="227204" x="5530850" y="2876550"/>
          <p14:tracePt t="227237" x="5530850" y="2870200"/>
          <p14:tracePt t="227364" x="5537200" y="2870200"/>
          <p14:tracePt t="227396" x="5543550" y="2870200"/>
          <p14:tracePt t="227412" x="5549900" y="2870200"/>
          <p14:tracePt t="227428" x="5556250" y="2870200"/>
          <p14:tracePt t="227444" x="5568950" y="2870200"/>
          <p14:tracePt t="227452" x="5575300" y="2870200"/>
          <p14:tracePt t="227460" x="5581650" y="2870200"/>
          <p14:tracePt t="227472" x="5588000" y="2870200"/>
          <p14:tracePt t="227481" x="5594350" y="2870200"/>
          <p14:tracePt t="227604" x="5594350" y="2876550"/>
          <p14:tracePt t="228100" x="5594350" y="2882900"/>
          <p14:tracePt t="228116" x="5588000" y="2882900"/>
          <p14:tracePt t="228140" x="5581650" y="2882900"/>
          <p14:tracePt t="228164" x="5581650" y="2889250"/>
          <p14:tracePt t="228180" x="5575300" y="2895600"/>
          <p14:tracePt t="228204" x="5568950" y="2895600"/>
          <p14:tracePt t="228228" x="5562600" y="2895600"/>
          <p14:tracePt t="228236" x="5562600" y="2901950"/>
          <p14:tracePt t="228248" x="5556250" y="2908300"/>
          <p14:tracePt t="228248" x="5549900" y="2914650"/>
          <p14:tracePt t="228264" x="5537200" y="2914650"/>
          <p14:tracePt t="228282" x="5530850" y="2921000"/>
          <p14:tracePt t="228298" x="5518150" y="2927350"/>
          <p14:tracePt t="228314" x="5511800" y="2933700"/>
          <p14:tracePt t="228348" x="5505450" y="2940050"/>
          <p14:tracePt t="228349" x="5499100" y="2940050"/>
          <p14:tracePt t="228365" x="5492750" y="2946400"/>
          <p14:tracePt t="228382" x="5486400" y="2946400"/>
          <p14:tracePt t="228420" x="5486400" y="2952750"/>
          <p14:tracePt t="228436" x="5480050" y="2952750"/>
          <p14:tracePt t="228532" x="5473700" y="2952750"/>
          <p14:tracePt t="228565" x="5467350" y="2952750"/>
          <p14:tracePt t="228588" x="5461000" y="2952750"/>
          <p14:tracePt t="228620" x="5454650" y="2952750"/>
          <p14:tracePt t="228644" x="5448300" y="2952750"/>
          <p14:tracePt t="228740" x="5448300" y="2946400"/>
          <p14:tracePt t="228757" x="5441950" y="2946400"/>
          <p14:tracePt t="228774" x="5441950" y="2940050"/>
          <p14:tracePt t="228796" x="5441950" y="2933700"/>
          <p14:tracePt t="228807" x="5435600" y="2927350"/>
          <p14:tracePt t="228820" x="5429250" y="2921000"/>
          <p14:tracePt t="228852" x="5429250" y="2914650"/>
          <p14:tracePt t="228860" x="5429250" y="2908300"/>
          <p14:tracePt t="228868" x="5422900" y="2908300"/>
          <p14:tracePt t="228884" x="5416550" y="2901950"/>
          <p14:tracePt t="228900" x="5416550" y="2895600"/>
          <p14:tracePt t="228901" x="5410200" y="2895600"/>
          <p14:tracePt t="228914" x="5410200" y="2889250"/>
          <p14:tracePt t="228972" x="5410200" y="2882900"/>
          <p14:tracePt t="228990" x="5410200" y="2876550"/>
          <p14:tracePt t="229476" x="5410200" y="2882900"/>
          <p14:tracePt t="229490" x="5403850" y="2895600"/>
          <p14:tracePt t="229497" x="5397500" y="2908300"/>
          <p14:tracePt t="229498" x="5384800" y="2927350"/>
          <p14:tracePt t="229514" x="5378450" y="2946400"/>
          <p14:tracePt t="229531" x="5372100" y="2952750"/>
          <p14:tracePt t="233652" x="5378450" y="2952750"/>
          <p14:tracePt t="233660" x="5384800" y="2952750"/>
          <p14:tracePt t="233665" x="5410200" y="2952750"/>
          <p14:tracePt t="233682" x="5429250" y="2952750"/>
          <p14:tracePt t="233697" x="5448300" y="2952750"/>
          <p14:tracePt t="233731" x="5461000" y="2952750"/>
          <p14:tracePt t="233747" x="5467350" y="2952750"/>
          <p14:tracePt t="233765" x="5486400" y="2933700"/>
          <p14:tracePt t="233781" x="5511800" y="2933700"/>
          <p14:tracePt t="233797" x="5530850" y="2921000"/>
          <p14:tracePt t="233814" x="5568950" y="2908300"/>
          <p14:tracePt t="233830" x="5619750" y="2889250"/>
          <p14:tracePt t="233848" x="5664200" y="2876550"/>
          <p14:tracePt t="233864" x="5715000" y="2863850"/>
          <p14:tracePt t="233881" x="5759450" y="2863850"/>
          <p14:tracePt t="233898" x="5810250" y="2863850"/>
          <p14:tracePt t="233914" x="5861050" y="2863850"/>
          <p14:tracePt t="233931" x="5892800" y="2863850"/>
          <p14:tracePt t="233947" x="5924550" y="2863850"/>
          <p14:tracePt t="233964" x="5930900" y="2863850"/>
          <p14:tracePt t="234996" x="5937250" y="2863850"/>
          <p14:tracePt t="235012" x="5943600" y="2863850"/>
          <p14:tracePt t="235012" x="5949950" y="2863850"/>
          <p14:tracePt t="235028" x="5956300" y="2863850"/>
          <p14:tracePt t="235044" x="5962650" y="2857500"/>
          <p14:tracePt t="235052" x="5969000" y="2851150"/>
          <p14:tracePt t="235052" x="5975350" y="2844800"/>
          <p14:tracePt t="235068" x="5981700" y="2838450"/>
          <p14:tracePt t="235080" x="5994400" y="2825750"/>
          <p14:tracePt t="235084" x="6007100" y="2806700"/>
          <p14:tracePt t="235097" x="6026150" y="2781300"/>
          <p14:tracePt t="235114" x="6032500" y="2774950"/>
          <p14:tracePt t="235130" x="6038850" y="2762250"/>
          <p14:tracePt t="235147" x="6045200" y="2755900"/>
          <p14:tracePt t="235164" x="6057900" y="2749550"/>
          <p14:tracePt t="235181" x="6057900" y="2743200"/>
          <p14:tracePt t="235197" x="6076950" y="2730500"/>
          <p14:tracePt t="235214" x="6083300" y="2724150"/>
          <p14:tracePt t="235231" x="6089650" y="2711450"/>
          <p14:tracePt t="235247" x="6102350" y="2686050"/>
          <p14:tracePt t="235264" x="6102350" y="2673350"/>
          <p14:tracePt t="235280" x="6102350" y="2660650"/>
          <p14:tracePt t="235297" x="6102350" y="2654300"/>
          <p14:tracePt t="235314" x="6102350" y="2647950"/>
          <p14:tracePt t="235404" x="6108700" y="2660650"/>
          <p14:tracePt t="235413" x="6108700" y="2673350"/>
          <p14:tracePt t="235420" x="6108700" y="2692400"/>
          <p14:tracePt t="235431" x="6108700" y="2717800"/>
          <p14:tracePt t="235447" x="6108700" y="2730500"/>
          <p14:tracePt t="235464" x="6108700" y="2749550"/>
          <p14:tracePt t="235481" x="6108700" y="2762250"/>
          <p14:tracePt t="235497" x="6096000" y="2768600"/>
          <p14:tracePt t="235514" x="6096000" y="2774950"/>
          <p14:tracePt t="235580" x="6102350" y="2768600"/>
          <p14:tracePt t="235590" x="6121400" y="2762250"/>
          <p14:tracePt t="235597" x="6146800" y="2755900"/>
          <p14:tracePt t="235598" x="6203950" y="2730500"/>
          <p14:tracePt t="235614" x="6299200" y="2711450"/>
          <p14:tracePt t="235631" x="6394450" y="2711450"/>
          <p14:tracePt t="235647" x="6515100" y="2711450"/>
          <p14:tracePt t="235664" x="6648450" y="2711450"/>
          <p14:tracePt t="235681" x="6724650" y="2711450"/>
          <p14:tracePt t="235697" x="6800850" y="2711450"/>
          <p14:tracePt t="235884" x="6800850" y="2705100"/>
          <p14:tracePt t="235900" x="6800850" y="2698750"/>
          <p14:tracePt t="235908" x="6800850" y="2692400"/>
          <p14:tracePt t="235914" x="6800850" y="2686050"/>
          <p14:tracePt t="235930" x="6800850" y="2673350"/>
          <p14:tracePt t="235947" x="6813550" y="2660650"/>
          <p14:tracePt t="235964" x="6819900" y="2660650"/>
          <p14:tracePt t="236036" x="6819900" y="2667000"/>
          <p14:tracePt t="236044" x="6819900" y="2673350"/>
          <p14:tracePt t="236057" x="6813550" y="2686050"/>
          <p14:tracePt t="236060" x="6807200" y="2705100"/>
          <p14:tracePt t="236080" x="6769100" y="2743200"/>
          <p14:tracePt t="236082" x="6724650" y="2774950"/>
          <p14:tracePt t="236097" x="6667500" y="2813050"/>
          <p14:tracePt t="236114" x="6578600" y="2870200"/>
          <p14:tracePt t="236130" x="6445250" y="2914650"/>
          <p14:tracePt t="236147" x="6311900" y="2940050"/>
          <p14:tracePt t="236147" x="6242050" y="2940050"/>
          <p14:tracePt t="236164" x="6115050" y="2940050"/>
          <p14:tracePt t="236180" x="6007100" y="2940050"/>
          <p14:tracePt t="236198" x="5918200" y="2940050"/>
          <p14:tracePt t="236214" x="5835650" y="2940050"/>
          <p14:tracePt t="236230" x="5778500" y="2927350"/>
          <p14:tracePt t="236248" x="5727700" y="2927350"/>
          <p14:tracePt t="236264" x="5695950" y="2927350"/>
          <p14:tracePt t="236281" x="5657850" y="2927350"/>
          <p14:tracePt t="236297" x="5632450" y="2927350"/>
          <p14:tracePt t="236314" x="5600700" y="2927350"/>
          <p14:tracePt t="236330" x="5575300" y="2927350"/>
          <p14:tracePt t="236347" x="5537200" y="2914650"/>
          <p14:tracePt t="236364" x="5518150" y="2901950"/>
          <p14:tracePt t="236380" x="5505450" y="2901950"/>
          <p14:tracePt t="236398" x="5499100" y="2901950"/>
          <p14:tracePt t="236414" x="5492750" y="2901950"/>
          <p14:tracePt t="236430" x="5480050" y="2901950"/>
          <p14:tracePt t="236447" x="5473700" y="2901950"/>
          <p14:tracePt t="236464" x="5461000" y="2901950"/>
          <p14:tracePt t="236540" x="5461000" y="2895600"/>
          <p14:tracePt t="236551" x="5461000" y="2889250"/>
          <p14:tracePt t="236564" x="5461000" y="2882900"/>
          <p14:tracePt t="236565" x="5461000" y="2870200"/>
          <p14:tracePt t="236580" x="5461000" y="2857500"/>
          <p14:tracePt t="236597" x="5467350" y="2851150"/>
          <p14:tracePt t="236614" x="5473700" y="2844800"/>
          <p14:tracePt t="236630" x="5486400" y="2832100"/>
          <p14:tracePt t="236648" x="5492750" y="2819400"/>
          <p14:tracePt t="236664" x="5511800" y="2806700"/>
          <p14:tracePt t="236680" x="5518150" y="2794000"/>
          <p14:tracePt t="236697" x="5530850" y="2755900"/>
          <p14:tracePt t="236731" x="5530850" y="2724150"/>
          <p14:tracePt t="236747" x="5518150" y="2679700"/>
          <p14:tracePt t="236764" x="5518150" y="2673350"/>
          <p14:tracePt t="237100" x="5518150" y="2679700"/>
          <p14:tracePt t="237108" x="5518150" y="2686050"/>
          <p14:tracePt t="237124" x="5518150" y="2692400"/>
          <p14:tracePt t="237132" x="5518150" y="2698750"/>
          <p14:tracePt t="237140" x="5518150" y="2705100"/>
          <p14:tracePt t="237148" x="5518150" y="2724150"/>
          <p14:tracePt t="237164" x="5511800" y="2736850"/>
          <p14:tracePt t="237180" x="5511800" y="2749550"/>
          <p14:tracePt t="237198" x="5511800" y="2768600"/>
          <p14:tracePt t="237214" x="5511800" y="2787650"/>
          <p14:tracePt t="237230" x="5511800" y="2806700"/>
          <p14:tracePt t="237247" x="5511800" y="2819400"/>
          <p14:tracePt t="237264" x="5511800" y="2832100"/>
          <p14:tracePt t="237308" x="5511800" y="2838450"/>
          <p14:tracePt t="237315" x="5511800" y="2844800"/>
          <p14:tracePt t="237332" x="5511800" y="2851150"/>
          <p14:tracePt t="237356" x="5518150" y="2851150"/>
          <p14:tracePt t="237364" x="5524500" y="2857500"/>
          <p14:tracePt t="237364" x="5530850" y="2863850"/>
          <p14:tracePt t="237380" x="5556250" y="2870200"/>
          <p14:tracePt t="237397" x="5575300" y="2876550"/>
          <p14:tracePt t="237414" x="5613400" y="2889250"/>
          <p14:tracePt t="237430" x="5657850" y="2901950"/>
          <p14:tracePt t="237447" x="5695950" y="2901950"/>
          <p14:tracePt t="237464" x="5746750" y="2901950"/>
          <p14:tracePt t="237481" x="5797550" y="2908300"/>
          <p14:tracePt t="237497" x="5861050" y="2908300"/>
          <p14:tracePt t="237514" x="5930900" y="2908300"/>
          <p14:tracePt t="237531" x="5975350" y="2908300"/>
          <p14:tracePt t="237547" x="6019800" y="2908300"/>
          <p14:tracePt t="237547" x="6026150" y="2908300"/>
          <p14:tracePt t="237564" x="6032500" y="2908300"/>
          <p14:tracePt t="238076" x="6032500" y="2895600"/>
          <p14:tracePt t="238084" x="6032500" y="2889250"/>
          <p14:tracePt t="238084" x="6032500" y="2876550"/>
          <p14:tracePt t="238097" x="6026150" y="2857500"/>
          <p14:tracePt t="238114" x="6026150" y="2832100"/>
          <p14:tracePt t="238131" x="6026150" y="2813050"/>
          <p14:tracePt t="238147" x="6026150" y="2806700"/>
          <p14:tracePt t="238396" x="6026150" y="2813050"/>
          <p14:tracePt t="238428" x="6026150" y="2819400"/>
          <p14:tracePt t="238476" x="6026150" y="2825750"/>
          <p14:tracePt t="238500" x="6026150" y="2832100"/>
          <p14:tracePt t="238524" x="6026150" y="2838450"/>
          <p14:tracePt t="238540" x="6026150" y="2844800"/>
          <p14:tracePt t="238547" x="6026150" y="2851150"/>
          <p14:tracePt t="238580" x="6026150" y="2857500"/>
          <p14:tracePt t="238606" x="6026150" y="2863850"/>
          <p14:tracePt t="238668" x="6026150" y="2870200"/>
          <p14:tracePt t="238676" x="6026150" y="2876550"/>
          <p14:tracePt t="238692" x="6026150" y="2882900"/>
          <p14:tracePt t="238708" x="6026150" y="2889250"/>
          <p14:tracePt t="238716" x="6026150" y="2895600"/>
          <p14:tracePt t="238735" x="6026150" y="2901950"/>
          <p14:tracePt t="238980" x="6032500" y="2901950"/>
          <p14:tracePt t="239036" x="6032500" y="2895600"/>
          <p14:tracePt t="239044" x="6032500" y="2889250"/>
          <p14:tracePt t="239047" x="6032500" y="2882900"/>
          <p14:tracePt t="239064" x="6032500" y="2870200"/>
          <p14:tracePt t="239080" x="6038850" y="2863850"/>
          <p14:tracePt t="239097" x="6038850" y="2851150"/>
          <p14:tracePt t="239114" x="6045200" y="2851150"/>
          <p14:tracePt t="239196" x="6051550" y="2851150"/>
          <p14:tracePt t="239206" x="6057900" y="2851150"/>
          <p14:tracePt t="239223" x="6064250" y="2851150"/>
          <p14:tracePt t="239230" x="6070600" y="2851150"/>
          <p14:tracePt t="239231" x="6076950" y="2851150"/>
          <p14:tracePt t="239268" x="6083300" y="2851150"/>
          <p14:tracePt t="239308" x="6089650" y="2851150"/>
          <p14:tracePt t="239324" x="6096000" y="2851150"/>
          <p14:tracePt t="239356" x="6102350" y="2851150"/>
          <p14:tracePt t="239364" x="6108700" y="2851150"/>
          <p14:tracePt t="239396" x="6115050" y="2851150"/>
          <p14:tracePt t="239404" x="6121400" y="2844800"/>
          <p14:tracePt t="239412" x="6127750" y="2844800"/>
          <p14:tracePt t="239418" x="6134100" y="2838450"/>
          <p14:tracePt t="239430" x="6146800" y="2832100"/>
          <p14:tracePt t="239447" x="6153150" y="2813050"/>
          <p14:tracePt t="239464" x="6159500" y="2806700"/>
          <p14:tracePt t="239480" x="6165850" y="2800350"/>
          <p14:tracePt t="239497" x="6172200" y="2781300"/>
          <p14:tracePt t="239514" x="6178550" y="2768600"/>
          <p14:tracePt t="239530" x="6178550" y="2755900"/>
          <p14:tracePt t="239547" x="6178550" y="2736850"/>
          <p14:tracePt t="239564" x="6178550" y="2717800"/>
          <p14:tracePt t="239604" x="6178550" y="2711450"/>
          <p14:tracePt t="239611" x="6172200" y="2705100"/>
          <p14:tracePt t="239620" x="6172200" y="2698750"/>
          <p14:tracePt t="239630" x="6172200" y="2692400"/>
          <p14:tracePt t="239647" x="6172200" y="2686050"/>
          <p14:tracePt t="239664" x="6165850" y="2679700"/>
          <p14:tracePt t="239680" x="6159500" y="2673350"/>
          <p14:tracePt t="239697" x="6153150" y="2667000"/>
          <p14:tracePt t="239731" x="6140450" y="2667000"/>
          <p14:tracePt t="239747" x="6140450" y="2654300"/>
          <p14:tracePt t="239764" x="6127750" y="2647950"/>
          <p14:tracePt t="239781" x="6115050" y="2641600"/>
          <p14:tracePt t="239797" x="6096000" y="2635250"/>
          <p14:tracePt t="239813" x="6070600" y="2622550"/>
          <p14:tracePt t="239831" x="6045200" y="2622550"/>
          <p14:tracePt t="239847" x="6026150" y="2622550"/>
          <p14:tracePt t="239864" x="6019800" y="2622550"/>
          <p14:tracePt t="239880" x="6013450" y="2622550"/>
          <p14:tracePt t="239932" x="6007100" y="2622550"/>
          <p14:tracePt t="239948" x="6000750" y="2622550"/>
          <p14:tracePt t="239964" x="5994400" y="2622550"/>
          <p14:tracePt t="239968" x="5988050" y="2622550"/>
          <p14:tracePt t="239987" x="5981700" y="2622550"/>
          <p14:tracePt t="239996" x="5975350" y="2622550"/>
          <p14:tracePt t="240020" x="5969000" y="2622550"/>
          <p14:tracePt t="240044" x="5962650" y="2622550"/>
          <p14:tracePt t="240060" x="5956300" y="2622550"/>
          <p14:tracePt t="240116" x="5949950" y="2628900"/>
          <p14:tracePt t="240132" x="5943600" y="2628900"/>
          <p14:tracePt t="240140" x="5943600" y="2635250"/>
          <p14:tracePt t="240148" x="5937250" y="2635250"/>
          <p14:tracePt t="240164" x="5930900" y="2635250"/>
          <p14:tracePt t="240164" x="5924550" y="2641600"/>
          <p14:tracePt t="240236" x="5918200" y="2647950"/>
          <p14:tracePt t="240268" x="5911850" y="2647950"/>
          <p14:tracePt t="240292" x="5911850" y="2654300"/>
          <p14:tracePt t="240316" x="5905500" y="2660650"/>
          <p14:tracePt t="240340" x="5905500" y="2667000"/>
          <p14:tracePt t="240373" x="5905500" y="2673350"/>
          <p14:tracePt t="240412" x="5905500" y="2679700"/>
          <p14:tracePt t="240436" x="5905500" y="2686050"/>
          <p14:tracePt t="240460" x="5905500" y="2692400"/>
          <p14:tracePt t="240460" x="5905500" y="2698750"/>
          <p14:tracePt t="240484" x="5905500" y="2705100"/>
          <p14:tracePt t="240508" x="5905500" y="2711450"/>
          <p14:tracePt t="240524" x="5905500" y="2717800"/>
          <p14:tracePt t="240580" x="5905500" y="2724150"/>
          <p14:tracePt t="240587" x="5905500" y="2730500"/>
          <p14:tracePt t="240597" x="5905500" y="2736850"/>
          <p14:tracePt t="240597" x="5905500" y="2743200"/>
          <p14:tracePt t="240613" x="5905500" y="2749550"/>
          <p14:tracePt t="240630" x="5905500" y="2755900"/>
          <p14:tracePt t="240647" x="5905500" y="2762250"/>
          <p14:tracePt t="240663" x="5905500" y="2768600"/>
          <p14:tracePt t="240681" x="5905500" y="2774950"/>
          <p14:tracePt t="240697" x="5918200" y="2787650"/>
          <p14:tracePt t="240732" x="5924550" y="2787650"/>
          <p14:tracePt t="240745" x="5930900" y="2787650"/>
          <p14:tracePt t="240746" x="5949950" y="2787650"/>
          <p14:tracePt t="240763" x="5969000" y="2787650"/>
          <p14:tracePt t="240778" x="6013450" y="2787650"/>
          <p14:tracePt t="240796" x="6038850" y="2787650"/>
          <p14:tracePt t="240813" x="6057900" y="2781300"/>
          <p14:tracePt t="240829" x="6070600" y="2774950"/>
          <p14:tracePt t="240847" x="6089650" y="2762250"/>
          <p14:tracePt t="240863" x="6108700" y="2755900"/>
          <p14:tracePt t="240900" x="6115050" y="2755900"/>
          <p14:tracePt t="240900" x="6115050" y="2749550"/>
          <p14:tracePt t="240932" x="6121400" y="2749550"/>
          <p14:tracePt t="240932" x="6121400" y="2743200"/>
          <p14:tracePt t="240947" x="6127750" y="2730500"/>
          <p14:tracePt t="240964" x="6127750" y="2724150"/>
          <p14:tracePt t="240980" x="6127750" y="2717800"/>
          <p14:tracePt t="241028" x="6127750" y="2711450"/>
          <p14:tracePt t="241060" x="6127750" y="2705100"/>
          <p14:tracePt t="241068" x="6127750" y="2698750"/>
          <p14:tracePt t="241084" x="6127750" y="2692400"/>
          <p14:tracePt t="241097" x="6127750" y="2686050"/>
          <p14:tracePt t="241100" x="6115050" y="2673350"/>
          <p14:tracePt t="241114" x="6115050" y="2660650"/>
          <p14:tracePt t="241130" x="6115050" y="2654300"/>
          <p14:tracePt t="241204" x="6108700" y="2654300"/>
          <p14:tracePt t="241212" x="6108700" y="2647950"/>
          <p14:tracePt t="241230" x="6096000" y="2641600"/>
          <p14:tracePt t="241232" x="6083300" y="2641600"/>
          <p14:tracePt t="241247" x="6076950" y="2641600"/>
          <p14:tracePt t="241263" x="6064250" y="2641600"/>
          <p14:tracePt t="241281" x="6057900" y="2641600"/>
          <p14:tracePt t="241297" x="6051550" y="2641600"/>
          <p14:tracePt t="241314" x="6045200" y="2641600"/>
          <p14:tracePt t="241330" x="6032500" y="2641600"/>
          <p14:tracePt t="241347" x="6026150" y="2647950"/>
          <p14:tracePt t="241364" x="6013450" y="2654300"/>
          <p14:tracePt t="241380" x="6007100" y="2654300"/>
          <p14:tracePt t="241397" x="6000750" y="2667000"/>
          <p14:tracePt t="241413" x="5994400" y="2673350"/>
          <p14:tracePt t="241430" x="5994400" y="2686050"/>
          <p14:tracePt t="241448" x="5988050" y="2705100"/>
          <p14:tracePt t="241463" x="5988050" y="2711450"/>
          <p14:tracePt t="241481" x="5988050" y="2717800"/>
          <p14:tracePt t="241497" x="5988050" y="2724150"/>
          <p14:tracePt t="241513" x="6007100" y="2730500"/>
          <p14:tracePt t="241530" x="6064250" y="2736850"/>
          <p14:tracePt t="241547" x="6159500" y="2736850"/>
          <p14:tracePt t="241547" x="6235700" y="2730500"/>
          <p14:tracePt t="241564" x="6350000" y="2724150"/>
          <p14:tracePt t="241580" x="6432550" y="2711450"/>
          <p14:tracePt t="241597" x="6464300" y="2705100"/>
          <p14:tracePt t="241613" x="6483350" y="2705100"/>
          <p14:tracePt t="241630" x="6483350" y="2698750"/>
          <p14:tracePt t="241828" x="6489700" y="2698750"/>
          <p14:tracePt t="241828" x="6496050" y="2698750"/>
          <p14:tracePt t="241853" x="6502400" y="2698750"/>
          <p14:tracePt t="241861" x="6515100" y="2705100"/>
          <p14:tracePt t="241868" x="6521450" y="2705100"/>
          <p14:tracePt t="241868" x="6527800" y="2705100"/>
          <p14:tracePt t="241885" x="6540500" y="2711450"/>
          <p14:tracePt t="241898" x="6546850" y="2717800"/>
          <p14:tracePt t="241901" x="6559550" y="2724150"/>
          <p14:tracePt t="241901" x="6565900" y="2724150"/>
          <p14:tracePt t="241917" x="6578600" y="2724150"/>
          <p14:tracePt t="241931" x="6597650" y="2724150"/>
          <p14:tracePt t="241948" x="6629400" y="2724150"/>
          <p14:tracePt t="241965" x="6642100" y="2711450"/>
          <p14:tracePt t="241981" x="6648450" y="2711450"/>
          <p14:tracePt t="241998" x="6648450" y="2705100"/>
          <p14:tracePt t="242015" x="6648450" y="2692400"/>
          <p14:tracePt t="242053" x="6642100" y="2692400"/>
          <p14:tracePt t="242064" x="6635750" y="2686050"/>
          <p14:tracePt t="242068" x="6629400" y="2679700"/>
          <p14:tracePt t="242082" x="6616700" y="2667000"/>
          <p14:tracePt t="242098" x="6610350" y="2660650"/>
          <p14:tracePt t="242114" x="6604000" y="2660650"/>
          <p14:tracePt t="242149" x="6597650" y="2660650"/>
          <p14:tracePt t="242149" x="6591300" y="2660650"/>
          <p14:tracePt t="242149" x="6584950" y="2660650"/>
          <p14:tracePt t="242165" x="6578600" y="2660650"/>
          <p14:tracePt t="242181" x="6565900" y="2673350"/>
          <p14:tracePt t="242198" x="6546850" y="2692400"/>
          <p14:tracePt t="242215" x="6527800" y="2724150"/>
          <p14:tracePt t="242231" x="6527800" y="2743200"/>
          <p14:tracePt t="242248" x="6527800" y="2755900"/>
          <p14:tracePt t="242264" x="6527800" y="2768600"/>
          <p14:tracePt t="242281" x="6534150" y="2781300"/>
          <p14:tracePt t="242298" x="6553200" y="2787650"/>
          <p14:tracePt t="242314" x="6565900" y="2800350"/>
          <p14:tracePt t="242331" x="6591300" y="2806700"/>
          <p14:tracePt t="242348" x="6623050" y="2813050"/>
          <p14:tracePt t="242348" x="6629400" y="2813050"/>
          <p14:tracePt t="242365" x="6642100" y="2813050"/>
          <p14:tracePt t="242381" x="6654800" y="2800350"/>
          <p14:tracePt t="242398" x="6654800" y="2787650"/>
          <p14:tracePt t="242415" x="6661150" y="2774950"/>
          <p14:tracePt t="242431" x="6661150" y="2768600"/>
          <p14:tracePt t="242448" x="6661150" y="2755900"/>
          <p14:tracePt t="242464" x="6654800" y="2749550"/>
          <p14:tracePt t="242481" x="6642100" y="2749550"/>
          <p14:tracePt t="242498" x="6635750" y="2743200"/>
          <p14:tracePt t="242514" x="6616700" y="2736850"/>
          <p14:tracePt t="242532" x="6597650" y="2730500"/>
          <p14:tracePt t="242548" x="6553200" y="2717800"/>
          <p14:tracePt t="242565" x="6527800" y="2717800"/>
          <p14:tracePt t="242581" x="6508750" y="2717800"/>
          <p14:tracePt t="242598" x="6496050" y="2717800"/>
          <p14:tracePt t="242614" x="6489700" y="2717800"/>
          <p14:tracePt t="242677" x="6489700" y="2724150"/>
          <p14:tracePt t="242681" x="6489700" y="2730500"/>
          <p14:tracePt t="242701" x="6489700" y="2743200"/>
          <p14:tracePt t="242701" x="6502400" y="2762250"/>
          <p14:tracePt t="242731" x="6502400" y="2774950"/>
          <p14:tracePt t="242748" x="6527800" y="2819400"/>
          <p14:tracePt t="242765" x="6534150" y="2857500"/>
          <p14:tracePt t="242781" x="6534150" y="2901950"/>
          <p14:tracePt t="242798" x="6527800" y="2927350"/>
          <p14:tracePt t="242814" x="6515100" y="2952750"/>
          <p14:tracePt t="242831" x="6483350" y="2965450"/>
          <p14:tracePt t="242849" x="6445250" y="2978150"/>
          <p14:tracePt t="242864" x="6400800" y="2978150"/>
          <p14:tracePt t="242882" x="6330950" y="2978150"/>
          <p14:tracePt t="242898" x="6229350" y="2946400"/>
          <p14:tracePt t="242914" x="6134100" y="2901950"/>
          <p14:tracePt t="242931" x="6070600" y="2870200"/>
          <p14:tracePt t="242947" x="6038850" y="2832100"/>
          <p14:tracePt t="242964" x="6032500" y="2787650"/>
          <p14:tracePt t="242981" x="6045200" y="2774950"/>
          <p14:tracePt t="242997" x="6064250" y="2774950"/>
          <p14:tracePt t="243014" x="6070600" y="2768600"/>
          <p14:tracePt t="243031" x="6076950" y="2768600"/>
          <p14:tracePt t="243048" x="6083300" y="2794000"/>
          <p14:tracePt t="243064" x="6089650" y="2825750"/>
          <p14:tracePt t="243081" x="6089650" y="2857500"/>
          <p14:tracePt t="243098" x="6089650" y="2870200"/>
          <p14:tracePt t="243114" x="6089650" y="2876550"/>
          <p14:tracePt t="243131" x="6083300" y="2889250"/>
          <p14:tracePt t="243147" x="6070600" y="2895600"/>
          <p14:tracePt t="243147" x="6064250" y="2901950"/>
          <p14:tracePt t="243164" x="6045200" y="2914650"/>
          <p14:tracePt t="243181" x="6013450" y="2921000"/>
          <p14:tracePt t="243197" x="5975350" y="2933700"/>
          <p14:tracePt t="243214" x="5943600" y="2946400"/>
          <p14:tracePt t="243231" x="5918200" y="2952750"/>
          <p14:tracePt t="243248" x="5892800" y="2959100"/>
          <p14:tracePt t="243264" x="5873750" y="2959100"/>
          <p14:tracePt t="243281" x="5848350" y="2959100"/>
          <p14:tracePt t="243297" x="5829300" y="2946400"/>
          <p14:tracePt t="243314" x="5803900" y="2946400"/>
          <p14:tracePt t="243331" x="5791200" y="2933700"/>
          <p14:tracePt t="243348" x="5778500" y="2933700"/>
          <p14:tracePt t="243364" x="5772150" y="2927350"/>
          <p14:tracePt t="243524" x="5778500" y="2927350"/>
          <p14:tracePt t="243532" x="5784850" y="2927350"/>
          <p14:tracePt t="243547" x="5791200" y="2927350"/>
          <p14:tracePt t="243548" x="5816600" y="2914650"/>
          <p14:tracePt t="243564" x="5880100" y="2901950"/>
          <p14:tracePt t="243581" x="5930900" y="2901950"/>
          <p14:tracePt t="243597" x="5981700" y="2901950"/>
          <p14:tracePt t="243614" x="6007100" y="2901950"/>
          <p14:tracePt t="243631" x="6032500" y="2901950"/>
          <p14:tracePt t="243647" x="6045200" y="2914650"/>
          <p14:tracePt t="243664" x="6064250" y="2927350"/>
          <p14:tracePt t="243681" x="6083300" y="2959100"/>
          <p14:tracePt t="243697" x="6102350" y="3016250"/>
          <p14:tracePt t="243731" x="6102350" y="3048000"/>
          <p14:tracePt t="243748" x="6076950" y="3073400"/>
          <p14:tracePt t="243764" x="6032500" y="3111500"/>
          <p14:tracePt t="243781" x="5988050" y="3117850"/>
          <p14:tracePt t="243797" x="5943600" y="3124200"/>
          <p14:tracePt t="243814" x="5886450" y="3124200"/>
          <p14:tracePt t="243834" x="5803900" y="3098800"/>
          <p14:tracePt t="243847" x="5721350" y="3067050"/>
          <p14:tracePt t="243864" x="5613400" y="3003550"/>
          <p14:tracePt t="243881" x="5524500" y="2946400"/>
          <p14:tracePt t="243897" x="5461000" y="2901950"/>
          <p14:tracePt t="243914" x="5435600" y="2876550"/>
          <p14:tracePt t="243949" x="5435600" y="2870200"/>
          <p14:tracePt t="243949" x="5435600" y="2863850"/>
          <p14:tracePt t="243964" x="5441950" y="2851150"/>
          <p14:tracePt t="243981" x="5461000" y="2838450"/>
          <p14:tracePt t="243997" x="5480050" y="2832100"/>
          <p14:tracePt t="244036" x="5486400" y="2825750"/>
          <p14:tracePt t="244356" x="5492750" y="2825750"/>
          <p14:tracePt t="244364" x="5499100" y="2825750"/>
          <p14:tracePt t="244380" x="5505450" y="2825750"/>
          <p14:tracePt t="244397" x="5524500" y="2819400"/>
          <p14:tracePt t="244398" x="5543550" y="2819400"/>
          <p14:tracePt t="244414" x="5556250" y="2819400"/>
          <p14:tracePt t="244431" x="5562600" y="2813050"/>
          <p14:tracePt t="244468" x="5568950" y="2813050"/>
          <p14:tracePt t="244481" x="5575300" y="2813050"/>
          <p14:tracePt t="244484" x="5581650" y="2806700"/>
          <p14:tracePt t="244500" x="5581650" y="2800350"/>
          <p14:tracePt t="244514" x="5588000" y="2794000"/>
          <p14:tracePt t="244531" x="5588000" y="2787650"/>
          <p14:tracePt t="244548" x="5594350" y="2781300"/>
          <p14:tracePt t="244564" x="5600700" y="2762250"/>
          <p14:tracePt t="244581" x="5600700" y="2749550"/>
          <p14:tracePt t="244598" x="5600700" y="2743200"/>
          <p14:tracePt t="244614" x="5600700" y="2736850"/>
          <p14:tracePt t="244652" x="5600700" y="2730500"/>
          <p14:tracePt t="244660" x="5600700" y="2724150"/>
          <p14:tracePt t="244732" x="5600700" y="2717800"/>
          <p14:tracePt t="244749" x="5600700" y="2711450"/>
          <p14:tracePt t="244764" x="5600700" y="2705100"/>
          <p14:tracePt t="244788" x="5600700" y="2698750"/>
          <p14:tracePt t="244796" x="5600700" y="2692400"/>
          <p14:tracePt t="244804" x="5594350" y="2686050"/>
          <p14:tracePt t="244812" x="5594350" y="2679700"/>
          <p14:tracePt t="244820" x="5594350" y="2667000"/>
          <p14:tracePt t="244831" x="5588000" y="2660650"/>
          <p14:tracePt t="244866" x="5588000" y="2654300"/>
          <p14:tracePt t="244892" x="5588000" y="2647950"/>
          <p14:tracePt t="244900" x="5581650" y="2647950"/>
          <p14:tracePt t="244948" x="5575300" y="2647950"/>
          <p14:tracePt t="244980" x="5568950" y="2647950"/>
          <p14:tracePt t="244996" x="5562600" y="2654300"/>
          <p14:tracePt t="245004" x="5556250" y="2660650"/>
          <p14:tracePt t="245012" x="5549900" y="2667000"/>
          <p14:tracePt t="245020" x="5537200" y="2686050"/>
          <p14:tracePt t="245031" x="5518150" y="2711450"/>
          <p14:tracePt t="245047" x="5505450" y="2736850"/>
          <p14:tracePt t="245064" x="5492750" y="2749550"/>
          <p14:tracePt t="245081" x="5480050" y="2755900"/>
          <p14:tracePt t="245097" x="5473700" y="2768600"/>
          <p14:tracePt t="245114" x="5461000" y="2774950"/>
          <p14:tracePt t="245244" x="5467350" y="2774950"/>
          <p14:tracePt t="245256" x="5467350" y="2762250"/>
          <p14:tracePt t="245277" x="5473700" y="2762250"/>
          <p14:tracePt t="245284" x="5480050" y="2762250"/>
          <p14:tracePt t="245297" x="5486400" y="2762250"/>
          <p14:tracePt t="245300" x="5486400" y="2749550"/>
          <p14:tracePt t="245314" x="5492750" y="2743200"/>
          <p14:tracePt t="245330" x="5499100" y="2743200"/>
          <p14:tracePt t="245347" x="5505450" y="2743200"/>
          <p14:tracePt t="245364" x="5518150" y="2743200"/>
          <p14:tracePt t="245381" x="5530850" y="2743200"/>
          <p14:tracePt t="245398" x="5562600" y="2730500"/>
          <p14:tracePt t="245414" x="5613400" y="2705100"/>
          <p14:tracePt t="245431" x="5676900" y="2660650"/>
          <p14:tracePt t="245447" x="5784850" y="2609850"/>
          <p14:tracePt t="245464" x="5873750" y="2546350"/>
          <p14:tracePt t="245481" x="5975350" y="2463800"/>
          <p14:tracePt t="245497" x="6051550" y="2381250"/>
          <p14:tracePt t="245514" x="6140450" y="2298700"/>
          <p14:tracePt t="245530" x="6184900" y="2241550"/>
          <p14:tracePt t="245547" x="6210300" y="2197100"/>
          <p14:tracePt t="245564" x="6216650" y="2178050"/>
          <p14:tracePt t="245581" x="6216650" y="2171700"/>
          <p14:tracePt t="245597" x="6210300" y="2165350"/>
          <p14:tracePt t="245614" x="6203950" y="2165350"/>
          <p14:tracePt t="245652" x="6197600" y="2165350"/>
          <p14:tracePt t="245668" x="6197600" y="2159000"/>
          <p14:tracePt t="245692" x="6191250" y="2159000"/>
          <p14:tracePt t="245716" x="6191250" y="2152650"/>
          <p14:tracePt t="245725" x="6184900" y="2152650"/>
          <p14:tracePt t="246035" x="6178550" y="2152650"/>
          <p14:tracePt t="246044" x="6172200" y="2152650"/>
          <p14:tracePt t="246057" x="6165850" y="2152650"/>
          <p14:tracePt t="246068" x="6159500" y="2152650"/>
          <p14:tracePt t="246100" x="6153150" y="2152650"/>
          <p14:tracePt t="246116" x="6146800" y="2152650"/>
          <p14:tracePt t="246148" x="6146800" y="2146300"/>
          <p14:tracePt t="246316" x="6140450" y="2146300"/>
          <p14:tracePt t="247596" x="6134100" y="2139950"/>
          <p14:tracePt t="247620" x="6127750" y="2139950"/>
          <p14:tracePt t="247692" x="6127750" y="2133600"/>
          <p14:tracePt t="247716" x="6121400" y="2133600"/>
          <p14:tracePt t="247980" x="6115050" y="2133600"/>
          <p14:tracePt t="248004" x="6115050" y="2127250"/>
          <p14:tracePt t="248012" x="6108700" y="2120900"/>
          <p14:tracePt t="248015" x="6096000" y="2120900"/>
          <p14:tracePt t="248030" x="6096000" y="2114550"/>
          <p14:tracePt t="248047" x="6089650" y="2114550"/>
          <p14:tracePt t="248064" x="6083300" y="2114550"/>
          <p14:tracePt t="248081" x="6083300" y="2108200"/>
          <p14:tracePt t="248124" x="6076950" y="2108200"/>
          <p14:tracePt t="248140" x="6070600" y="2101850"/>
          <p14:tracePt t="248156" x="6064250" y="2101850"/>
          <p14:tracePt t="248188" x="6057900" y="2101850"/>
          <p14:tracePt t="248204" x="6051550" y="2101850"/>
          <p14:tracePt t="248212" x="6045200" y="2101850"/>
          <p14:tracePt t="248236" x="6038850" y="2095500"/>
          <p14:tracePt t="248244" x="6032500" y="2095500"/>
          <p14:tracePt t="248251" x="6026150" y="2095500"/>
          <p14:tracePt t="248264" x="6013450" y="2095500"/>
          <p14:tracePt t="248280" x="5994400" y="2095500"/>
          <p14:tracePt t="248299" x="5981700" y="2095500"/>
          <p14:tracePt t="248314" x="5969000" y="2095500"/>
          <p14:tracePt t="248331" x="5949950" y="2095500"/>
          <p14:tracePt t="248348" x="5943600" y="2089150"/>
          <p14:tracePt t="248364" x="5918200" y="2089150"/>
          <p14:tracePt t="248381" x="5899150" y="2089150"/>
          <p14:tracePt t="248397" x="5886450" y="2089150"/>
          <p14:tracePt t="248415" x="5867400" y="2089150"/>
          <p14:tracePt t="248431" x="5842000" y="2089150"/>
          <p14:tracePt t="248447" x="5810250" y="2089150"/>
          <p14:tracePt t="248465" x="5778500" y="2095500"/>
          <p14:tracePt t="248481" x="5740400" y="2095500"/>
          <p14:tracePt t="248498" x="5708650" y="2108200"/>
          <p14:tracePt t="248514" x="5664200" y="2114550"/>
          <p14:tracePt t="248530" x="5613400" y="2120900"/>
          <p14:tracePt t="248530" x="5581650" y="2120900"/>
          <p14:tracePt t="248548" x="5549900" y="2120900"/>
          <p14:tracePt t="248564" x="5416550" y="2120900"/>
          <p14:tracePt t="248581" x="5283200" y="2127250"/>
          <p14:tracePt t="248597" x="5149850" y="2127250"/>
          <p14:tracePt t="248614" x="5022850" y="2127250"/>
          <p14:tracePt t="248631" x="4883150" y="2127250"/>
          <p14:tracePt t="248647" x="4749800" y="2127250"/>
          <p14:tracePt t="248665" x="4622800" y="2127250"/>
          <p14:tracePt t="248680" x="4489450" y="2127250"/>
          <p14:tracePt t="248697" x="4229100" y="2127250"/>
          <p14:tracePt t="248731" x="4095750" y="2127250"/>
          <p14:tracePt t="248731" x="4032250" y="2127250"/>
          <p14:tracePt t="248748" x="3968750" y="2127250"/>
          <p14:tracePt t="248764" x="3803650" y="2127250"/>
          <p14:tracePt t="248781" x="3714750" y="2127250"/>
          <p14:tracePt t="248797" x="3625850" y="2127250"/>
          <p14:tracePt t="248814" x="3549650" y="2120900"/>
          <p14:tracePt t="248831" x="3454400" y="2114550"/>
          <p14:tracePt t="248847" x="3359150" y="2114550"/>
          <p14:tracePt t="248864" x="3257550" y="2114550"/>
          <p14:tracePt t="248880" x="3168650" y="2114550"/>
          <p14:tracePt t="248898" x="3073400" y="2101850"/>
          <p14:tracePt t="248914" x="3003550" y="2101850"/>
          <p14:tracePt t="248931" x="2927350" y="2095500"/>
          <p14:tracePt t="248948" x="2876550" y="2089150"/>
          <p14:tracePt t="248964" x="2813050" y="2089150"/>
          <p14:tracePt t="248981" x="2774950" y="2089150"/>
          <p14:tracePt t="248997" x="2743200" y="2089150"/>
          <p14:tracePt t="249014" x="2705100" y="2089150"/>
          <p14:tracePt t="249031" x="2673350" y="2089150"/>
          <p14:tracePt t="249047" x="2635250" y="2089150"/>
          <p14:tracePt t="249064" x="2597150" y="2089150"/>
          <p14:tracePt t="249080" x="2559050" y="2089150"/>
          <p14:tracePt t="249097" x="2533650" y="2089150"/>
          <p14:tracePt t="249114" x="2495550" y="2089150"/>
          <p14:tracePt t="249130" x="2470150" y="2089150"/>
          <p14:tracePt t="249130" x="2451100" y="2089150"/>
          <p14:tracePt t="249148" x="2438400" y="2089150"/>
          <p14:tracePt t="249164" x="2387600" y="2089150"/>
          <p14:tracePt t="249181" x="2368550" y="2089150"/>
          <p14:tracePt t="249197" x="2355850" y="2089150"/>
          <p14:tracePt t="249214" x="2336800" y="2089150"/>
          <p14:tracePt t="249231" x="2311400" y="2089150"/>
          <p14:tracePt t="249247" x="2286000" y="2089150"/>
          <p14:tracePt t="249264" x="2266950" y="2089150"/>
          <p14:tracePt t="249280" x="2235200" y="2089150"/>
          <p14:tracePt t="249297" x="2203450" y="2089150"/>
          <p14:tracePt t="249315" x="2159000" y="2089150"/>
          <p14:tracePt t="249330" x="2127250" y="2089150"/>
          <p14:tracePt t="249330" x="2101850" y="2089150"/>
          <p14:tracePt t="249348" x="2089150" y="2089150"/>
          <p14:tracePt t="249364" x="2044700" y="2095500"/>
          <p14:tracePt t="249381" x="2019300" y="2095500"/>
          <p14:tracePt t="249398" x="1981200" y="2095500"/>
          <p14:tracePt t="249414" x="1955800" y="2095500"/>
          <p14:tracePt t="249431" x="1924050" y="2095500"/>
          <p14:tracePt t="249447" x="1892300" y="2095500"/>
          <p14:tracePt t="249464" x="1847850" y="2101850"/>
          <p14:tracePt t="249480" x="1752600" y="2101850"/>
          <p14:tracePt t="249497" x="1612900" y="2101850"/>
          <p14:tracePt t="249514" x="1479550" y="2108200"/>
          <p14:tracePt t="249530" x="1403350" y="2108200"/>
          <p14:tracePt t="249530" x="1384300" y="2108200"/>
          <p14:tracePt t="249548" x="1377950" y="2108200"/>
          <p14:tracePt t="254616" x="0" y="0"/>
        </p14:tracePtLst>
        <p14:tracePtLst>
          <p14:tracePt t="290200" x="1358900" y="2273300"/>
          <p14:tracePt t="290324" x="1358900" y="2279650"/>
          <p14:tracePt t="290348" x="1365250" y="2279650"/>
          <p14:tracePt t="290363" x="1371600" y="2279650"/>
          <p14:tracePt t="290364" x="1384300" y="2279650"/>
          <p14:tracePt t="290380" x="1403350" y="2279650"/>
          <p14:tracePt t="290404" x="1416050" y="2279650"/>
          <p14:tracePt t="290413" x="1435100" y="2279650"/>
          <p14:tracePt t="290446" x="1460500" y="2279650"/>
          <p14:tracePt t="290452" x="1492250" y="2279650"/>
          <p14:tracePt t="290463" x="1524000" y="2279650"/>
          <p14:tracePt t="290480" x="1549400" y="2279650"/>
          <p14:tracePt t="290500" x="1568450" y="2279650"/>
          <p14:tracePt t="290516" x="1587500" y="2279650"/>
          <p14:tracePt t="290532" x="1612900" y="2279650"/>
          <p14:tracePt t="290548" x="1631950" y="2279650"/>
          <p14:tracePt t="290564" x="1663700" y="2279650"/>
          <p14:tracePt t="290564" x="1676400" y="2279650"/>
          <p14:tracePt t="290580" x="1714500" y="2279650"/>
          <p14:tracePt t="290596" x="1739900" y="2279650"/>
          <p14:tracePt t="290613" x="1752600" y="2279650"/>
          <p14:tracePt t="290630" x="1765300" y="2279650"/>
          <p14:tracePt t="290646" x="1771650" y="2279650"/>
          <p14:tracePt t="290663" x="1784350" y="2279650"/>
          <p14:tracePt t="290679" x="1816100" y="2279650"/>
          <p14:tracePt t="290697" x="1917700" y="2279650"/>
          <p14:tracePt t="290730" x="1987550" y="2279650"/>
          <p14:tracePt t="290747" x="2063750" y="2279650"/>
          <p14:tracePt t="290763" x="2120900" y="2279650"/>
          <p14:tracePt t="290763" x="2152650" y="2279650"/>
          <p14:tracePt t="290780" x="2241550" y="2279650"/>
          <p14:tracePt t="290796" x="2330450" y="2279650"/>
          <p14:tracePt t="290813" x="2451100" y="2279650"/>
          <p14:tracePt t="290830" x="2571750" y="2279650"/>
          <p14:tracePt t="290846" x="2692400" y="2279650"/>
          <p14:tracePt t="290863" x="2825750" y="2273300"/>
          <p14:tracePt t="290880" x="2965450" y="2273300"/>
          <p14:tracePt t="290897" x="3149600" y="2273300"/>
          <p14:tracePt t="290913" x="3359150" y="2273300"/>
          <p14:tracePt t="290929" x="3524250" y="2273300"/>
          <p14:tracePt t="290947" x="3657600" y="2273300"/>
          <p14:tracePt t="290963" x="3816350" y="2273300"/>
          <p14:tracePt t="290980" x="3898900" y="2273300"/>
          <p14:tracePt t="290996" x="3956050" y="2273300"/>
          <p14:tracePt t="291013" x="3987800" y="2273300"/>
          <p14:tracePt t="291030" x="4025900" y="2273300"/>
          <p14:tracePt t="291047" x="4076700" y="2273300"/>
          <p14:tracePt t="291063" x="4121150" y="2279650"/>
          <p14:tracePt t="291079" x="4171950" y="2279650"/>
          <p14:tracePt t="291096" x="4235450" y="2279650"/>
          <p14:tracePt t="291113" x="4311650" y="2279650"/>
          <p14:tracePt t="291129" x="4413250" y="2279650"/>
          <p14:tracePt t="291147" x="4514850" y="2279650"/>
          <p14:tracePt t="291163" x="4654550" y="2279650"/>
          <p14:tracePt t="291180" x="4762500" y="2279650"/>
          <p14:tracePt t="291196" x="4851400" y="2279650"/>
          <p14:tracePt t="291213" x="4933950" y="2279650"/>
          <p14:tracePt t="291230" x="5022850" y="2279650"/>
          <p14:tracePt t="291246" x="5092700" y="2260600"/>
          <p14:tracePt t="291263" x="5181600" y="2254250"/>
          <p14:tracePt t="291279" x="5257800" y="2254250"/>
          <p14:tracePt t="291296" x="5334000" y="2254250"/>
          <p14:tracePt t="291313" x="5435600" y="2254250"/>
          <p14:tracePt t="291329" x="5556250" y="2254250"/>
          <p14:tracePt t="291347" x="5676900" y="2254250"/>
          <p14:tracePt t="291363" x="5791200" y="2254250"/>
          <p14:tracePt t="291380" x="5956300" y="2254250"/>
          <p14:tracePt t="291397" x="6032500" y="2254250"/>
          <p14:tracePt t="291413" x="6102350" y="2254250"/>
          <p14:tracePt t="291430" x="6172200" y="2254250"/>
          <p14:tracePt t="291446" x="6229350" y="2254250"/>
          <p14:tracePt t="291463" x="6280150" y="2254250"/>
          <p14:tracePt t="291480" x="6318250" y="2254250"/>
          <p14:tracePt t="291496" x="6356350" y="2254250"/>
          <p14:tracePt t="291513" x="6400800" y="2254250"/>
          <p14:tracePt t="291529" x="6438900" y="2254250"/>
          <p14:tracePt t="291546" x="6464300" y="2254250"/>
          <p14:tracePt t="291563" x="6502400" y="2247900"/>
          <p14:tracePt t="291580" x="6527800" y="2247900"/>
          <p14:tracePt t="291597" x="6546850" y="2247900"/>
          <p14:tracePt t="291613" x="6572250" y="2241550"/>
          <p14:tracePt t="291630" x="6604000" y="2241550"/>
          <p14:tracePt t="291646" x="6635750" y="2241550"/>
          <p14:tracePt t="291663" x="6667500" y="2241550"/>
          <p14:tracePt t="291680" x="6686550" y="2241550"/>
          <p14:tracePt t="291696" x="6718300" y="2241550"/>
          <p14:tracePt t="291732" x="6724650" y="2241550"/>
          <p14:tracePt t="291732" x="6731000" y="2241550"/>
          <p14:tracePt t="291745" x="6737350" y="2241550"/>
          <p14:tracePt t="291762" x="6743700" y="2241550"/>
          <p14:tracePt t="291779" x="6756400" y="2241550"/>
          <p14:tracePt t="291812" x="6762750" y="2241550"/>
          <p14:tracePt t="291844" x="6769100" y="2241550"/>
          <p14:tracePt t="291860" x="6775450" y="2241550"/>
          <p14:tracePt t="291876" x="6781800" y="2241550"/>
          <p14:tracePt t="291892" x="6788150" y="2241550"/>
          <p14:tracePt t="291900" x="6794500" y="2241550"/>
          <p14:tracePt t="291996" x="6781800" y="2241550"/>
          <p14:tracePt t="292012" x="6762750" y="2254250"/>
          <p14:tracePt t="292020" x="6743700" y="2266950"/>
          <p14:tracePt t="292029" x="6724650" y="2286000"/>
          <p14:tracePt t="292031" x="6680200" y="2317750"/>
          <p14:tracePt t="292046" x="6623050" y="2349500"/>
          <p14:tracePt t="292063" x="6572250" y="2387600"/>
          <p14:tracePt t="292080" x="6540500" y="2406650"/>
          <p14:tracePt t="292096" x="6521450" y="2419350"/>
          <p14:tracePt t="292113" x="6515100" y="2438400"/>
          <p14:tracePt t="292129" x="6515100" y="2444750"/>
          <p14:tracePt t="292146" x="6515100" y="2451100"/>
          <p14:tracePt t="292163" x="6515100" y="2463800"/>
          <p14:tracePt t="292180" x="6527800" y="2476500"/>
          <p14:tracePt t="292196" x="6534150" y="2482850"/>
          <p14:tracePt t="292213" x="6540500" y="2482850"/>
          <p14:tracePt t="292229" x="6546850" y="2482850"/>
          <p14:tracePt t="292292" x="6546850" y="2489200"/>
          <p14:tracePt t="292300" x="6534150" y="2489200"/>
          <p14:tracePt t="292308" x="6521450" y="2489200"/>
          <p14:tracePt t="292314" x="6445250" y="2489200"/>
          <p14:tracePt t="292329" x="6311900" y="2489200"/>
          <p14:tracePt t="292346" x="6203950" y="2489200"/>
          <p14:tracePt t="292363" x="6089650" y="2489200"/>
          <p14:tracePt t="292379" x="5937250" y="2489200"/>
          <p14:tracePt t="292397" x="5816600" y="2489200"/>
          <p14:tracePt t="292413" x="5695950" y="2489200"/>
          <p14:tracePt t="292429" x="5575300" y="2470150"/>
          <p14:tracePt t="292447" x="5454650" y="2470150"/>
          <p14:tracePt t="292463" x="5346700" y="2470150"/>
          <p14:tracePt t="292480" x="5251450" y="2470150"/>
          <p14:tracePt t="292496" x="5162550" y="2470150"/>
          <p14:tracePt t="292513" x="5099050" y="2476500"/>
          <p14:tracePt t="292530" x="5022850" y="2482850"/>
          <p14:tracePt t="292546" x="4965700" y="2482850"/>
          <p14:tracePt t="292563" x="4933950" y="2482850"/>
          <p14:tracePt t="292579" x="4876800" y="2501900"/>
          <p14:tracePt t="292596" x="4851400" y="2508250"/>
          <p14:tracePt t="292613" x="4819650" y="2514600"/>
          <p14:tracePt t="292629" x="4794250" y="2520950"/>
          <p14:tracePt t="292647" x="4756150" y="2520950"/>
          <p14:tracePt t="292663" x="4730750" y="2533650"/>
          <p14:tracePt t="292680" x="4705350" y="2540000"/>
          <p14:tracePt t="292696" x="4648200" y="2571750"/>
          <p14:tracePt t="292732" x="4629150" y="2584450"/>
          <p14:tracePt t="292732" x="4610100" y="2597150"/>
          <p14:tracePt t="292744" x="4565650" y="2622550"/>
          <p14:tracePt t="292762" x="4533900" y="2654300"/>
          <p14:tracePt t="292779" x="4508500" y="2692400"/>
          <p14:tracePt t="292796" x="4502150" y="2717800"/>
          <p14:tracePt t="292813" x="4508500" y="2762250"/>
          <p14:tracePt t="292846" x="4527550" y="2781300"/>
          <p14:tracePt t="292863" x="4546600" y="2800350"/>
          <p14:tracePt t="292880" x="4559300" y="2813050"/>
          <p14:tracePt t="292896" x="4578350" y="2825750"/>
          <p14:tracePt t="292913" x="4603750" y="2832100"/>
          <p14:tracePt t="292930" x="4635500" y="2844800"/>
          <p14:tracePt t="292946" x="4660900" y="2857500"/>
          <p14:tracePt t="292946" x="4686300" y="2863850"/>
          <p14:tracePt t="292964" x="4730750" y="2870200"/>
          <p14:tracePt t="292980" x="4781550" y="2870200"/>
          <p14:tracePt t="292996" x="4819650" y="2876550"/>
          <p14:tracePt t="293013" x="4870450" y="2876550"/>
          <p14:tracePt t="293029" x="4927600" y="2876550"/>
          <p14:tracePt t="293047" x="4978400" y="2882900"/>
          <p14:tracePt t="293063" x="5016500" y="2882900"/>
          <p14:tracePt t="293080" x="5054600" y="2882900"/>
          <p14:tracePt t="293096" x="5092700" y="2889250"/>
          <p14:tracePt t="293113" x="5137150" y="2889250"/>
          <p14:tracePt t="293130" x="5181600" y="2889250"/>
          <p14:tracePt t="293146" x="5264150" y="2889250"/>
          <p14:tracePt t="293164" x="5295900" y="2889250"/>
          <p14:tracePt t="293179" x="5372100" y="2889250"/>
          <p14:tracePt t="293196" x="5416550" y="2889250"/>
          <p14:tracePt t="293213" x="5454650" y="2889250"/>
          <p14:tracePt t="293229" x="5499100" y="2889250"/>
          <p14:tracePt t="293247" x="5556250" y="2889250"/>
          <p14:tracePt t="293263" x="5613400" y="2889250"/>
          <p14:tracePt t="293280" x="5689600" y="2889250"/>
          <p14:tracePt t="293296" x="5797550" y="2889250"/>
          <p14:tracePt t="293313" x="5918200" y="2889250"/>
          <p14:tracePt t="293330" x="5988050" y="2889250"/>
          <p14:tracePt t="293346" x="6051550" y="2889250"/>
          <p14:tracePt t="293363" x="6121400" y="2882900"/>
          <p14:tracePt t="293379" x="6216650" y="2876550"/>
          <p14:tracePt t="293396" x="6248400" y="2870200"/>
          <p14:tracePt t="293413" x="6292850" y="2857500"/>
          <p14:tracePt t="293429" x="6324600" y="2844800"/>
          <p14:tracePt t="293447" x="6350000" y="2838450"/>
          <p14:tracePt t="293463" x="6362700" y="2838450"/>
          <p14:tracePt t="293479" x="6388100" y="2838450"/>
          <p14:tracePt t="293496" x="6407150" y="2838450"/>
          <p14:tracePt t="293513" x="6438900" y="2838450"/>
          <p14:tracePt t="293530" x="6483350" y="2838450"/>
          <p14:tracePt t="293546" x="6521450" y="2838450"/>
          <p14:tracePt t="293546" x="6553200" y="2838450"/>
          <p14:tracePt t="293564" x="6591300" y="2838450"/>
          <p14:tracePt t="293579" x="6680200" y="2838450"/>
          <p14:tracePt t="293596" x="6750050" y="2838450"/>
          <p14:tracePt t="293613" x="6826250" y="2838450"/>
          <p14:tracePt t="293629" x="6889750" y="2838450"/>
          <p14:tracePt t="293662" x="6940550" y="2838450"/>
          <p14:tracePt t="293663" x="6959600" y="2832100"/>
          <p14:tracePt t="293679" x="6965950" y="2832100"/>
          <p14:tracePt t="293696" x="6972300" y="2825750"/>
          <p14:tracePt t="293730" x="6978650" y="2819400"/>
          <p14:tracePt t="293746" x="6978650" y="2813050"/>
          <p14:tracePt t="293746" x="6978650" y="2806700"/>
          <p14:tracePt t="293764" x="6978650" y="2800350"/>
          <p14:tracePt t="293779" x="6978650" y="2781300"/>
          <p14:tracePt t="293796" x="6972300" y="2768600"/>
          <p14:tracePt t="293813" x="6959600" y="2749550"/>
          <p14:tracePt t="293829" x="6959600" y="2743200"/>
          <p14:tracePt t="293846" x="6959600" y="2736850"/>
          <p14:tracePt t="293863" x="6946900" y="2730500"/>
          <p14:tracePt t="293879" x="6940550" y="2717800"/>
          <p14:tracePt t="293896" x="6921500" y="2698750"/>
          <p14:tracePt t="293913" x="6896100" y="2686050"/>
          <p14:tracePt t="293930" x="6864350" y="2673350"/>
          <p14:tracePt t="293946" x="6826250" y="2641600"/>
          <p14:tracePt t="293963" x="6788150" y="2622550"/>
          <p14:tracePt t="293980" x="6775450" y="2616200"/>
          <p14:tracePt t="293996" x="6756400" y="2609850"/>
          <p14:tracePt t="294013" x="6737350" y="2609850"/>
          <p14:tracePt t="294029" x="6718300" y="2609850"/>
          <p14:tracePt t="294047" x="6692900" y="2603500"/>
          <p14:tracePt t="294063" x="6667500" y="2597150"/>
          <p14:tracePt t="294079" x="6635750" y="2597150"/>
          <p14:tracePt t="294096" x="6604000" y="2590800"/>
          <p14:tracePt t="294112" x="6572250" y="2590800"/>
          <p14:tracePt t="294130" x="6540500" y="2590800"/>
          <p14:tracePt t="294146" x="6508750" y="2590800"/>
          <p14:tracePt t="294163" x="6477000" y="2590800"/>
          <p14:tracePt t="294179" x="6432550" y="2590800"/>
          <p14:tracePt t="294196" x="6394450" y="2590800"/>
          <p14:tracePt t="294214" x="6356350" y="2590800"/>
          <p14:tracePt t="294230" x="6324600" y="2590800"/>
          <p14:tracePt t="294248" x="6273800" y="2597150"/>
          <p14:tracePt t="294263" x="6223000" y="2616200"/>
          <p14:tracePt t="294280" x="6165850" y="2622550"/>
          <p14:tracePt t="294297" x="6096000" y="2628900"/>
          <p14:tracePt t="294314" x="6045200" y="2628900"/>
          <p14:tracePt t="294330" x="5969000" y="2628900"/>
          <p14:tracePt t="294347" x="5905500" y="2628900"/>
          <p14:tracePt t="294364" x="5810250" y="2628900"/>
          <p14:tracePt t="294381" x="5772150" y="2628900"/>
          <p14:tracePt t="294397" x="5734050" y="2628900"/>
          <p14:tracePt t="294413" x="5702300" y="2628900"/>
          <p14:tracePt t="294431" x="5657850" y="2628900"/>
          <p14:tracePt t="294447" x="5626100" y="2628900"/>
          <p14:tracePt t="294464" x="5594350" y="2628900"/>
          <p14:tracePt t="294480" x="5575300" y="2628900"/>
          <p14:tracePt t="294497" x="5556250" y="2628900"/>
          <p14:tracePt t="294514" x="5543550" y="2628900"/>
          <p14:tracePt t="294530" x="5524500" y="2628900"/>
          <p14:tracePt t="294547" x="5511800" y="2628900"/>
          <p14:tracePt t="294564" x="5486400" y="2635250"/>
          <p14:tracePt t="294580" x="5448300" y="2635250"/>
          <p14:tracePt t="294597" x="5416550" y="2635250"/>
          <p14:tracePt t="294613" x="5397500" y="2635250"/>
          <p14:tracePt t="294630" x="5372100" y="2635250"/>
          <p14:tracePt t="294647" x="5334000" y="2635250"/>
          <p14:tracePt t="294664" x="5308600" y="2635250"/>
          <p14:tracePt t="294680" x="5283200" y="2635250"/>
          <p14:tracePt t="294697" x="5238750" y="2635250"/>
          <p14:tracePt t="294732" x="5232400" y="2635250"/>
          <p14:tracePt t="294733" x="5226050" y="2641600"/>
          <p14:tracePt t="294746" x="5213350" y="2641600"/>
          <p14:tracePt t="294763" x="5200650" y="2641600"/>
          <p14:tracePt t="294780" x="5181600" y="2641600"/>
          <p14:tracePt t="294796" x="5162550" y="2641600"/>
          <p14:tracePt t="294813" x="5111750" y="2641600"/>
          <p14:tracePt t="294852" x="5092700" y="2641600"/>
          <p14:tracePt t="294863" x="5086350" y="2641600"/>
          <p14:tracePt t="294864" x="5048250" y="2641600"/>
          <p14:tracePt t="294880" x="5022850" y="2641600"/>
          <p14:tracePt t="294897" x="4997450" y="2641600"/>
          <p14:tracePt t="294914" x="4984750" y="2641600"/>
          <p14:tracePt t="294930" x="4965700" y="2641600"/>
          <p14:tracePt t="294948" x="4946650" y="2641600"/>
          <p14:tracePt t="294963" x="4914900" y="2641600"/>
          <p14:tracePt t="294981" x="4895850" y="2647950"/>
          <p14:tracePt t="294997" x="4883150" y="2647950"/>
          <p14:tracePt t="295013" x="4857750" y="2654300"/>
          <p14:tracePt t="295031" x="4838700" y="2660650"/>
          <p14:tracePt t="295047" x="4826000" y="2660650"/>
          <p14:tracePt t="295064" x="4806950" y="2667000"/>
          <p14:tracePt t="295080" x="4800600" y="2673350"/>
          <p14:tracePt t="295097" x="4787900" y="2673350"/>
          <p14:tracePt t="295114" x="4775200" y="2679700"/>
          <p14:tracePt t="295130" x="4768850" y="2679700"/>
          <p14:tracePt t="295147" x="4749800" y="2686050"/>
          <p14:tracePt t="295163" x="4743450" y="2686050"/>
          <p14:tracePt t="295180" x="4730750" y="2686050"/>
          <p14:tracePt t="295197" x="4730750" y="2692400"/>
          <p14:tracePt t="295213" x="4730750" y="2705100"/>
          <p14:tracePt t="295252" x="4730750" y="2711450"/>
          <p14:tracePt t="295263" x="4724400" y="2717800"/>
          <p14:tracePt t="295264" x="4718050" y="2724150"/>
          <p14:tracePt t="295280" x="4718050" y="2730500"/>
          <p14:tracePt t="295297" x="4718050" y="2736850"/>
          <p14:tracePt t="295314" x="4718050" y="2743200"/>
          <p14:tracePt t="295330" x="4718050" y="2755900"/>
          <p14:tracePt t="295347" x="4718050" y="2762250"/>
          <p14:tracePt t="295363" x="4718050" y="2774950"/>
          <p14:tracePt t="295380" x="4718050" y="2781300"/>
          <p14:tracePt t="295397" x="4724400" y="2787650"/>
          <p14:tracePt t="295484" x="4724400" y="2794000"/>
          <p14:tracePt t="295508" x="4730750" y="2800350"/>
          <p14:tracePt t="295525" x="4737100" y="2800350"/>
          <p14:tracePt t="295532" x="4737100" y="2806700"/>
          <p14:tracePt t="295541" x="4743450" y="2806700"/>
          <p14:tracePt t="295572" x="4749800" y="2806700"/>
          <p14:tracePt t="295590" x="4756150" y="2806700"/>
          <p14:tracePt t="295604" x="4762500" y="2813050"/>
          <p14:tracePt t="295613" x="4768850" y="2813050"/>
          <p14:tracePt t="295620" x="4775200" y="2813050"/>
          <p14:tracePt t="295630" x="4781550" y="2813050"/>
          <p14:tracePt t="295647" x="4794250" y="2819400"/>
          <p14:tracePt t="295684" x="4806950" y="2819400"/>
          <p14:tracePt t="295696" x="4813300" y="2825750"/>
          <p14:tracePt t="295699" x="4864100" y="2832100"/>
          <p14:tracePt t="295730" x="4895850" y="2832100"/>
          <p14:tracePt t="295746" x="4914900" y="2832100"/>
          <p14:tracePt t="295763" x="4965700" y="2844800"/>
          <p14:tracePt t="295779" x="5010150" y="2844800"/>
          <p14:tracePt t="295797" x="5060950" y="2844800"/>
          <p14:tracePt t="295812" x="5105400" y="2844800"/>
          <p14:tracePt t="295830" x="5162550" y="2851150"/>
          <p14:tracePt t="295846" x="5245100" y="2851150"/>
          <p14:tracePt t="295862" x="5321300" y="2851150"/>
          <p14:tracePt t="295880" x="5397500" y="2851150"/>
          <p14:tracePt t="295896" x="5467350" y="2857500"/>
          <p14:tracePt t="295913" x="5530850" y="2857500"/>
          <p14:tracePt t="295929" x="5613400" y="2857500"/>
          <p14:tracePt t="295946" x="5670550" y="2857500"/>
          <p14:tracePt t="295963" x="5708650" y="2857500"/>
          <p14:tracePt t="295979" x="5765800" y="2863850"/>
          <p14:tracePt t="295996" x="5797550" y="2863850"/>
          <p14:tracePt t="296012" x="5822950" y="2863850"/>
          <p14:tracePt t="296029" x="5848350" y="2870200"/>
          <p14:tracePt t="296046" x="5867400" y="2870200"/>
          <p14:tracePt t="296062" x="5880100" y="2870200"/>
          <p14:tracePt t="296080" x="5905500" y="2870200"/>
          <p14:tracePt t="296096" x="5924550" y="2870200"/>
          <p14:tracePt t="296113" x="5937250" y="2870200"/>
          <p14:tracePt t="296129" x="5969000" y="2870200"/>
          <p14:tracePt t="296146" x="6000750" y="2870200"/>
          <p14:tracePt t="296146" x="6013450" y="2870200"/>
          <p14:tracePt t="296163" x="6026150" y="2870200"/>
          <p14:tracePt t="296179" x="6076950" y="2870200"/>
          <p14:tracePt t="296197" x="6108700" y="2870200"/>
          <p14:tracePt t="296213" x="6153150" y="2870200"/>
          <p14:tracePt t="296229" x="6184900" y="2870200"/>
          <p14:tracePt t="296246" x="6210300" y="2870200"/>
          <p14:tracePt t="296262" x="6235700" y="2870200"/>
          <p14:tracePt t="296280" x="6242050" y="2870200"/>
          <p14:tracePt t="296296" x="6254750" y="2870200"/>
          <p14:tracePt t="296313" x="6261100" y="2870200"/>
          <p14:tracePt t="296329" x="6273800" y="2870200"/>
          <p14:tracePt t="296346" x="6286500" y="2870200"/>
          <p14:tracePt t="296363" x="6292850" y="2870200"/>
          <p14:tracePt t="296379" x="6305550" y="2870200"/>
          <p14:tracePt t="296396" x="6311900" y="2870200"/>
          <p14:tracePt t="296412" x="6330950" y="2870200"/>
          <p14:tracePt t="296429" x="6350000" y="2870200"/>
          <p14:tracePt t="296446" x="6375400" y="2870200"/>
          <p14:tracePt t="296463" x="6407150" y="2870200"/>
          <p14:tracePt t="296479" x="6451600" y="2876550"/>
          <p14:tracePt t="296496" x="6496050" y="2882900"/>
          <p14:tracePt t="296513" x="6546850" y="2895600"/>
          <p14:tracePt t="296530" x="6604000" y="2901950"/>
          <p14:tracePt t="296546" x="6661150" y="2901950"/>
          <p14:tracePt t="296563" x="6711950" y="2901950"/>
          <p14:tracePt t="296580" x="6769100" y="2901950"/>
          <p14:tracePt t="296597" x="6788150" y="2901950"/>
          <p14:tracePt t="296613" x="6807200" y="2901950"/>
          <p14:tracePt t="296630" x="6813550" y="2901950"/>
          <p14:tracePt t="296647" x="6819900" y="2901950"/>
          <p14:tracePt t="296663" x="6826250" y="2901950"/>
          <p14:tracePt t="296716" x="6826250" y="2895600"/>
          <p14:tracePt t="296716" x="6832600" y="2895600"/>
          <p14:tracePt t="296724" x="6838950" y="2889250"/>
          <p14:tracePt t="296763" x="6845300" y="2889250"/>
          <p14:tracePt t="296811" x="6851650" y="2889250"/>
          <p14:tracePt t="296819" x="6851650" y="2882900"/>
          <p14:tracePt t="296836" x="6858000" y="2876550"/>
          <p14:tracePt t="296851" x="6858000" y="2870200"/>
          <p14:tracePt t="296859" x="6864350" y="2870200"/>
          <p14:tracePt t="296867" x="6870700" y="2863850"/>
          <p14:tracePt t="296880" x="6870700" y="2857500"/>
          <p14:tracePt t="296916" x="6870700" y="2851150"/>
          <p14:tracePt t="296932" x="6870700" y="2844800"/>
          <p14:tracePt t="296946" x="6870700" y="2838450"/>
          <p14:tracePt t="296953" x="6870700" y="2832100"/>
          <p14:tracePt t="296962" x="6870700" y="2819400"/>
          <p14:tracePt t="297036" x="6870700" y="2813050"/>
          <p14:tracePt t="297059" x="6870700" y="2806700"/>
          <p14:tracePt t="297467" x="6870700" y="2800350"/>
          <p14:tracePt t="297480" x="6870700" y="2794000"/>
          <p14:tracePt t="297496" x="6864350" y="2787650"/>
          <p14:tracePt t="297496" x="6858000" y="2787650"/>
          <p14:tracePt t="297512" x="6851650" y="2787650"/>
          <p14:tracePt t="297530" x="6845300" y="2787650"/>
          <p14:tracePt t="297571" x="6838950" y="2787650"/>
          <p14:tracePt t="297675" x="6832600" y="2787650"/>
          <p14:tracePt t="297680" x="6826250" y="2787650"/>
          <p14:tracePt t="297699" x="6819900" y="2787650"/>
          <p14:tracePt t="297705" x="6807200" y="2787650"/>
          <p14:tracePt t="297730" x="6794500" y="2806700"/>
          <p14:tracePt t="297746" x="6762750" y="2838450"/>
          <p14:tracePt t="297763" x="6724650" y="2876550"/>
          <p14:tracePt t="297779" x="6667500" y="2901950"/>
          <p14:tracePt t="297796" x="6635750" y="2914650"/>
          <p14:tracePt t="297813" x="6623050" y="2914650"/>
          <p14:tracePt t="297829" x="6610350" y="2914650"/>
          <p14:tracePt t="297931" x="6604000" y="2914650"/>
          <p14:tracePt t="297939" x="6597650" y="2914650"/>
          <p14:tracePt t="297963" x="6591300" y="2914650"/>
          <p14:tracePt t="297964" x="6584950" y="2914650"/>
          <p14:tracePt t="297980" x="6578600" y="2908300"/>
          <p14:tracePt t="297980" x="6572250" y="2908300"/>
          <p14:tracePt t="297999" x="6559550" y="2901950"/>
          <p14:tracePt t="298013" x="6546850" y="2889250"/>
          <p14:tracePt t="298029" x="6540500" y="2889250"/>
          <p14:tracePt t="298046" x="6527800" y="2882900"/>
          <p14:tracePt t="298062" x="6521450" y="2876550"/>
          <p14:tracePt t="298079" x="6515100" y="2870200"/>
          <p14:tracePt t="298096" x="6508750" y="2870200"/>
          <p14:tracePt t="298131" x="6502400" y="2870200"/>
          <p14:tracePt t="298132" x="6496050" y="2863850"/>
          <p14:tracePt t="298146" x="6489700" y="2863850"/>
          <p14:tracePt t="298163" x="6483350" y="2857500"/>
          <p14:tracePt t="298179" x="6470650" y="2857500"/>
          <p14:tracePt t="298227" x="6464300" y="2857500"/>
          <p14:tracePt t="298339" x="6457950" y="2857500"/>
          <p14:tracePt t="298363" x="6451600" y="2857500"/>
          <p14:tracePt t="298371" x="6445250" y="2857500"/>
          <p14:tracePt t="298380" x="6438900" y="2857500"/>
          <p14:tracePt t="298380" x="6426200" y="2857500"/>
          <p14:tracePt t="298396" x="6419850" y="2857500"/>
          <p14:tracePt t="298413" x="6394450" y="2857500"/>
          <p14:tracePt t="298429" x="6375400" y="2857500"/>
          <p14:tracePt t="298446" x="6350000" y="2857500"/>
          <p14:tracePt t="298463" x="6311900" y="2857500"/>
          <p14:tracePt t="298479" x="6273800" y="2857500"/>
          <p14:tracePt t="298497" x="6229350" y="2857500"/>
          <p14:tracePt t="298512" x="6184900" y="2857500"/>
          <p14:tracePt t="298529" x="6146800" y="2857500"/>
          <p14:tracePt t="298546" x="6115050" y="2857500"/>
          <p14:tracePt t="298562" x="6083300" y="2857500"/>
          <p14:tracePt t="298580" x="6057900" y="2851150"/>
          <p14:tracePt t="298595" x="6032500" y="2851150"/>
          <p14:tracePt t="298612" x="6019800" y="2851150"/>
          <p14:tracePt t="298629" x="6000750" y="2844800"/>
          <p14:tracePt t="298646" x="5988050" y="2844800"/>
          <p14:tracePt t="298663" x="5981700" y="2844800"/>
          <p14:tracePt t="298679" x="5969000" y="2838450"/>
          <p14:tracePt t="298696" x="5962650" y="2838450"/>
          <p14:tracePt t="298835" x="5956300" y="2838450"/>
          <p14:tracePt t="298843" x="5949950" y="2838450"/>
          <p14:tracePt t="298859" x="5943600" y="2838450"/>
          <p14:tracePt t="298875" x="5937250" y="2838450"/>
          <p14:tracePt t="298883" x="5930900" y="2838450"/>
          <p14:tracePt t="298899" x="5924550" y="2838450"/>
          <p14:tracePt t="298900" x="5918200" y="2838450"/>
          <p14:tracePt t="298915" x="5911850" y="2838450"/>
          <p14:tracePt t="298931" x="5899150" y="2838450"/>
          <p14:tracePt t="298963" x="5892800" y="2838450"/>
          <p14:tracePt t="299379" x="5892800" y="2832100"/>
          <p14:tracePt t="299380" x="5899150" y="2832100"/>
          <p14:tracePt t="299651" x="5892800" y="2832100"/>
          <p14:tracePt t="299667" x="5880100" y="2832100"/>
          <p14:tracePt t="299675" x="5873750" y="2832100"/>
          <p14:tracePt t="299683" x="5861050" y="2832100"/>
          <p14:tracePt t="299691" x="5848350" y="2832100"/>
          <p14:tracePt t="299691" x="5842000" y="2832100"/>
          <p14:tracePt t="299700" x="5822950" y="2832100"/>
          <p14:tracePt t="299729" x="5810250" y="2832100"/>
          <p14:tracePt t="299746" x="5803900" y="2832100"/>
          <p14:tracePt t="299762" x="5791200" y="2832100"/>
          <p14:tracePt t="299779" x="5784850" y="2832100"/>
          <p14:tracePt t="299875" x="5778500" y="2832100"/>
          <p14:tracePt t="299907" x="5772150" y="2832100"/>
          <p14:tracePt t="299947" x="5765800" y="2825750"/>
          <p14:tracePt t="299963" x="5759450" y="2825750"/>
          <p14:tracePt t="300012" x="5753100" y="2825750"/>
          <p14:tracePt t="300067" x="5753100" y="2819400"/>
          <p14:tracePt t="300107" x="5746750" y="2819400"/>
          <p14:tracePt t="300283" x="5740400" y="2819400"/>
          <p14:tracePt t="300307" x="5734050" y="2819400"/>
          <p14:tracePt t="300323" x="5727700" y="2819400"/>
          <p14:tracePt t="300331" x="5721350" y="2819400"/>
          <p14:tracePt t="300347" x="5715000" y="2819400"/>
          <p14:tracePt t="300347" x="5708650" y="2819400"/>
          <p14:tracePt t="300362" x="5702300" y="2819400"/>
          <p14:tracePt t="300379" x="5683250" y="2813050"/>
          <p14:tracePt t="300396" x="5676900" y="2813050"/>
          <p14:tracePt t="300412" x="5664200" y="2813050"/>
          <p14:tracePt t="300429" x="5651500" y="2813050"/>
          <p14:tracePt t="300445" x="5638800" y="2806700"/>
          <p14:tracePt t="300462" x="5632450" y="2806700"/>
          <p14:tracePt t="300479" x="5626100" y="2806700"/>
          <p14:tracePt t="300495" x="5619750" y="2800350"/>
          <p14:tracePt t="300513" x="5613400" y="2800350"/>
          <p14:tracePt t="300547" x="5607050" y="2794000"/>
          <p14:tracePt t="300548" x="5600700" y="2794000"/>
          <p14:tracePt t="300579" x="5594350" y="2794000"/>
          <p14:tracePt t="300580" x="5594350" y="2787650"/>
          <p14:tracePt t="300627" x="5588000" y="2787650"/>
          <p14:tracePt t="300643" x="5581650" y="2787650"/>
          <p14:tracePt t="300655" x="5581650" y="2781300"/>
          <p14:tracePt t="300672" x="5575300" y="2781300"/>
          <p14:tracePt t="300683" x="5568950" y="2774950"/>
          <p14:tracePt t="300691" x="5562600" y="2774950"/>
          <p14:tracePt t="300702" x="5549900" y="2768600"/>
          <p14:tracePt t="300729" x="5543550" y="2755900"/>
          <p14:tracePt t="300763" x="5537200" y="2755900"/>
          <p14:tracePt t="300787" x="5530850" y="2755900"/>
          <p14:tracePt t="300789" x="5524500" y="2749550"/>
          <p14:tracePt t="300827" x="5518150" y="2749550"/>
          <p14:tracePt t="300829" x="5511800" y="2749550"/>
          <p14:tracePt t="300867" x="5505450" y="2749550"/>
          <p14:tracePt t="300875" x="5499100" y="2749550"/>
          <p14:tracePt t="300883" x="5499100" y="2743200"/>
          <p14:tracePt t="300895" x="5492750" y="2743200"/>
          <p14:tracePt t="300912" x="5486400" y="2743200"/>
          <p14:tracePt t="300913" x="5480050" y="2736850"/>
          <p14:tracePt t="300929" x="5473700" y="2730500"/>
          <p14:tracePt t="300945" x="5461000" y="2730500"/>
          <p14:tracePt t="300980" x="5454650" y="2730500"/>
          <p14:tracePt t="301011" x="5448300" y="2730500"/>
          <p14:tracePt t="301067" x="5441950" y="2730500"/>
          <p14:tracePt t="301323" x="5441950" y="2724150"/>
          <p14:tracePt t="301387" x="5435600" y="2724150"/>
          <p14:tracePt t="301427" x="5429250" y="2724150"/>
          <p14:tracePt t="301451" x="5422900" y="2724150"/>
          <p14:tracePt t="301483" x="5416550" y="2724150"/>
          <p14:tracePt t="301499" x="5410200" y="2724150"/>
          <p14:tracePt t="301531" x="5403850" y="2724150"/>
          <p14:tracePt t="301539" x="5397500" y="2717800"/>
          <p14:tracePt t="301547" x="5391150" y="2717800"/>
          <p14:tracePt t="301563" x="5384800" y="2717800"/>
          <p14:tracePt t="301564" x="5378450" y="2711450"/>
          <p14:tracePt t="301579" x="5372100" y="2698750"/>
          <p14:tracePt t="301596" x="5365750" y="2679700"/>
          <p14:tracePt t="301612" x="5365750" y="2660650"/>
          <p14:tracePt t="301629" x="5365750" y="2641600"/>
          <p14:tracePt t="301646" x="5365750" y="2622550"/>
          <p14:tracePt t="301662" x="5365750" y="2609850"/>
          <p14:tracePt t="301679" x="5365750" y="2597150"/>
          <p14:tracePt t="301695" x="5365750" y="2559050"/>
          <p14:tracePt t="301731" x="5365750" y="2552700"/>
          <p14:tracePt t="301739" x="5365750" y="2540000"/>
          <p14:tracePt t="301747" x="5365750" y="2527300"/>
          <p14:tracePt t="301760" x="5365750" y="2501900"/>
          <p14:tracePt t="301777" x="5365750" y="2482850"/>
          <p14:tracePt t="301792" x="5365750" y="2476500"/>
          <p14:tracePt t="301809" x="5365750" y="2457450"/>
          <p14:tracePt t="301825" x="5359400" y="2457450"/>
          <p14:tracePt t="301825" x="5353050" y="2451100"/>
          <p14:tracePt t="301843" x="5353050" y="2444750"/>
          <p14:tracePt t="301858" x="5346700" y="2432050"/>
          <p14:tracePt t="301876" x="5340350" y="2425700"/>
          <p14:tracePt t="301892" x="5327650" y="2425700"/>
          <p14:tracePt t="301908" x="5321300" y="2419350"/>
          <p14:tracePt t="301926" x="5314950" y="2413000"/>
          <p14:tracePt t="301942" x="5302250" y="2413000"/>
          <p14:tracePt t="301959" x="5295900" y="2413000"/>
          <p14:tracePt t="301975" x="5283200" y="2413000"/>
          <p14:tracePt t="301992" x="5276850" y="2413000"/>
          <p14:tracePt t="302009" x="5264150" y="2413000"/>
          <p14:tracePt t="302026" x="5251450" y="2406650"/>
          <p14:tracePt t="302043" x="5245100" y="2406650"/>
          <p14:tracePt t="302058" x="5226050" y="2406650"/>
          <p14:tracePt t="302099" x="5219700" y="2406650"/>
          <p14:tracePt t="302106" x="5213350" y="2406650"/>
          <p14:tracePt t="302131" x="5207000" y="2406650"/>
          <p14:tracePt t="302459" x="5194300" y="2406650"/>
          <p14:tracePt t="302473" x="5187950" y="2406650"/>
          <p14:tracePt t="302483" x="5175250" y="2406650"/>
          <p14:tracePt t="302491" x="5168900" y="2406650"/>
          <p14:tracePt t="302499" x="5156200" y="2400300"/>
          <p14:tracePt t="302515" x="5149850" y="2400300"/>
          <p14:tracePt t="302529" x="5137150" y="2400300"/>
          <p14:tracePt t="302546" x="5130800" y="2400300"/>
          <p14:tracePt t="302562" x="5124450" y="2400300"/>
          <p14:tracePt t="302579" x="5111750" y="2400300"/>
          <p14:tracePt t="302595" x="5099050" y="2400300"/>
          <p14:tracePt t="302612" x="5086350" y="2400300"/>
          <p14:tracePt t="302629" x="5080000" y="2400300"/>
          <p14:tracePt t="302646" x="5060950" y="2400300"/>
          <p14:tracePt t="302662" x="5054600" y="2400300"/>
          <p14:tracePt t="302679" x="5041900" y="2400300"/>
          <p14:tracePt t="302695" x="5022850" y="2400300"/>
          <p14:tracePt t="302731" x="5016500" y="2400300"/>
          <p14:tracePt t="302731" x="5010150" y="2400300"/>
          <p14:tracePt t="302744" x="5003800" y="2400300"/>
          <p14:tracePt t="302760" x="4991100" y="2400300"/>
          <p14:tracePt t="302819" x="4984750" y="2400300"/>
          <p14:tracePt t="302838" x="4978400" y="2400300"/>
          <p14:tracePt t="302867" x="4972050" y="2400300"/>
          <p14:tracePt t="303051" x="4978400" y="2400300"/>
          <p14:tracePt t="303067" x="4984750" y="2400300"/>
          <p14:tracePt t="303179" x="4978400" y="2400300"/>
          <p14:tracePt t="303187" x="4972050" y="2400300"/>
          <p14:tracePt t="303195" x="4965700" y="2400300"/>
          <p14:tracePt t="303199" x="4959350" y="2400300"/>
          <p14:tracePt t="303483" x="4953000" y="2400300"/>
          <p14:tracePt t="303515" x="4946650" y="2400300"/>
          <p14:tracePt t="303523" x="4940300" y="2400300"/>
          <p14:tracePt t="303531" x="4927600" y="2393950"/>
          <p14:tracePt t="303547" x="4914900" y="2393950"/>
          <p14:tracePt t="303547" x="4908550" y="2393950"/>
          <p14:tracePt t="303562" x="4857750" y="2387600"/>
          <p14:tracePt t="303580" x="4813300" y="2381250"/>
          <p14:tracePt t="303595" x="4743450" y="2368550"/>
          <p14:tracePt t="303612" x="4648200" y="2362200"/>
          <p14:tracePt t="303628" x="4552950" y="2355850"/>
          <p14:tracePt t="303645" x="4464050" y="2355850"/>
          <p14:tracePt t="303662" x="4387850" y="2355850"/>
          <p14:tracePt t="303678" x="4305300" y="2355850"/>
          <p14:tracePt t="303695" x="4140200" y="2343150"/>
          <p14:tracePt t="303730" x="4095750" y="2343150"/>
          <p14:tracePt t="303731" x="4051300" y="2343150"/>
          <p14:tracePt t="303743" x="3981450" y="2343150"/>
          <p14:tracePt t="303759" x="3911600" y="2343150"/>
          <p14:tracePt t="303777" x="3860800" y="2343150"/>
          <p14:tracePt t="303793" x="3816350" y="2343150"/>
          <p14:tracePt t="303809" x="3784600" y="2343150"/>
          <p14:tracePt t="303826" x="3708400" y="2343150"/>
          <p14:tracePt t="303844" x="3619500" y="2343150"/>
          <p14:tracePt t="303859" x="3511550" y="2349500"/>
          <p14:tracePt t="303876" x="3378200" y="2349500"/>
          <p14:tracePt t="303893" x="3225800" y="2349500"/>
          <p14:tracePt t="303909" x="3073400" y="2349500"/>
          <p14:tracePt t="303926" x="2921000" y="2349500"/>
          <p14:tracePt t="303944" x="2794000" y="2349500"/>
          <p14:tracePt t="303960" x="2660650" y="2349500"/>
          <p14:tracePt t="303978" x="2476500" y="2362200"/>
          <p14:tracePt t="303995" x="2197100" y="2362200"/>
          <p14:tracePt t="304011" x="2076450" y="2362200"/>
          <p14:tracePt t="304028" x="1974850" y="2374900"/>
          <p14:tracePt t="304067" x="1955800" y="2374900"/>
          <p14:tracePt t="304075" x="1949450" y="2374900"/>
          <p14:tracePt t="304115" x="1943100" y="2374900"/>
          <p14:tracePt t="304123" x="1936750" y="2374900"/>
          <p14:tracePt t="304138" x="1930400" y="2374900"/>
          <p14:tracePt t="304147" x="1917700" y="2374900"/>
          <p14:tracePt t="304148" x="1898650" y="2374900"/>
          <p14:tracePt t="304162" x="1873250" y="2374900"/>
          <p14:tracePt t="304178" x="1828800" y="2362200"/>
          <p14:tracePt t="304195" x="1784350" y="2355850"/>
          <p14:tracePt t="304212" x="1733550" y="2349500"/>
          <p14:tracePt t="304228" x="1695450" y="2343150"/>
          <p14:tracePt t="304245" x="1644650" y="2343150"/>
          <p14:tracePt t="304262" x="1606550" y="2336800"/>
          <p14:tracePt t="304278" x="1581150" y="2324100"/>
          <p14:tracePt t="304295" x="1549400" y="2317750"/>
          <p14:tracePt t="304312" x="1517650" y="2317750"/>
          <p14:tracePt t="304328" x="1479550" y="2317750"/>
          <p14:tracePt t="304345" x="1447800" y="2305050"/>
          <p14:tracePt t="304362" x="1422400" y="2298700"/>
          <p14:tracePt t="304379" x="1403350" y="2292350"/>
          <p14:tracePt t="304395" x="1397000" y="2286000"/>
          <p14:tracePt t="304451" x="1390650" y="2286000"/>
          <p14:tracePt t="304611" x="1390650" y="2279650"/>
          <p14:tracePt t="304627" x="1397000" y="2279650"/>
          <p14:tracePt t="304635" x="1403350" y="2279650"/>
          <p14:tracePt t="304643" x="1409700" y="2279650"/>
          <p14:tracePt t="304651" x="1435100" y="2279650"/>
          <p14:tracePt t="304662" x="1460500" y="2273300"/>
          <p14:tracePt t="304678" x="1511300" y="2260600"/>
          <p14:tracePt t="304695" x="1676400" y="2241550"/>
          <p14:tracePt t="304731" x="1733550" y="2235200"/>
          <p14:tracePt t="304731" x="1803400" y="2235200"/>
          <p14:tracePt t="304743" x="1885950" y="2235200"/>
          <p14:tracePt t="304760" x="1968500" y="2235200"/>
          <p14:tracePt t="304778" x="2044700" y="2235200"/>
          <p14:tracePt t="304793" x="2095500" y="2235200"/>
          <p14:tracePt t="304810" x="2209800" y="2235200"/>
          <p14:tracePt t="304828" x="2298700" y="2235200"/>
          <p14:tracePt t="304844" x="2387600" y="2235200"/>
          <p14:tracePt t="304861" x="2476500" y="2228850"/>
          <p14:tracePt t="304878" x="2546350" y="2228850"/>
          <p14:tracePt t="304894" x="2622550" y="2222500"/>
          <p14:tracePt t="304912" x="2698750" y="2222500"/>
          <p14:tracePt t="304928" x="2940050" y="2222500"/>
          <p14:tracePt t="304963" x="3003550" y="2222500"/>
          <p14:tracePt t="304963" x="3060700" y="2222500"/>
          <p14:tracePt t="304978" x="3175000" y="2222500"/>
          <p14:tracePt t="304995" x="3232150" y="2222500"/>
          <p14:tracePt t="305012" x="3263900" y="2222500"/>
          <p14:tracePt t="305029" x="3308350" y="2222500"/>
          <p14:tracePt t="305045" x="3346450" y="2222500"/>
          <p14:tracePt t="305062" x="3397250" y="2222500"/>
          <p14:tracePt t="305078" x="3448050" y="2222500"/>
          <p14:tracePt t="305095" x="3479800" y="2222500"/>
          <p14:tracePt t="305112" x="3505200" y="2222500"/>
          <p14:tracePt t="305128" x="3536950" y="2222500"/>
          <p14:tracePt t="305145" x="3556000" y="2222500"/>
          <p14:tracePt t="305162" x="3575050" y="2222500"/>
          <p14:tracePt t="305178" x="3613150" y="2222500"/>
          <p14:tracePt t="305195" x="3638550" y="2222500"/>
          <p14:tracePt t="305212" x="3663950" y="2222500"/>
          <p14:tracePt t="305229" x="3683000" y="2222500"/>
          <p14:tracePt t="305245" x="3721100" y="2222500"/>
          <p14:tracePt t="305262" x="3759200" y="2222500"/>
          <p14:tracePt t="305278" x="3797300" y="2222500"/>
          <p14:tracePt t="305295" x="3841750" y="2222500"/>
          <p14:tracePt t="305312" x="3911600" y="2222500"/>
          <p14:tracePt t="305328" x="3962400" y="2222500"/>
          <p14:tracePt t="305345" x="4013200" y="2222500"/>
          <p14:tracePt t="305361" x="4070350" y="2222500"/>
          <p14:tracePt t="305379" x="4152900" y="2222500"/>
          <p14:tracePt t="305395" x="4191000" y="2222500"/>
          <p14:tracePt t="305412" x="4222750" y="2228850"/>
          <p14:tracePt t="305428" x="4267200" y="2235200"/>
          <p14:tracePt t="305445" x="4311650" y="2241550"/>
          <p14:tracePt t="305462" x="4356100" y="2241550"/>
          <p14:tracePt t="305479" x="4406900" y="2241550"/>
          <p14:tracePt t="305495" x="4464050" y="2247900"/>
          <p14:tracePt t="305512" x="4514850" y="2247900"/>
          <p14:tracePt t="305528" x="4572000" y="2247900"/>
          <p14:tracePt t="305545" x="4616450" y="2247900"/>
          <p14:tracePt t="305562" x="4667250" y="2247900"/>
          <p14:tracePt t="305578" x="4768850" y="2254250"/>
          <p14:tracePt t="305596" x="4845050" y="2254250"/>
          <p14:tracePt t="305612" x="4921250" y="2254250"/>
          <p14:tracePt t="305629" x="4984750" y="2254250"/>
          <p14:tracePt t="305645" x="5029200" y="2254250"/>
          <p14:tracePt t="305662" x="5080000" y="2254250"/>
          <p14:tracePt t="305679" x="5111750" y="2254250"/>
          <p14:tracePt t="305695" x="5143500" y="2254250"/>
          <p14:tracePt t="305731" x="5149850" y="2254250"/>
          <p14:tracePt t="305731" x="5162550" y="2254250"/>
          <p14:tracePt t="305744" x="5168900" y="2254250"/>
          <p14:tracePt t="305760" x="5194300" y="2254250"/>
          <p14:tracePt t="305778" x="5219700" y="2254250"/>
          <p14:tracePt t="305794" x="5245100" y="2254250"/>
          <p14:tracePt t="305810" x="5283200" y="2254250"/>
          <p14:tracePt t="305828" x="5308600" y="2254250"/>
          <p14:tracePt t="305843" x="5340350" y="2254250"/>
          <p14:tracePt t="305860" x="5353050" y="2254250"/>
          <p14:tracePt t="305878" x="5359400" y="2254250"/>
          <p14:tracePt t="305895" x="5372100" y="2254250"/>
          <p14:tracePt t="305912" x="5391150" y="2254250"/>
          <p14:tracePt t="305928" x="5454650" y="2254250"/>
          <p14:tracePt t="305962" x="5505450" y="2254250"/>
          <p14:tracePt t="305978" x="5568950" y="2260600"/>
          <p14:tracePt t="305996" x="5607050" y="2260600"/>
          <p14:tracePt t="306012" x="5645150" y="2260600"/>
          <p14:tracePt t="306029" x="5695950" y="2266950"/>
          <p14:tracePt t="306045" x="5727700" y="2266950"/>
          <p14:tracePt t="306062" x="5765800" y="2273300"/>
          <p14:tracePt t="306078" x="5810250" y="2273300"/>
          <p14:tracePt t="306095" x="5848350" y="2279650"/>
          <p14:tracePt t="306112" x="5899150" y="2279650"/>
          <p14:tracePt t="306128" x="5956300" y="2279650"/>
          <p14:tracePt t="306145" x="6000750" y="2279650"/>
          <p14:tracePt t="306162" x="6070600" y="2279650"/>
          <p14:tracePt t="306178" x="6223000" y="2279650"/>
          <p14:tracePt t="306196" x="6311900" y="2279650"/>
          <p14:tracePt t="306211" x="6369050" y="2279650"/>
          <p14:tracePt t="306228" x="6400800" y="2286000"/>
          <p14:tracePt t="306245" x="6432550" y="2292350"/>
          <p14:tracePt t="306262" x="6451600" y="2298700"/>
          <p14:tracePt t="306279" x="6477000" y="2298700"/>
          <p14:tracePt t="306295" x="6496050" y="2305050"/>
          <p14:tracePt t="306312" x="6534150" y="2311400"/>
          <p14:tracePt t="306328" x="6578600" y="2311400"/>
          <p14:tracePt t="306345" x="6623050" y="2311400"/>
          <p14:tracePt t="306362" x="6654800" y="2311400"/>
          <p14:tracePt t="306378" x="6718300" y="2311400"/>
          <p14:tracePt t="306395" x="6762750" y="2311400"/>
          <p14:tracePt t="306412" x="6807200" y="2311400"/>
          <p14:tracePt t="306428" x="6832600" y="2311400"/>
          <p14:tracePt t="306445" x="6864350" y="2311400"/>
          <p14:tracePt t="306461" x="6870700" y="2305050"/>
          <p14:tracePt t="306478" x="6883400" y="2305050"/>
          <p14:tracePt t="306495" x="6896100" y="2292350"/>
          <p14:tracePt t="306512" x="6908800" y="2286000"/>
          <p14:tracePt t="306528" x="6915150" y="2279650"/>
          <p14:tracePt t="306545" x="6927850" y="2266950"/>
          <p14:tracePt t="306562" x="6927850" y="2260600"/>
          <p14:tracePt t="306578" x="6934200" y="2241550"/>
          <p14:tracePt t="306595" x="6953250" y="2222500"/>
          <p14:tracePt t="306612" x="6965950" y="2203450"/>
          <p14:tracePt t="306628" x="6985000" y="2178050"/>
          <p14:tracePt t="306645" x="7004050" y="2159000"/>
          <p14:tracePt t="306661" x="7016750" y="2133600"/>
          <p14:tracePt t="306678" x="7016750" y="2114550"/>
          <p14:tracePt t="306695" x="7016750" y="2089150"/>
          <p14:tracePt t="306731" x="7016750" y="2082800"/>
          <p14:tracePt t="306746" x="7010400" y="2076450"/>
          <p14:tracePt t="306760" x="7010400" y="2070100"/>
          <p14:tracePt t="306761" x="7004050" y="2063750"/>
          <p14:tracePt t="306777" x="7004050" y="2057400"/>
          <p14:tracePt t="306793" x="6997700" y="2044700"/>
          <p14:tracePt t="306810" x="6985000" y="2032000"/>
          <p14:tracePt t="306828" x="6972300" y="2019300"/>
          <p14:tracePt t="306844" x="6959600" y="2019300"/>
          <p14:tracePt t="306860" x="6940550" y="2000250"/>
          <p14:tracePt t="306878" x="6921500" y="2000250"/>
          <p14:tracePt t="306894" x="6877050" y="1993900"/>
          <p14:tracePt t="306911" x="6845300" y="1993900"/>
          <p14:tracePt t="306929" x="6794500" y="1987550"/>
          <p14:tracePt t="306962" x="6769100" y="1987550"/>
          <p14:tracePt t="306978" x="6705600" y="1981200"/>
          <p14:tracePt t="306996" x="6642100" y="1981200"/>
          <p14:tracePt t="307012" x="6559550" y="1974850"/>
          <p14:tracePt t="307028" x="6496050" y="1974850"/>
          <p14:tracePt t="307045" x="6407150" y="1974850"/>
          <p14:tracePt t="307062" x="6330950" y="1974850"/>
          <p14:tracePt t="307079" x="6261100" y="1974850"/>
          <p14:tracePt t="307095" x="6184900" y="1974850"/>
          <p14:tracePt t="307113" x="6076950" y="1974850"/>
          <p14:tracePt t="307128" x="5943600" y="1974850"/>
          <p14:tracePt t="307145" x="5816600" y="1974850"/>
          <p14:tracePt t="307162" x="5695950" y="1974850"/>
          <p14:tracePt t="307178" x="5562600" y="1974850"/>
          <p14:tracePt t="307196" x="5473700" y="1974850"/>
          <p14:tracePt t="307212" x="5353050" y="1974850"/>
          <p14:tracePt t="307228" x="5219700" y="1974850"/>
          <p14:tracePt t="307245" x="5067300" y="1981200"/>
          <p14:tracePt t="307262" x="4921250" y="1981200"/>
          <p14:tracePt t="307279" x="4768850" y="1981200"/>
          <p14:tracePt t="307295" x="4635500" y="1981200"/>
          <p14:tracePt t="307312" x="4508500" y="1981200"/>
          <p14:tracePt t="307329" x="4375150" y="1981200"/>
          <p14:tracePt t="307345" x="4248150" y="1981200"/>
          <p14:tracePt t="307362" x="4114800" y="1981200"/>
          <p14:tracePt t="307378" x="3917950" y="1981200"/>
          <p14:tracePt t="307395" x="3778250" y="1981200"/>
          <p14:tracePt t="307412" x="3638550" y="1981200"/>
          <p14:tracePt t="307428" x="3505200" y="1981200"/>
          <p14:tracePt t="307446" x="3409950" y="1981200"/>
          <p14:tracePt t="307462" x="3340100" y="1981200"/>
          <p14:tracePt t="307478" x="3282950" y="1981200"/>
          <p14:tracePt t="307495" x="3238500" y="1981200"/>
          <p14:tracePt t="307512" x="3194050" y="1974850"/>
          <p14:tracePt t="307528" x="3143250" y="1974850"/>
          <p14:tracePt t="307545" x="3111500" y="1974850"/>
          <p14:tracePt t="307562" x="3048000" y="1968500"/>
          <p14:tracePt t="307579" x="3009900" y="1968500"/>
          <p14:tracePt t="307595" x="2971800" y="1968500"/>
          <p14:tracePt t="307612" x="2921000" y="1962150"/>
          <p14:tracePt t="307629" x="2882900" y="1962150"/>
          <p14:tracePt t="307646" x="2832100" y="1962150"/>
          <p14:tracePt t="307662" x="2800350" y="1962150"/>
          <p14:tracePt t="307678" x="2749550" y="1962150"/>
          <p14:tracePt t="307695" x="2641600" y="1962150"/>
          <p14:tracePt t="307729" x="2571750" y="1962150"/>
          <p14:tracePt t="307745" x="2508250" y="1955800"/>
          <p14:tracePt t="307762" x="2444750" y="1955800"/>
          <p14:tracePt t="307779" x="2393950" y="1949450"/>
          <p14:tracePt t="307795" x="2355850" y="1949450"/>
          <p14:tracePt t="307812" x="2311400" y="1943100"/>
          <p14:tracePt t="307828" x="2273300" y="1943100"/>
          <p14:tracePt t="307845" x="2228850" y="1943100"/>
          <p14:tracePt t="307862" x="2184400" y="1943100"/>
          <p14:tracePt t="307878" x="2139950" y="1943100"/>
          <p14:tracePt t="307895" x="2095500" y="1943100"/>
          <p14:tracePt t="307911" x="2051050" y="1943100"/>
          <p14:tracePt t="307929" x="2000250" y="1943100"/>
          <p14:tracePt t="307945" x="1955800" y="1943100"/>
          <p14:tracePt t="307962" x="1917700" y="1943100"/>
          <p14:tracePt t="307962" x="1898650" y="1943100"/>
          <p14:tracePt t="307979" x="1866900" y="1943100"/>
          <p14:tracePt t="307995" x="1835150" y="1943100"/>
          <p14:tracePt t="308012" x="1809750" y="1936750"/>
          <p14:tracePt t="308028" x="1784350" y="1936750"/>
          <p14:tracePt t="308046" x="1758950" y="1936750"/>
          <p14:tracePt t="308061" x="1733550" y="1936750"/>
          <p14:tracePt t="308078" x="1701800" y="1936750"/>
          <p14:tracePt t="308095" x="1682750" y="1936750"/>
          <p14:tracePt t="308112" x="1670050" y="1936750"/>
          <p14:tracePt t="308129" x="1651000" y="1936750"/>
          <p14:tracePt t="308145" x="1631950" y="1936750"/>
          <p14:tracePt t="308162" x="1600200" y="1936750"/>
          <p14:tracePt t="308179" x="1568450" y="1936750"/>
          <p14:tracePt t="308195" x="1536700" y="1936750"/>
          <p14:tracePt t="308212" x="1504950" y="1936750"/>
          <p14:tracePt t="308228" x="1466850" y="1936750"/>
          <p14:tracePt t="308246" x="1428750" y="1936750"/>
          <p14:tracePt t="308262" x="1384300" y="1936750"/>
          <p14:tracePt t="308278" x="1339850" y="1936750"/>
          <p14:tracePt t="308299" x="1333500" y="1936750"/>
          <p14:tracePt t="308312" x="1308100" y="1962150"/>
          <p14:tracePt t="308329" x="1289050" y="1981200"/>
          <p14:tracePt t="308345" x="1289050" y="1993900"/>
          <p14:tracePt t="308362" x="1289050" y="2025650"/>
          <p14:tracePt t="308379" x="1289050" y="2051050"/>
          <p14:tracePt t="308395" x="1289050" y="2063750"/>
          <p14:tracePt t="308412" x="1295400" y="2076450"/>
          <p14:tracePt t="308428" x="1308100" y="2089150"/>
          <p14:tracePt t="308445" x="1327150" y="2095500"/>
          <p14:tracePt t="308462" x="1333500" y="2101850"/>
          <p14:tracePt t="308478" x="1339850" y="2108200"/>
          <p14:tracePt t="308495" x="1346200" y="2114550"/>
          <p14:tracePt t="308511" x="1352550" y="2114550"/>
          <p14:tracePt t="308529" x="1371600" y="2127250"/>
          <p14:tracePt t="308545" x="1377950" y="2127250"/>
          <p14:tracePt t="308562" x="1390650" y="2133600"/>
          <p14:tracePt t="308579" x="1403350" y="2133600"/>
          <p14:tracePt t="308595" x="1409700" y="2139950"/>
          <p14:tracePt t="308612" x="1422400" y="2139950"/>
          <p14:tracePt t="308629" x="1428750" y="2146300"/>
          <p14:tracePt t="308645" x="1447800" y="2146300"/>
          <p14:tracePt t="308662" x="1473200" y="2146300"/>
          <p14:tracePt t="308678" x="1492250" y="2146300"/>
          <p14:tracePt t="308695" x="1549400" y="2146300"/>
          <p14:tracePt t="308728" x="1574800" y="2146300"/>
          <p14:tracePt t="308745" x="1593850" y="2152650"/>
          <p14:tracePt t="308761" x="1619250" y="2152650"/>
          <p14:tracePt t="308761" x="1631950" y="2152650"/>
          <p14:tracePt t="308779" x="1670050" y="2159000"/>
          <p14:tracePt t="308795" x="1727200" y="2159000"/>
          <p14:tracePt t="308812" x="1784350" y="2159000"/>
          <p14:tracePt t="308828" x="1847850" y="2159000"/>
          <p14:tracePt t="308845" x="1892300" y="2159000"/>
          <p14:tracePt t="308862" x="1943100" y="2165350"/>
          <p14:tracePt t="308878" x="2006600" y="2171700"/>
          <p14:tracePt t="308896" x="2139950" y="2171700"/>
          <p14:tracePt t="308912" x="2305050" y="2178050"/>
          <p14:tracePt t="308929" x="2520950" y="2190750"/>
          <p14:tracePt t="308945" x="2863850" y="2197100"/>
          <p14:tracePt t="308962" x="3251200" y="2222500"/>
          <p14:tracePt t="308962" x="3467100" y="2260600"/>
          <p14:tracePt t="308979" x="3829050" y="2273300"/>
          <p14:tracePt t="308995" x="4184650" y="2286000"/>
          <p14:tracePt t="309012" x="4527550" y="2292350"/>
          <p14:tracePt t="309028" x="4730750" y="2292350"/>
          <p14:tracePt t="309045" x="4864100" y="2305050"/>
          <p14:tracePt t="309062" x="4927600" y="2305050"/>
          <p14:tracePt t="309078" x="4978400" y="2305050"/>
          <p14:tracePt t="309095" x="5010150" y="2305050"/>
          <p14:tracePt t="309111" x="5035550" y="2305050"/>
          <p14:tracePt t="309128" x="5054600" y="2305050"/>
          <p14:tracePt t="309145" x="5080000" y="2305050"/>
          <p14:tracePt t="309162" x="5111750" y="2305050"/>
          <p14:tracePt t="309162" x="5130800" y="2305050"/>
          <p14:tracePt t="309179" x="5162550" y="2305050"/>
          <p14:tracePt t="309195" x="5187950" y="2305050"/>
          <p14:tracePt t="309212" x="5226050" y="2305050"/>
          <p14:tracePt t="309228" x="5257800" y="2305050"/>
          <p14:tracePt t="309245" x="5283200" y="2305050"/>
          <p14:tracePt t="309262" x="5295900" y="2305050"/>
          <p14:tracePt t="309278" x="5302250" y="2305050"/>
          <p14:tracePt t="309867" x="5308600" y="2305050"/>
          <p14:tracePt t="309875" x="5314950" y="2305050"/>
          <p14:tracePt t="309895" x="5321300" y="2305050"/>
          <p14:tracePt t="310059" x="5321300" y="2311400"/>
          <p14:tracePt t="310067" x="5314950" y="2317750"/>
          <p14:tracePt t="310078" x="5308600" y="2317750"/>
          <p14:tracePt t="310083" x="5308600" y="2324100"/>
          <p14:tracePt t="310097" x="5289550" y="2336800"/>
          <p14:tracePt t="310111" x="5283200" y="2343150"/>
          <p14:tracePt t="310128" x="5276850" y="2355850"/>
          <p14:tracePt t="310145" x="5251450" y="2374900"/>
          <p14:tracePt t="310162" x="5232400" y="2387600"/>
          <p14:tracePt t="310179" x="5207000" y="2406650"/>
          <p14:tracePt t="310195" x="5194300" y="2419350"/>
          <p14:tracePt t="310211" x="5181600" y="2425700"/>
          <p14:tracePt t="310251" x="5168900" y="2425700"/>
          <p14:tracePt t="310257" x="5162550" y="2432050"/>
          <p14:tracePt t="310261" x="5149850" y="2438400"/>
          <p14:tracePt t="310278" x="5124450" y="2444750"/>
          <p14:tracePt t="310295" x="5105400" y="2444750"/>
          <p14:tracePt t="310311" x="5073650" y="2457450"/>
          <p14:tracePt t="310331" x="5067300" y="2457450"/>
          <p14:tracePt t="310346" x="5048250" y="2457450"/>
          <p14:tracePt t="310361" x="5029200" y="2457450"/>
          <p14:tracePt t="310378" x="4991100" y="2457450"/>
          <p14:tracePt t="310395" x="4959350" y="2457450"/>
          <p14:tracePt t="310412" x="4927600" y="2457450"/>
          <p14:tracePt t="310428" x="4908550" y="2457450"/>
          <p14:tracePt t="310445" x="4895850" y="2457450"/>
          <p14:tracePt t="310461" x="4883150" y="2463800"/>
          <p14:tracePt t="310479" x="4864100" y="2463800"/>
          <p14:tracePt t="310495" x="4832350" y="2470150"/>
          <p14:tracePt t="310512" x="4800600" y="2470150"/>
          <p14:tracePt t="310528" x="4762500" y="2470150"/>
          <p14:tracePt t="310545" x="4724400" y="2470150"/>
          <p14:tracePt t="310562" x="4679950" y="2463800"/>
          <p14:tracePt t="310578" x="4597400" y="2413000"/>
          <p14:tracePt t="310595" x="4527550" y="2400300"/>
          <p14:tracePt t="310611" x="4451350" y="2362200"/>
          <p14:tracePt t="310628" x="4406900" y="2343150"/>
          <p14:tracePt t="310645" x="4387850" y="2336800"/>
          <p14:tracePt t="310662" x="4381500" y="2336800"/>
          <p14:tracePt t="310707" x="4387850" y="2343150"/>
          <p14:tracePt t="310711" x="4394200" y="2355850"/>
          <p14:tracePt t="310723" x="4419600" y="2374900"/>
          <p14:tracePt t="310739" x="4457700" y="2406650"/>
          <p14:tracePt t="310757" x="4514850" y="2444750"/>
          <p14:tracePt t="310773" x="4591050" y="2489200"/>
          <p14:tracePt t="310791" x="4654550" y="2520950"/>
          <p14:tracePt t="310808" x="4692650" y="2540000"/>
          <p14:tracePt t="310823" x="4699000" y="2540000"/>
          <p14:tracePt t="310986" x="4705350" y="2540000"/>
          <p14:tracePt t="310993" x="4711700" y="2540000"/>
          <p14:tracePt t="310995" x="4737100" y="2540000"/>
          <p14:tracePt t="311011" x="4775200" y="2546350"/>
          <p14:tracePt t="311028" x="4826000" y="2552700"/>
          <p14:tracePt t="311046" x="4870450" y="2552700"/>
          <p14:tracePt t="311061" x="4895850" y="2552700"/>
          <p14:tracePt t="311079" x="4914900" y="2552700"/>
          <p14:tracePt t="311095" x="4921250" y="2552700"/>
          <p14:tracePt t="311163" x="4914900" y="2552700"/>
          <p14:tracePt t="311171" x="4908550" y="2552700"/>
          <p14:tracePt t="311179" x="4902200" y="2552700"/>
          <p14:tracePt t="311195" x="4870450" y="2552700"/>
          <p14:tracePt t="311211" x="4819650" y="2559050"/>
          <p14:tracePt t="311212" x="4756150" y="2559050"/>
          <p14:tracePt t="311228" x="4699000" y="2559050"/>
          <p14:tracePt t="311245" x="4641850" y="2559050"/>
          <p14:tracePt t="311261" x="4610100" y="2571750"/>
          <p14:tracePt t="311279" x="4597400" y="2578100"/>
          <p14:tracePt t="311295" x="4584700" y="2597150"/>
          <p14:tracePt t="311311" x="4572000" y="2603500"/>
          <p14:tracePt t="311328" x="4572000" y="2616200"/>
          <p14:tracePt t="311363" x="4572000" y="2622550"/>
          <p14:tracePt t="311387" x="4572000" y="2628900"/>
          <p14:tracePt t="311427" x="4572000" y="2635250"/>
          <p14:tracePt t="311475" x="4578350" y="2635250"/>
          <p14:tracePt t="311491" x="4584700" y="2635250"/>
          <p14:tracePt t="311499" x="4591050" y="2635250"/>
          <p14:tracePt t="311515" x="4603750" y="2635250"/>
          <p14:tracePt t="311516" x="4610100" y="2635250"/>
          <p14:tracePt t="311528" x="4622800" y="2635250"/>
          <p14:tracePt t="311545" x="4629150" y="2635250"/>
          <p14:tracePt t="311579" x="4635500" y="2635250"/>
          <p14:tracePt t="311579" x="4641850" y="2635250"/>
          <p14:tracePt t="311595" x="4648200" y="2635250"/>
          <p14:tracePt t="311643" x="4654550" y="2635250"/>
          <p14:tracePt t="311654" x="4660900" y="2635250"/>
          <p14:tracePt t="311659" x="4667250" y="2635250"/>
          <p14:tracePt t="311678" x="4673600" y="2635250"/>
          <p14:tracePt t="311695" x="4692650" y="2635250"/>
          <p14:tracePt t="311696" x="4762500" y="2635250"/>
          <p14:tracePt t="311730" x="4806950" y="2635250"/>
          <p14:tracePt t="311746" x="4838700" y="2635250"/>
          <p14:tracePt t="311763" x="4864100" y="2635250"/>
          <p14:tracePt t="311779" x="4927600" y="2635250"/>
          <p14:tracePt t="311796" x="4984750" y="2622550"/>
          <p14:tracePt t="311813" x="5099050" y="2603500"/>
          <p14:tracePt t="311829" x="5251450" y="2603500"/>
          <p14:tracePt t="311846" x="5422900" y="2603500"/>
          <p14:tracePt t="311862" x="5594350" y="2603500"/>
          <p14:tracePt t="311879" x="5727700" y="2603500"/>
          <p14:tracePt t="311896" x="5822950" y="2603500"/>
          <p14:tracePt t="311912" x="5911850" y="2603500"/>
          <p14:tracePt t="311945" x="6013450" y="2603500"/>
          <p14:tracePt t="311946" x="6102350" y="2603500"/>
          <p14:tracePt t="311963" x="6191250" y="2603500"/>
          <p14:tracePt t="311979" x="6318250" y="2603500"/>
          <p14:tracePt t="311996" x="6388100" y="2603500"/>
          <p14:tracePt t="312013" x="6438900" y="2603500"/>
          <p14:tracePt t="312029" x="6483350" y="2603500"/>
          <p14:tracePt t="312046" x="6527800" y="2603500"/>
          <p14:tracePt t="312062" x="6565900" y="2603500"/>
          <p14:tracePt t="312079" x="6591300" y="2603500"/>
          <p14:tracePt t="312096" x="6610350" y="2603500"/>
          <p14:tracePt t="312112" x="6623050" y="2603500"/>
          <p14:tracePt t="312130" x="6642100" y="2603500"/>
          <p14:tracePt t="312146" x="6654800" y="2603500"/>
          <p14:tracePt t="312163" x="6661150" y="2603500"/>
          <p14:tracePt t="312419" x="6667500" y="2603500"/>
          <p14:tracePt t="312427" x="6667500" y="2609850"/>
          <p14:tracePt t="312429" x="6692900" y="2622550"/>
          <p14:tracePt t="312446" x="6711950" y="2641600"/>
          <p14:tracePt t="312462" x="6731000" y="2647950"/>
          <p14:tracePt t="312500" x="6737350" y="2647950"/>
          <p14:tracePt t="312540" x="6737350" y="2654300"/>
          <p14:tracePt t="312547" x="6743700" y="2654300"/>
          <p14:tracePt t="312564" x="6750050" y="2660650"/>
          <p14:tracePt t="312739" x="6750050" y="2667000"/>
          <p14:tracePt t="312756" x="6756400" y="2667000"/>
          <p14:tracePt t="312779" x="6762750" y="2667000"/>
          <p14:tracePt t="312859" x="6762750" y="2673350"/>
          <p14:tracePt t="313100" x="6762750" y="2679700"/>
          <p14:tracePt t="313123" x="6756400" y="2679700"/>
          <p14:tracePt t="313227" x="6750050" y="2679700"/>
          <p14:tracePt t="313243" x="6743700" y="2679700"/>
          <p14:tracePt t="313268" x="6737350" y="2679700"/>
          <p14:tracePt t="313283" x="6731000" y="2679700"/>
          <p14:tracePt t="313300" x="6724650" y="2679700"/>
          <p14:tracePt t="313300" x="6718300" y="2679700"/>
          <p14:tracePt t="313331" x="6711950" y="2679700"/>
          <p14:tracePt t="313332" x="6705600" y="2679700"/>
          <p14:tracePt t="313364" x="6699250" y="2679700"/>
          <p14:tracePt t="313364" x="6692900" y="2679700"/>
          <p14:tracePt t="313379" x="6686550" y="2679700"/>
          <p14:tracePt t="313396" x="6667500" y="2679700"/>
          <p14:tracePt t="313413" x="6661150" y="2679700"/>
          <p14:tracePt t="313429" x="6648450" y="2679700"/>
          <p14:tracePt t="313445" x="6635750" y="2679700"/>
          <p14:tracePt t="313462" x="6623050" y="2679700"/>
          <p14:tracePt t="313500" x="6616700" y="2679700"/>
          <p14:tracePt t="313500" x="6610350" y="2679700"/>
          <p14:tracePt t="313539" x="6604000" y="2679700"/>
          <p14:tracePt t="313555" x="6597650" y="2679700"/>
          <p14:tracePt t="313572" x="6591300" y="2679700"/>
          <p14:tracePt t="313587" x="6584950" y="2679700"/>
          <p14:tracePt t="313595" x="6578600" y="2679700"/>
          <p14:tracePt t="313612" x="6572250" y="2679700"/>
          <p14:tracePt t="313613" x="6559550" y="2679700"/>
          <p14:tracePt t="313629" x="6546850" y="2679700"/>
          <p14:tracePt t="313646" x="6540500" y="2679700"/>
          <p14:tracePt t="313662" x="6527800" y="2679700"/>
          <p14:tracePt t="313679" x="6515100" y="2679700"/>
          <p14:tracePt t="313696" x="6496050" y="2692400"/>
          <p14:tracePt t="313729" x="6489700" y="2692400"/>
          <p14:tracePt t="313746" x="6477000" y="2698750"/>
          <p14:tracePt t="313762" x="6457950" y="2698750"/>
          <p14:tracePt t="313779" x="6419850" y="2724150"/>
          <p14:tracePt t="313796" x="6381750" y="2736850"/>
          <p14:tracePt t="313812" x="6356350" y="2749550"/>
          <p14:tracePt t="313829" x="6343650" y="2749550"/>
          <p14:tracePt t="313846" x="6330950" y="2762250"/>
          <p14:tracePt t="313863" x="6311900" y="2768600"/>
          <p14:tracePt t="313879" x="6305550" y="2768600"/>
          <p14:tracePt t="313896" x="6292850" y="2774950"/>
          <p14:tracePt t="313912" x="6286500" y="2781300"/>
          <p14:tracePt t="313929" x="6280150" y="2781300"/>
          <p14:tracePt t="313946" x="6273800" y="2787650"/>
          <p14:tracePt t="313962" x="6261100" y="2787650"/>
          <p14:tracePt t="314003" x="6254750" y="2787650"/>
          <p14:tracePt t="314019" x="6248400" y="2787650"/>
          <p14:tracePt t="314091" x="6242050" y="2787650"/>
          <p14:tracePt t="314171" x="6235700" y="2787650"/>
          <p14:tracePt t="314195" x="6229350" y="2787650"/>
          <p14:tracePt t="314275" x="6223000" y="2787650"/>
          <p14:tracePt t="314531" x="6216650" y="2787650"/>
          <p14:tracePt t="315555" x="0" y="0"/>
        </p14:tracePtLst>
        <p14:tracePtLst>
          <p14:tracePt t="317539" x="2197100" y="3549650"/>
          <p14:tracePt t="317555" x="2190750" y="3556000"/>
          <p14:tracePt t="317564" x="2178050" y="3562350"/>
          <p14:tracePt t="317579" x="2171700" y="3562350"/>
          <p14:tracePt t="317587" x="2165350" y="3568700"/>
          <p14:tracePt t="317612" x="2159000" y="3568700"/>
          <p14:tracePt t="317635" x="2152650" y="3568700"/>
          <p14:tracePt t="317645" x="2146300" y="3568700"/>
          <p14:tracePt t="317662" x="2139950" y="3568700"/>
          <p14:tracePt t="317667" x="2127250" y="3568700"/>
          <p14:tracePt t="317683" x="2108200" y="3568700"/>
          <p14:tracePt t="317712" x="2095500" y="3568700"/>
          <p14:tracePt t="317715" x="2082800" y="3568700"/>
          <p14:tracePt t="317731" x="2063750" y="3562350"/>
          <p14:tracePt t="317762" x="2057400" y="3556000"/>
          <p14:tracePt t="317762" x="2044700" y="3556000"/>
          <p14:tracePt t="317779" x="2012950" y="3543300"/>
          <p14:tracePt t="317796" x="1993900" y="3536950"/>
          <p14:tracePt t="317819" x="1981200" y="3530600"/>
          <p14:tracePt t="317835" x="1962150" y="3524250"/>
          <p14:tracePt t="317851" x="1949450" y="3524250"/>
          <p14:tracePt t="317867" x="1936750" y="3524250"/>
          <p14:tracePt t="317899" x="1930400" y="3524250"/>
          <p14:tracePt t="317912" x="1917700" y="3524250"/>
          <p14:tracePt t="317916" x="1911350" y="3524250"/>
          <p14:tracePt t="317928" x="1905000" y="3524250"/>
          <p14:tracePt t="317945" x="1885950" y="3524250"/>
          <p14:tracePt t="317963" x="1873250" y="3524250"/>
          <p14:tracePt t="317979" x="1860550" y="3524250"/>
          <p14:tracePt t="317995" x="1847850" y="3524250"/>
          <p14:tracePt t="318013" x="1841500" y="3524250"/>
          <p14:tracePt t="318029" x="1828800" y="3524250"/>
          <p14:tracePt t="318046" x="1822450" y="3524250"/>
          <p14:tracePt t="318062" x="1809750" y="3530600"/>
          <p14:tracePt t="318079" x="1803400" y="3536950"/>
          <p14:tracePt t="318095" x="1790700" y="3549650"/>
          <p14:tracePt t="318112" x="1784350" y="3556000"/>
          <p14:tracePt t="318129" x="1784350" y="3568700"/>
          <p14:tracePt t="318145" x="1778000" y="3575050"/>
          <p14:tracePt t="318162" x="1778000" y="3587750"/>
          <p14:tracePt t="318179" x="1778000" y="3600450"/>
          <p14:tracePt t="318195" x="1778000" y="3606800"/>
          <p14:tracePt t="318212" x="1784350" y="3632200"/>
          <p14:tracePt t="318228" x="1797050" y="3651250"/>
          <p14:tracePt t="318246" x="1809750" y="3676650"/>
          <p14:tracePt t="318262" x="1828800" y="3689350"/>
          <p14:tracePt t="318279" x="1847850" y="3708400"/>
          <p14:tracePt t="318296" x="1847850" y="3714750"/>
          <p14:tracePt t="318312" x="1860550" y="3727450"/>
          <p14:tracePt t="318329" x="1866900" y="3733800"/>
          <p14:tracePt t="318345" x="1873250" y="3746500"/>
          <p14:tracePt t="318362" x="1879600" y="3746500"/>
          <p14:tracePt t="318378" x="1892300" y="3752850"/>
          <p14:tracePt t="318395" x="1898650" y="3759200"/>
          <p14:tracePt t="318412" x="1898650" y="3765550"/>
          <p14:tracePt t="318429" x="1911350" y="3765550"/>
          <p14:tracePt t="318446" x="1917700" y="3778250"/>
          <p14:tracePt t="318462" x="1936750" y="3784600"/>
          <p14:tracePt t="318479" x="1949450" y="3784600"/>
          <p14:tracePt t="318496" x="1962150" y="3790950"/>
          <p14:tracePt t="318512" x="1981200" y="3790950"/>
          <p14:tracePt t="318529" x="1993900" y="3797300"/>
          <p14:tracePt t="318545" x="2012950" y="3797300"/>
          <p14:tracePt t="318562" x="2032000" y="3797300"/>
          <p14:tracePt t="318579" x="2063750" y="3797300"/>
          <p14:tracePt t="318595" x="2095500" y="3797300"/>
          <p14:tracePt t="318612" x="2120900" y="3797300"/>
          <p14:tracePt t="318628" x="2146300" y="3797300"/>
          <p14:tracePt t="318645" x="2184400" y="3797300"/>
          <p14:tracePt t="318662" x="2209800" y="3797300"/>
          <p14:tracePt t="318678" x="2241550" y="3797300"/>
          <p14:tracePt t="318696" x="2273300" y="3797300"/>
          <p14:tracePt t="318729" x="2292350" y="3797300"/>
          <p14:tracePt t="318745" x="2305050" y="3803650"/>
          <p14:tracePt t="318762" x="2324100" y="3803650"/>
          <p14:tracePt t="318762" x="2330450" y="3803650"/>
          <p14:tracePt t="318779" x="2349500" y="3803650"/>
          <p14:tracePt t="318795" x="2368550" y="3803650"/>
          <p14:tracePt t="318812" x="2387600" y="3803650"/>
          <p14:tracePt t="318851" x="2393950" y="3803650"/>
          <p14:tracePt t="318871" x="2400300" y="3803650"/>
          <p14:tracePt t="318882" x="2406650" y="3810000"/>
          <p14:tracePt t="318895" x="2419350" y="3810000"/>
          <p14:tracePt t="318896" x="2432050" y="3810000"/>
          <p14:tracePt t="318912" x="2451100" y="3810000"/>
          <p14:tracePt t="318929" x="2463800" y="3810000"/>
          <p14:tracePt t="318945" x="2470150" y="3810000"/>
          <p14:tracePt t="318962" x="2476500" y="3810000"/>
          <p14:tracePt t="318979" x="2482850" y="3810000"/>
          <p14:tracePt t="318995" x="2489200" y="3810000"/>
          <p14:tracePt t="319012" x="2501900" y="3816350"/>
          <p14:tracePt t="319051" x="2508250" y="3816350"/>
          <p14:tracePt t="319062" x="2514600" y="3816350"/>
          <p14:tracePt t="319203" x="2520950" y="3816350"/>
          <p14:tracePt t="319243" x="2527300" y="3816350"/>
          <p14:tracePt t="319283" x="2533650" y="3816350"/>
          <p14:tracePt t="319339" x="2540000" y="3816350"/>
          <p14:tracePt t="319363" x="2540000" y="3822700"/>
          <p14:tracePt t="319379" x="2546350" y="3822700"/>
          <p14:tracePt t="319380" x="2552700" y="3822700"/>
          <p14:tracePt t="319419" x="2552700" y="3829050"/>
          <p14:tracePt t="319439" x="2552700" y="3835400"/>
          <p14:tracePt t="319459" x="2552700" y="3841750"/>
          <p14:tracePt t="320131" x="2559050" y="3841750"/>
          <p14:tracePt t="320136" x="2565400" y="3841750"/>
          <p14:tracePt t="320147" x="2571750" y="3841750"/>
          <p14:tracePt t="320148" x="2584450" y="3841750"/>
          <p14:tracePt t="320162" x="2603500" y="3848100"/>
          <p14:tracePt t="320162" x="2609850" y="3848100"/>
          <p14:tracePt t="320179" x="2622550" y="3848100"/>
          <p14:tracePt t="320195" x="2641600" y="3854450"/>
          <p14:tracePt t="320212" x="2647950" y="3854450"/>
          <p14:tracePt t="320267" x="2654300" y="3854450"/>
          <p14:tracePt t="320283" x="2660650" y="3854450"/>
          <p14:tracePt t="320307" x="2667000" y="3854450"/>
          <p14:tracePt t="320315" x="2673350" y="3854450"/>
          <p14:tracePt t="320531" x="2679700" y="3854450"/>
          <p14:tracePt t="320579" x="2686050" y="3854450"/>
          <p14:tracePt t="320581" x="2686050" y="3860800"/>
          <p14:tracePt t="320595" x="2692400" y="3860800"/>
          <p14:tracePt t="321419" x="2698750" y="3860800"/>
          <p14:tracePt t="321435" x="2705100" y="3860800"/>
          <p14:tracePt t="321443" x="2711450" y="3860800"/>
          <p14:tracePt t="321446" x="2711450" y="3867150"/>
          <p14:tracePt t="321467" x="2717800" y="3867150"/>
          <p14:tracePt t="323923" x="2711450" y="3867150"/>
          <p14:tracePt t="323931" x="2698750" y="3867150"/>
          <p14:tracePt t="323947" x="2692400" y="3867150"/>
          <p14:tracePt t="323955" x="2679700" y="3867150"/>
          <p14:tracePt t="324059" x="2673350" y="3867150"/>
          <p14:tracePt t="324083" x="2667000" y="3867150"/>
          <p14:tracePt t="324107" x="2660650" y="3867150"/>
          <p14:tracePt t="324123" x="2647950" y="3867150"/>
          <p14:tracePt t="324139" x="2635250" y="3867150"/>
          <p14:tracePt t="324147" x="2628900" y="3867150"/>
          <p14:tracePt t="324155" x="2622550" y="3867150"/>
          <p14:tracePt t="324162" x="2603500" y="3867150"/>
          <p14:tracePt t="324178" x="2578100" y="3867150"/>
          <p14:tracePt t="324195" x="2546350" y="3867150"/>
          <p14:tracePt t="324212" x="2514600" y="3867150"/>
          <p14:tracePt t="324228" x="2482850" y="3867150"/>
          <p14:tracePt t="324245" x="2451100" y="3867150"/>
          <p14:tracePt t="324261" x="2419350" y="3860800"/>
          <p14:tracePt t="324278" x="2400300" y="3860800"/>
          <p14:tracePt t="324295" x="2374900" y="3854450"/>
          <p14:tracePt t="324311" x="2349500" y="3854450"/>
          <p14:tracePt t="324329" x="2311400" y="3854450"/>
          <p14:tracePt t="324345" x="2266950" y="3841750"/>
          <p14:tracePt t="324361" x="2209800" y="3835400"/>
          <p14:tracePt t="324379" x="2190750" y="3835400"/>
          <p14:tracePt t="324395" x="2159000" y="3835400"/>
          <p14:tracePt t="324412" x="2146300" y="3835400"/>
          <p14:tracePt t="324428" x="2120900" y="3835400"/>
          <p14:tracePt t="324445" x="2114550" y="3829050"/>
          <p14:tracePt t="324462" x="2101850" y="3829050"/>
          <p14:tracePt t="324478" x="2089150" y="3829050"/>
          <p14:tracePt t="324496" x="2076450" y="3829050"/>
          <p14:tracePt t="324511" x="2063750" y="3829050"/>
          <p14:tracePt t="324529" x="2038350" y="3829050"/>
          <p14:tracePt t="324545" x="2025650" y="3829050"/>
          <p14:tracePt t="324561" x="2012950" y="3829050"/>
          <p14:tracePt t="324561" x="2000250" y="3829050"/>
          <p14:tracePt t="324579" x="1993900" y="3829050"/>
          <p14:tracePt t="324595" x="1962150" y="3829050"/>
          <p14:tracePt t="324613" x="1936750" y="3822700"/>
          <p14:tracePt t="324628" x="1924050" y="3822700"/>
          <p14:tracePt t="324645" x="1917700" y="3816350"/>
          <p14:tracePt t="324662" x="1911350" y="3816350"/>
          <p14:tracePt t="324678" x="1911350" y="3810000"/>
          <p14:tracePt t="324739" x="1911350" y="3803650"/>
          <p14:tracePt t="324771" x="1917700" y="3803650"/>
          <p14:tracePt t="324779" x="1924050" y="3797300"/>
          <p14:tracePt t="324795" x="1936750" y="3797300"/>
          <p14:tracePt t="324804" x="1943100" y="3797300"/>
          <p14:tracePt t="324811" x="1949450" y="3797300"/>
          <p14:tracePt t="324812" x="1981200" y="3797300"/>
          <p14:tracePt t="324828" x="2006600" y="3797300"/>
          <p14:tracePt t="324845" x="2032000" y="3797300"/>
          <p14:tracePt t="324862" x="2070100" y="3797300"/>
          <p14:tracePt t="324878" x="2095500" y="3803650"/>
          <p14:tracePt t="324895" x="2127250" y="3810000"/>
          <p14:tracePt t="324911" x="2146300" y="3816350"/>
          <p14:tracePt t="324929" x="2178050" y="3822700"/>
          <p14:tracePt t="324945" x="2209800" y="3829050"/>
          <p14:tracePt t="324961" x="2241550" y="3835400"/>
          <p14:tracePt t="324978" x="2298700" y="3841750"/>
          <p14:tracePt t="324995" x="2355850" y="3848100"/>
          <p14:tracePt t="325012" x="2419350" y="3854450"/>
          <p14:tracePt t="325028" x="2476500" y="3860800"/>
          <p14:tracePt t="325045" x="2520950" y="3860800"/>
          <p14:tracePt t="325062" x="2571750" y="3867150"/>
          <p14:tracePt t="325078" x="2628900" y="3867150"/>
          <p14:tracePt t="325095" x="2679700" y="3867150"/>
          <p14:tracePt t="325111" x="2743200" y="3867150"/>
          <p14:tracePt t="325128" x="2800350" y="3873500"/>
          <p14:tracePt t="325145" x="2851150" y="3873500"/>
          <p14:tracePt t="325161" x="2895600" y="3873500"/>
          <p14:tracePt t="325161" x="2901950" y="3873500"/>
          <p14:tracePt t="325179" x="2914650" y="3873500"/>
          <p14:tracePt t="325195" x="2946400" y="3873500"/>
          <p14:tracePt t="325212" x="2959100" y="3873500"/>
          <p14:tracePt t="325228" x="2971800" y="3873500"/>
          <p14:tracePt t="325245" x="2990850" y="3873500"/>
          <p14:tracePt t="325262" x="2997200" y="3860800"/>
          <p14:tracePt t="325278" x="3022600" y="3854450"/>
          <p14:tracePt t="325295" x="3028950" y="3848100"/>
          <p14:tracePt t="325311" x="3035300" y="3829050"/>
          <p14:tracePt t="325328" x="3041650" y="3816350"/>
          <p14:tracePt t="325345" x="3041650" y="3797300"/>
          <p14:tracePt t="325362" x="3041650" y="3778250"/>
          <p14:tracePt t="325378" x="3041650" y="3752850"/>
          <p14:tracePt t="325395" x="3041650" y="3733800"/>
          <p14:tracePt t="325412" x="3041650" y="3721100"/>
          <p14:tracePt t="325428" x="3041650" y="3714750"/>
          <p14:tracePt t="325445" x="3041650" y="3702050"/>
          <p14:tracePt t="325462" x="3022600" y="3689350"/>
          <p14:tracePt t="325478" x="3016250" y="3676650"/>
          <p14:tracePt t="325495" x="3003550" y="3657600"/>
          <p14:tracePt t="325511" x="2997200" y="3644900"/>
          <p14:tracePt t="325528" x="2984500" y="3632200"/>
          <p14:tracePt t="325545" x="2971800" y="3619500"/>
          <p14:tracePt t="325561" x="2959100" y="3606800"/>
          <p14:tracePt t="325579" x="2933700" y="3581400"/>
          <p14:tracePt t="325595" x="2901950" y="3556000"/>
          <p14:tracePt t="325611" x="2870200" y="3543300"/>
          <p14:tracePt t="325628" x="2857500" y="3536950"/>
          <p14:tracePt t="325645" x="2832100" y="3524250"/>
          <p14:tracePt t="325661" x="2813050" y="3511550"/>
          <p14:tracePt t="325678" x="2787650" y="3498850"/>
          <p14:tracePt t="325695" x="2717800" y="3460750"/>
          <p14:tracePt t="325728" x="2673350" y="3441700"/>
          <p14:tracePt t="325745" x="2622550" y="3435350"/>
          <p14:tracePt t="325761" x="2590800" y="3429000"/>
          <p14:tracePt t="325779" x="2546350" y="3422650"/>
          <p14:tracePt t="325795" x="2520950" y="3422650"/>
          <p14:tracePt t="325812" x="2501900" y="3422650"/>
          <p14:tracePt t="325828" x="2476500" y="3422650"/>
          <p14:tracePt t="325845" x="2444750" y="3416300"/>
          <p14:tracePt t="325862" x="2419350" y="3416300"/>
          <p14:tracePt t="325878" x="2387600" y="3416300"/>
          <p14:tracePt t="325895" x="2362200" y="3416300"/>
          <p14:tracePt t="325911" x="2311400" y="3416300"/>
          <p14:tracePt t="325928" x="2266950" y="3416300"/>
          <p14:tracePt t="325945" x="2216150" y="3416300"/>
          <p14:tracePt t="325961" x="2184400" y="3416300"/>
          <p14:tracePt t="325961" x="2165350" y="3416300"/>
          <p14:tracePt t="325979" x="2146300" y="3416300"/>
          <p14:tracePt t="325995" x="2108200" y="3416300"/>
          <p14:tracePt t="326012" x="2082800" y="3422650"/>
          <p14:tracePt t="326029" x="2044700" y="3429000"/>
          <p14:tracePt t="326045" x="2006600" y="3441700"/>
          <p14:tracePt t="326062" x="1987550" y="3448050"/>
          <p14:tracePt t="326078" x="1962150" y="3454400"/>
          <p14:tracePt t="326095" x="1949450" y="3454400"/>
          <p14:tracePt t="326112" x="1930400" y="3473450"/>
          <p14:tracePt t="326128" x="1924050" y="3479800"/>
          <p14:tracePt t="326145" x="1905000" y="3498850"/>
          <p14:tracePt t="326161" x="1892300" y="3517900"/>
          <p14:tracePt t="326161" x="1885950" y="3530600"/>
          <p14:tracePt t="326179" x="1879600" y="3536950"/>
          <p14:tracePt t="326179" x="1866900" y="3536950"/>
          <p14:tracePt t="326195" x="1866900" y="3549650"/>
          <p14:tracePt t="326212" x="1854200" y="3556000"/>
          <p14:tracePt t="326228" x="1854200" y="3568700"/>
          <p14:tracePt t="326245" x="1854200" y="3575050"/>
          <p14:tracePt t="326262" x="1854200" y="3587750"/>
          <p14:tracePt t="326278" x="1854200" y="3600450"/>
          <p14:tracePt t="326294" x="1854200" y="3613150"/>
          <p14:tracePt t="326312" x="1854200" y="3625850"/>
          <p14:tracePt t="326328" x="1854200" y="3632200"/>
          <p14:tracePt t="326345" x="1854200" y="3644900"/>
          <p14:tracePt t="326361" x="1860550" y="3657600"/>
          <p14:tracePt t="326361" x="1860550" y="3670300"/>
          <p14:tracePt t="326395" x="1866900" y="3670300"/>
          <p14:tracePt t="326396" x="1873250" y="3670300"/>
          <p14:tracePt t="326412" x="1879600" y="3683000"/>
          <p14:tracePt t="326451" x="1885950" y="3683000"/>
          <p14:tracePt t="326467" x="1885950" y="3689350"/>
          <p14:tracePt t="326478" x="1892300" y="3689350"/>
          <p14:tracePt t="326494" x="1898650" y="3695700"/>
          <p14:tracePt t="326499" x="1905000" y="3708400"/>
          <p14:tracePt t="326511" x="1917700" y="3708400"/>
          <p14:tracePt t="326528" x="1943100" y="3721100"/>
          <p14:tracePt t="326545" x="1955800" y="3733800"/>
          <p14:tracePt t="326561" x="1968500" y="3733800"/>
          <p14:tracePt t="326578" x="1987550" y="3752850"/>
          <p14:tracePt t="326595" x="1993900" y="3759200"/>
          <p14:tracePt t="326611" x="2012950" y="3765550"/>
          <p14:tracePt t="326628" x="2019300" y="3771900"/>
          <p14:tracePt t="326645" x="2032000" y="3771900"/>
          <p14:tracePt t="326662" x="2057400" y="3778250"/>
          <p14:tracePt t="326678" x="2076450" y="3784600"/>
          <p14:tracePt t="326695" x="2139950" y="3797300"/>
          <p14:tracePt t="326731" x="2152650" y="3803650"/>
          <p14:tracePt t="326731" x="2171700" y="3803650"/>
          <p14:tracePt t="326744" x="2216150" y="3803650"/>
          <p14:tracePt t="326761" x="2260600" y="3803650"/>
          <p14:tracePt t="326777" x="2298700" y="3803650"/>
          <p14:tracePt t="326794" x="2343150" y="3810000"/>
          <p14:tracePt t="326811" x="2374900" y="3810000"/>
          <p14:tracePt t="326828" x="2406650" y="3810000"/>
          <p14:tracePt t="326845" x="2501900" y="3810000"/>
          <p14:tracePt t="326883" x="2520950" y="3810000"/>
          <p14:tracePt t="326891" x="2546350" y="3810000"/>
          <p14:tracePt t="326891" x="2571750" y="3810000"/>
          <p14:tracePt t="326899" x="2590800" y="3810000"/>
          <p14:tracePt t="326911" x="2609850" y="3810000"/>
          <p14:tracePt t="326928" x="2616200" y="3810000"/>
          <p14:tracePt t="327051" x="2609850" y="3810000"/>
          <p14:tracePt t="327067" x="2597150" y="3810000"/>
          <p14:tracePt t="327075" x="2590800" y="3810000"/>
          <p14:tracePt t="327083" x="2578100" y="3810000"/>
          <p14:tracePt t="327099" x="2565400" y="3810000"/>
          <p14:tracePt t="327112" x="2546350" y="3810000"/>
          <p14:tracePt t="327128" x="2520950" y="3810000"/>
          <p14:tracePt t="327145" x="2501900" y="3810000"/>
          <p14:tracePt t="327161" x="2482850" y="3797300"/>
          <p14:tracePt t="327178" x="2432050" y="3771900"/>
          <p14:tracePt t="327196" x="2387600" y="3746500"/>
          <p14:tracePt t="327211" x="2343150" y="3721100"/>
          <p14:tracePt t="327229" x="2298700" y="3695700"/>
          <p14:tracePt t="327245" x="2273300" y="3689350"/>
          <p14:tracePt t="327262" x="2266950" y="3676650"/>
          <p14:tracePt t="327278" x="2260600" y="3670300"/>
          <p14:tracePt t="327323" x="2254250" y="3663950"/>
          <p14:tracePt t="327339" x="2254250" y="3657600"/>
          <p14:tracePt t="327346" x="2247900" y="3651250"/>
          <p14:tracePt t="327352" x="2247900" y="3644900"/>
          <p14:tracePt t="327361" x="2247900" y="3625850"/>
          <p14:tracePt t="327378" x="2241550" y="3606800"/>
          <p14:tracePt t="327396" x="2235200" y="3606800"/>
          <p14:tracePt t="327411" x="2228850" y="3587750"/>
          <p14:tracePt t="327428" x="2209800" y="3581400"/>
          <p14:tracePt t="327445" x="2197100" y="3568700"/>
          <p14:tracePt t="327461" x="2178050" y="3549650"/>
          <p14:tracePt t="327478" x="2159000" y="3536950"/>
          <p14:tracePt t="327495" x="2133600" y="3517900"/>
          <p14:tracePt t="327511" x="2114550" y="3511550"/>
          <p14:tracePt t="327528" x="2089150" y="3505200"/>
          <p14:tracePt t="327545" x="2076450" y="3498850"/>
          <p14:tracePt t="327562" x="2063750" y="3498850"/>
          <p14:tracePt t="327578" x="2038350" y="3498850"/>
          <p14:tracePt t="327596" x="2019300" y="3498850"/>
          <p14:tracePt t="327611" x="2000250" y="3498850"/>
          <p14:tracePt t="327628" x="1981200" y="3505200"/>
          <p14:tracePt t="327645" x="1955800" y="3517900"/>
          <p14:tracePt t="327661" x="1943100" y="3524250"/>
          <p14:tracePt t="327679" x="1930400" y="3536950"/>
          <p14:tracePt t="327695" x="1911350" y="3575050"/>
          <p14:tracePt t="327731" x="1911350" y="3581400"/>
          <p14:tracePt t="327743" x="1911350" y="3594100"/>
          <p14:tracePt t="327746" x="1911350" y="3613150"/>
          <p14:tracePt t="327761" x="1911350" y="3632200"/>
          <p14:tracePt t="327777" x="1936750" y="3657600"/>
          <p14:tracePt t="327795" x="1974850" y="3695700"/>
          <p14:tracePt t="327828" x="2000250" y="3721100"/>
          <p14:tracePt t="327845" x="2032000" y="3727450"/>
          <p14:tracePt t="327861" x="2057400" y="3733800"/>
          <p14:tracePt t="327879" x="2089150" y="3733800"/>
          <p14:tracePt t="327894" x="2108200" y="3714750"/>
          <p14:tracePt t="327911" x="2127250" y="3702050"/>
          <p14:tracePt t="327928" x="2127250" y="3670300"/>
          <p14:tracePt t="327944" x="2127250" y="3632200"/>
          <p14:tracePt t="327962" x="2114550" y="3606800"/>
          <p14:tracePt t="327978" x="2101850" y="3575050"/>
          <p14:tracePt t="327995" x="2082800" y="3568700"/>
          <p14:tracePt t="328012" x="2063750" y="3556000"/>
          <p14:tracePt t="328028" x="2032000" y="3536950"/>
          <p14:tracePt t="328045" x="2000250" y="3530600"/>
          <p14:tracePt t="328061" x="1962150" y="3524250"/>
          <p14:tracePt t="328079" x="1936750" y="3524250"/>
          <p14:tracePt t="328094" x="1911350" y="3530600"/>
          <p14:tracePt t="328111" x="1905000" y="3543300"/>
          <p14:tracePt t="328128" x="1898650" y="3581400"/>
          <p14:tracePt t="328144" x="1898650" y="3632200"/>
          <p14:tracePt t="328162" x="1898650" y="3670300"/>
          <p14:tracePt t="328178" x="1936750" y="3714750"/>
          <p14:tracePt t="328195" x="1962150" y="3740150"/>
          <p14:tracePt t="328212" x="2006600" y="3765550"/>
          <p14:tracePt t="328228" x="2044700" y="3784600"/>
          <p14:tracePt t="328245" x="2089150" y="3797300"/>
          <p14:tracePt t="328261" x="2114550" y="3797300"/>
          <p14:tracePt t="328278" x="2146300" y="3784600"/>
          <p14:tracePt t="328295" x="2159000" y="3759200"/>
          <p14:tracePt t="328311" x="2178050" y="3721100"/>
          <p14:tracePt t="328328" x="2184400" y="3689350"/>
          <p14:tracePt t="328344" x="2184400" y="3657600"/>
          <p14:tracePt t="328361" x="2178050" y="3619500"/>
          <p14:tracePt t="328379" x="2165350" y="3594100"/>
          <p14:tracePt t="328395" x="2133600" y="3575050"/>
          <p14:tracePt t="328412" x="2089150" y="3543300"/>
          <p14:tracePt t="328428" x="2038350" y="3530600"/>
          <p14:tracePt t="328445" x="1968500" y="3524250"/>
          <p14:tracePt t="328461" x="1911350" y="3511550"/>
          <p14:tracePt t="328478" x="1866900" y="3511550"/>
          <p14:tracePt t="328495" x="1835150" y="3543300"/>
          <p14:tracePt t="328511" x="1822450" y="3568700"/>
          <p14:tracePt t="328528" x="1816100" y="3594100"/>
          <p14:tracePt t="328544" x="1816100" y="3613150"/>
          <p14:tracePt t="328561" x="1835150" y="3644900"/>
          <p14:tracePt t="328578" x="1866900" y="3689350"/>
          <p14:tracePt t="328595" x="1905000" y="3714750"/>
          <p14:tracePt t="328612" x="1943100" y="3721100"/>
          <p14:tracePt t="328628" x="1974850" y="3727450"/>
          <p14:tracePt t="328644" x="2012950" y="3733800"/>
          <p14:tracePt t="328662" x="2038350" y="3733800"/>
          <p14:tracePt t="328678" x="2063750" y="3727450"/>
          <p14:tracePt t="328695" x="2082800" y="3657600"/>
          <p14:tracePt t="328728" x="2082800" y="3625850"/>
          <p14:tracePt t="328745" x="2082800" y="3594100"/>
          <p14:tracePt t="328761" x="2082800" y="3581400"/>
          <p14:tracePt t="328778" x="2057400" y="3562350"/>
          <p14:tracePt t="328794" x="2044700" y="3549650"/>
          <p14:tracePt t="328812" x="2006600" y="3543300"/>
          <p14:tracePt t="328828" x="1974850" y="3543300"/>
          <p14:tracePt t="328844" x="1936750" y="3536950"/>
          <p14:tracePt t="328862" x="1917700" y="3536950"/>
          <p14:tracePt t="328878" x="1905000" y="3536950"/>
          <p14:tracePt t="328895" x="1892300" y="3549650"/>
          <p14:tracePt t="328911" x="1892300" y="3556000"/>
          <p14:tracePt t="328928" x="1892300" y="3568700"/>
          <p14:tracePt t="328944" x="1892300" y="3581400"/>
          <p14:tracePt t="328961" x="1892300" y="3600450"/>
          <p14:tracePt t="328961" x="1892300" y="3606800"/>
          <p14:tracePt t="328979" x="1905000" y="3619500"/>
          <p14:tracePt t="328995" x="1930400" y="3638550"/>
          <p14:tracePt t="329012" x="1974850" y="3657600"/>
          <p14:tracePt t="329028" x="2025650" y="3676650"/>
          <p14:tracePt t="329044" x="2120900" y="3702050"/>
          <p14:tracePt t="329062" x="2222500" y="3727450"/>
          <p14:tracePt t="329078" x="2343150" y="3752850"/>
          <p14:tracePt t="329095" x="2508250" y="3778250"/>
          <p14:tracePt t="329111" x="2724150" y="3784600"/>
          <p14:tracePt t="329128" x="2990850" y="3784600"/>
          <p14:tracePt t="329144" x="3187700" y="3803650"/>
          <p14:tracePt t="329161" x="3371850" y="3810000"/>
          <p14:tracePt t="329161" x="3448050" y="3810000"/>
          <p14:tracePt t="329180" x="3556000" y="3822700"/>
          <p14:tracePt t="329196" x="3632200" y="3822700"/>
          <p14:tracePt t="329213" x="3663950" y="3822700"/>
          <p14:tracePt t="329229" x="3670300" y="3822700"/>
          <p14:tracePt t="329245" x="3670300" y="3816350"/>
          <p14:tracePt t="329284" x="3670300" y="3810000"/>
          <p14:tracePt t="329324" x="3663950" y="3810000"/>
          <p14:tracePt t="329332" x="3657600" y="3810000"/>
          <p14:tracePt t="329332" x="3651250" y="3810000"/>
          <p14:tracePt t="329347" x="3644900" y="3803650"/>
          <p14:tracePt t="329540" x="3638550" y="3803650"/>
          <p14:tracePt t="329548" x="3632200" y="3803650"/>
          <p14:tracePt t="329556" x="3625850" y="3803650"/>
          <p14:tracePt t="329564" x="3613150" y="3797300"/>
          <p14:tracePt t="329580" x="3606800" y="3784600"/>
          <p14:tracePt t="329595" x="3594100" y="3771900"/>
          <p14:tracePt t="329636" x="3581400" y="3765550"/>
          <p14:tracePt t="329644" x="3575050" y="3765550"/>
          <p14:tracePt t="329668" x="3562350" y="3765550"/>
          <p14:tracePt t="329676" x="3556000" y="3765550"/>
          <p14:tracePt t="329684" x="3543300" y="3765550"/>
          <p14:tracePt t="329696" x="3530600" y="3765550"/>
          <p14:tracePt t="329712" x="3517900" y="3759200"/>
          <p14:tracePt t="329748" x="3511550" y="3759200"/>
          <p14:tracePt t="329772" x="3505200" y="3759200"/>
          <p14:tracePt t="329780" x="3498850" y="3759200"/>
          <p14:tracePt t="329803" x="3492500" y="3759200"/>
          <p14:tracePt t="329808" x="3486150" y="3759200"/>
          <p14:tracePt t="329813" x="3473450" y="3759200"/>
          <p14:tracePt t="329829" x="3460750" y="3759200"/>
          <p14:tracePt t="329845" x="3448050" y="3759200"/>
          <p14:tracePt t="329862" x="3441700" y="3759200"/>
          <p14:tracePt t="329879" x="3429000" y="3759200"/>
          <p14:tracePt t="329896" x="3422650" y="3759200"/>
          <p14:tracePt t="329912" x="3416300" y="3752850"/>
          <p14:tracePt t="329929" x="3409950" y="3752850"/>
          <p14:tracePt t="329946" x="3397250" y="3752850"/>
          <p14:tracePt t="329962" x="3384550" y="3746500"/>
          <p14:tracePt t="329979" x="3371850" y="3746500"/>
          <p14:tracePt t="329995" x="3352800" y="3740150"/>
          <p14:tracePt t="330013" x="3346450" y="3740150"/>
          <p14:tracePt t="330028" x="3333750" y="3733800"/>
          <p14:tracePt t="330076" x="3327400" y="3727450"/>
          <p14:tracePt t="330084" x="3321050" y="3727450"/>
          <p14:tracePt t="330100" x="3321050" y="3721100"/>
          <p14:tracePt t="330112" x="3314700" y="3721100"/>
          <p14:tracePt t="330123" x="3308350" y="3721100"/>
          <p14:tracePt t="330132" x="3302000" y="3714750"/>
          <p14:tracePt t="330164" x="3295650" y="3714750"/>
          <p14:tracePt t="330164" x="3289300" y="3714750"/>
          <p14:tracePt t="330179" x="3282950" y="3708400"/>
          <p14:tracePt t="330195" x="3263900" y="3702050"/>
          <p14:tracePt t="330213" x="3257550" y="3695700"/>
          <p14:tracePt t="330229" x="3244850" y="3695700"/>
          <p14:tracePt t="330245" x="3238500" y="3689350"/>
          <p14:tracePt t="330291" x="3232150" y="3689350"/>
          <p14:tracePt t="330307" x="3225800" y="3689350"/>
          <p14:tracePt t="330316" x="3225800" y="3683000"/>
          <p14:tracePt t="330340" x="3225800" y="3676650"/>
          <p14:tracePt t="330356" x="3219450" y="3663950"/>
          <p14:tracePt t="330372" x="3213100" y="3663950"/>
          <p14:tracePt t="330380" x="3213100" y="3657600"/>
          <p14:tracePt t="330380" x="3213100" y="3651250"/>
          <p14:tracePt t="330395" x="3213100" y="3625850"/>
          <p14:tracePt t="330412" x="3213100" y="3606800"/>
          <p14:tracePt t="330429" x="3219450" y="3587750"/>
          <p14:tracePt t="330446" x="3225800" y="3568700"/>
          <p14:tracePt t="330463" x="3238500" y="3556000"/>
          <p14:tracePt t="330479" x="3238500" y="3549650"/>
          <p14:tracePt t="330495" x="3244850" y="3549650"/>
          <p14:tracePt t="330540" x="3244850" y="3543300"/>
          <p14:tracePt t="330611" x="3244850" y="3549650"/>
          <p14:tracePt t="330617" x="3244850" y="3556000"/>
          <p14:tracePt t="330628" x="3244850" y="3562350"/>
          <p14:tracePt t="330629" x="3244850" y="3587750"/>
          <p14:tracePt t="330645" x="3244850" y="3606800"/>
          <p14:tracePt t="330663" x="3251200" y="3625850"/>
          <p14:tracePt t="330679" x="3257550" y="3657600"/>
          <p14:tracePt t="330695" x="3270250" y="3670300"/>
          <p14:tracePt t="330712" x="3276600" y="3676650"/>
          <p14:tracePt t="330728" x="3295650" y="3689350"/>
          <p14:tracePt t="330746" x="3321050" y="3695700"/>
          <p14:tracePt t="330762" x="3359150" y="3702050"/>
          <p14:tracePt t="330779" x="3390900" y="3702050"/>
          <p14:tracePt t="330795" x="3409950" y="3676650"/>
          <p14:tracePt t="330812" x="3422650" y="3651250"/>
          <p14:tracePt t="330829" x="3422650" y="3619500"/>
          <p14:tracePt t="330845" x="3416300" y="3594100"/>
          <p14:tracePt t="330863" x="3409950" y="3568700"/>
          <p14:tracePt t="330879" x="3403600" y="3562350"/>
          <p14:tracePt t="330895" x="3390900" y="3549650"/>
          <p14:tracePt t="330912" x="3384550" y="3549650"/>
          <p14:tracePt t="330928" x="3371850" y="3530600"/>
          <p14:tracePt t="330946" x="3359150" y="3530600"/>
          <p14:tracePt t="330962" x="3333750" y="3517900"/>
          <p14:tracePt t="330962" x="3327400" y="3517900"/>
          <p14:tracePt t="330980" x="3302000" y="3517900"/>
          <p14:tracePt t="330995" x="3282950" y="3530600"/>
          <p14:tracePt t="331013" x="3270250" y="3543300"/>
          <p14:tracePt t="331029" x="3263900" y="3556000"/>
          <p14:tracePt t="331045" x="3263900" y="3581400"/>
          <p14:tracePt t="331063" x="3270250" y="3600450"/>
          <p14:tracePt t="331078" x="3282950" y="3632200"/>
          <p14:tracePt t="331095" x="3302000" y="3651250"/>
          <p14:tracePt t="331112" x="3314700" y="3676650"/>
          <p14:tracePt t="331128" x="3333750" y="3695700"/>
          <p14:tracePt t="331146" x="3352800" y="3708400"/>
          <p14:tracePt t="331162" x="3371850" y="3721100"/>
          <p14:tracePt t="331179" x="3416300" y="3727450"/>
          <p14:tracePt t="331195" x="3467100" y="3727450"/>
          <p14:tracePt t="331212" x="3505200" y="3727450"/>
          <p14:tracePt t="331229" x="3543300" y="3721100"/>
          <p14:tracePt t="331245" x="3556000" y="3708400"/>
          <p14:tracePt t="331263" x="3575050" y="3689350"/>
          <p14:tracePt t="331279" x="3581400" y="3676650"/>
          <p14:tracePt t="331295" x="3581400" y="3657600"/>
          <p14:tracePt t="331312" x="3581400" y="3644900"/>
          <p14:tracePt t="331328" x="3581400" y="3619500"/>
          <p14:tracePt t="331345" x="3568700" y="3600450"/>
          <p14:tracePt t="331363" x="3549650" y="3581400"/>
          <p14:tracePt t="331379" x="3530600" y="3562350"/>
          <p14:tracePt t="331396" x="3498850" y="3549650"/>
          <p14:tracePt t="331412" x="3473450" y="3524250"/>
          <p14:tracePt t="331429" x="3435350" y="3505200"/>
          <p14:tracePt t="331445" x="3371850" y="3486150"/>
          <p14:tracePt t="331462" x="3321050" y="3479800"/>
          <p14:tracePt t="331480" x="3276600" y="3473450"/>
          <p14:tracePt t="331495" x="3225800" y="3467100"/>
          <p14:tracePt t="331512" x="3175000" y="3467100"/>
          <p14:tracePt t="331529" x="3149600" y="3479800"/>
          <p14:tracePt t="331545" x="3130550" y="3498850"/>
          <p14:tracePt t="331563" x="3111500" y="3530600"/>
          <p14:tracePt t="331579" x="3098800" y="3575050"/>
          <p14:tracePt t="331596" x="3098800" y="3594100"/>
          <p14:tracePt t="331612" x="3098800" y="3613150"/>
          <p14:tracePt t="331629" x="3105150" y="3632200"/>
          <p14:tracePt t="331646" x="3124200" y="3657600"/>
          <p14:tracePt t="331662" x="3136900" y="3670300"/>
          <p14:tracePt t="331679" x="3162300" y="3689350"/>
          <p14:tracePt t="331695" x="3181350" y="3702050"/>
          <p14:tracePt t="331712" x="3206750" y="3708400"/>
          <p14:tracePt t="331728" x="3225800" y="3721100"/>
          <p14:tracePt t="331745" x="3244850" y="3733800"/>
          <p14:tracePt t="331763" x="3263900" y="3733800"/>
          <p14:tracePt t="331779" x="3308350" y="3733800"/>
          <p14:tracePt t="331796" x="3352800" y="3733800"/>
          <p14:tracePt t="331812" x="3384550" y="3733800"/>
          <p14:tracePt t="331828" x="3403600" y="3733800"/>
          <p14:tracePt t="331845" x="3409950" y="3733800"/>
          <p14:tracePt t="331891" x="3409950" y="3740150"/>
          <p14:tracePt t="331905" x="3409950" y="3752850"/>
          <p14:tracePt t="331907" x="3409950" y="3759200"/>
          <p14:tracePt t="331912" x="3403600" y="3778250"/>
          <p14:tracePt t="331930" x="3384550" y="3784600"/>
          <p14:tracePt t="331945" x="3359150" y="3784600"/>
          <p14:tracePt t="331963" x="3346450" y="3784600"/>
          <p14:tracePt t="332156" x="3346450" y="3790950"/>
          <p14:tracePt t="332163" x="3359150" y="3790950"/>
          <p14:tracePt t="332171" x="3365500" y="3790950"/>
          <p14:tracePt t="332180" x="3371850" y="3790950"/>
          <p14:tracePt t="332187" x="3378200" y="3790950"/>
          <p14:tracePt t="332219" x="3384550" y="3784600"/>
          <p14:tracePt t="332235" x="3390900" y="3778250"/>
          <p14:tracePt t="332236" x="3397250" y="3778250"/>
          <p14:tracePt t="332245" x="3403600" y="3771900"/>
          <p14:tracePt t="332262" x="3422650" y="3759200"/>
          <p14:tracePt t="332279" x="3435350" y="3746500"/>
          <p14:tracePt t="332295" x="3454400" y="3733800"/>
          <p14:tracePt t="332312" x="3473450" y="3727450"/>
          <p14:tracePt t="332329" x="3486150" y="3721100"/>
          <p14:tracePt t="332345" x="3498850" y="3714750"/>
          <p14:tracePt t="332363" x="3498850" y="3708400"/>
          <p14:tracePt t="332379" x="3511550" y="3702050"/>
          <p14:tracePt t="332396" x="3517900" y="3689350"/>
          <p14:tracePt t="332412" x="3517900" y="3683000"/>
          <p14:tracePt t="332428" x="3530600" y="3676650"/>
          <p14:tracePt t="332467" x="3530600" y="3670300"/>
          <p14:tracePt t="332491" x="3530600" y="3663950"/>
          <p14:tracePt t="332516" x="3530600" y="3657600"/>
          <p14:tracePt t="332517" x="3530600" y="3651250"/>
          <p14:tracePt t="332528" x="3536950" y="3638550"/>
          <p14:tracePt t="332545" x="3543300" y="3625850"/>
          <p14:tracePt t="332562" x="3549650" y="3625850"/>
          <p14:tracePt t="332579" x="3549650" y="3613150"/>
          <p14:tracePt t="332619" x="3549650" y="3606800"/>
          <p14:tracePt t="332627" x="3549650" y="3600450"/>
          <p14:tracePt t="332631" x="3549650" y="3594100"/>
          <p14:tracePt t="332667" x="3549650" y="3587750"/>
          <p14:tracePt t="332667" x="3556000" y="3587750"/>
          <p14:tracePt t="332699" x="3556000" y="3581400"/>
          <p14:tracePt t="332709" x="3556000" y="3575050"/>
          <p14:tracePt t="332732" x="3556000" y="3568700"/>
          <p14:tracePt t="332732" x="3562350" y="3568700"/>
          <p14:tracePt t="332747" x="3562350" y="3562350"/>
          <p14:tracePt t="332762" x="3562350" y="3556000"/>
          <p14:tracePt t="332778" x="3562350" y="3549650"/>
          <p14:tracePt t="332796" x="3562350" y="3543300"/>
          <p14:tracePt t="332812" x="3562350" y="3530600"/>
          <p14:tracePt t="332829" x="3562350" y="3524250"/>
          <p14:tracePt t="332845" x="3562350" y="3505200"/>
          <p14:tracePt t="332862" x="3556000" y="3505200"/>
          <p14:tracePt t="332879" x="3556000" y="3492500"/>
          <p14:tracePt t="332895" x="3556000" y="3486150"/>
          <p14:tracePt t="333131" x="3556000" y="3492500"/>
          <p14:tracePt t="333203" x="3556000" y="3498850"/>
          <p14:tracePt t="333284" x="3556000" y="3505200"/>
          <p14:tracePt t="333307" x="3556000" y="3511550"/>
          <p14:tracePt t="333323" x="3562350" y="3517900"/>
          <p14:tracePt t="333331" x="3562350" y="3524250"/>
          <p14:tracePt t="333345" x="3562350" y="3530600"/>
          <p14:tracePt t="333362" x="3562350" y="3536950"/>
          <p14:tracePt t="333363" x="3562350" y="3549650"/>
          <p14:tracePt t="333395" x="3562350" y="3556000"/>
          <p14:tracePt t="333396" x="3562350" y="3562350"/>
          <p14:tracePt t="333412" x="3562350" y="3575050"/>
          <p14:tracePt t="333428" x="3562350" y="3581400"/>
          <p14:tracePt t="333445" x="3568700" y="3594100"/>
          <p14:tracePt t="333462" x="3575050" y="3606800"/>
          <p14:tracePt t="333478" x="3575050" y="3619500"/>
          <p14:tracePt t="333495" x="3581400" y="3638550"/>
          <p14:tracePt t="333512" x="3581400" y="3651250"/>
          <p14:tracePt t="333529" x="3581400" y="3657600"/>
          <p14:tracePt t="333545" x="3581400" y="3676650"/>
          <p14:tracePt t="333562" x="3581400" y="3683000"/>
          <p14:tracePt t="333579" x="3581400" y="3695700"/>
          <p14:tracePt t="333595" x="3581400" y="3708400"/>
          <p14:tracePt t="333612" x="3587750" y="3714750"/>
          <p14:tracePt t="333628" x="3587750" y="3721100"/>
          <p14:tracePt t="333645" x="3587750" y="3727450"/>
          <p14:tracePt t="333661" x="3594100" y="3733800"/>
          <p14:tracePt t="333678" x="3600450" y="3740150"/>
          <p14:tracePt t="333695" x="3613150" y="3759200"/>
          <p14:tracePt t="333732" x="3619500" y="3765550"/>
          <p14:tracePt t="333747" x="3619500" y="3771900"/>
          <p14:tracePt t="333760" x="3625850" y="3771900"/>
          <p14:tracePt t="333763" x="3632200" y="3784600"/>
          <p14:tracePt t="333778" x="3644900" y="3797300"/>
          <p14:tracePt t="333794" x="3676650" y="3816350"/>
          <p14:tracePt t="333812" x="3708400" y="3822700"/>
          <p14:tracePt t="333828" x="3752850" y="3829050"/>
          <p14:tracePt t="333828" x="3778250" y="3829050"/>
          <p14:tracePt t="333867" x="3803650" y="3829050"/>
          <p14:tracePt t="333875" x="3841750" y="3829050"/>
          <p14:tracePt t="333879" x="3930650" y="3829050"/>
          <p14:tracePt t="333895" x="4038600" y="3829050"/>
          <p14:tracePt t="333912" x="4159250" y="3829050"/>
          <p14:tracePt t="333928" x="4248150" y="3829050"/>
          <p14:tracePt t="333945" x="4324350" y="3829050"/>
          <p14:tracePt t="333962" x="4387850" y="3822700"/>
          <p14:tracePt t="333979" x="4432300" y="3822700"/>
          <p14:tracePt t="333995" x="4495800" y="3810000"/>
          <p14:tracePt t="334012" x="4521200" y="3810000"/>
          <p14:tracePt t="334028" x="4546600" y="3797300"/>
          <p14:tracePt t="334045" x="4565650" y="3790950"/>
          <p14:tracePt t="334062" x="4578350" y="3790950"/>
          <p14:tracePt t="334078" x="4603750" y="3790950"/>
          <p14:tracePt t="334095" x="4622800" y="3790950"/>
          <p14:tracePt t="334112" x="4635500" y="3790950"/>
          <p14:tracePt t="334128" x="4648200" y="3790950"/>
          <p14:tracePt t="334145" x="4660900" y="3790950"/>
          <p14:tracePt t="334161" x="4667250" y="3790950"/>
          <p14:tracePt t="334178" x="4673600" y="3790950"/>
          <p14:tracePt t="334195" x="4686300" y="3784600"/>
          <p14:tracePt t="334491" x="4692650" y="3790950"/>
          <p14:tracePt t="334499" x="4711700" y="3797300"/>
          <p14:tracePt t="334539" x="4718050" y="3797300"/>
          <p14:tracePt t="334547" x="4730750" y="3803650"/>
          <p14:tracePt t="334563" x="4743450" y="3810000"/>
          <p14:tracePt t="334578" x="4756150" y="3816350"/>
          <p14:tracePt t="334579" x="4775200" y="3822700"/>
          <p14:tracePt t="334595" x="4794250" y="3848100"/>
          <p14:tracePt t="334667" x="4794250" y="3835400"/>
          <p14:tracePt t="334683" x="4794250" y="3822700"/>
          <p14:tracePt t="334689" x="4781550" y="3822700"/>
          <p14:tracePt t="334695" x="4781550" y="3790950"/>
          <p14:tracePt t="334732" x="4775200" y="3784600"/>
          <p14:tracePt t="334732" x="4775200" y="3771900"/>
          <p14:tracePt t="334743" x="4775200" y="3733800"/>
          <p14:tracePt t="334760" x="4775200" y="3695700"/>
          <p14:tracePt t="334778" x="4768850" y="3644900"/>
          <p14:tracePt t="334793" x="4762500" y="3587750"/>
          <p14:tracePt t="334811" x="4749800" y="3530600"/>
          <p14:tracePt t="334827" x="4737100" y="3498850"/>
          <p14:tracePt t="334843" x="4711700" y="3467100"/>
          <p14:tracePt t="334860" x="4686300" y="3448050"/>
          <p14:tracePt t="334881" x="4648200" y="3422650"/>
          <p14:tracePt t="334894" x="4597400" y="3397250"/>
          <p14:tracePt t="334911" x="4540250" y="3371850"/>
          <p14:tracePt t="334927" x="4470400" y="3346450"/>
          <p14:tracePt t="334944" x="4413250" y="3333750"/>
          <p14:tracePt t="334960" x="4356100" y="3327400"/>
          <p14:tracePt t="334978" x="4311650" y="3327400"/>
          <p14:tracePt t="334994" x="4260850" y="3321050"/>
          <p14:tracePt t="335010" x="4197350" y="3314700"/>
          <p14:tracePt t="335028" x="4146550" y="3314700"/>
          <p14:tracePt t="335044" x="4095750" y="3314700"/>
          <p14:tracePt t="335061" x="4044950" y="3314700"/>
          <p14:tracePt t="335078" x="4006850" y="3314700"/>
          <p14:tracePt t="335094" x="3968750" y="3308350"/>
          <p14:tracePt t="335110" x="3937000" y="3308350"/>
          <p14:tracePt t="335128" x="3898900" y="3308350"/>
          <p14:tracePt t="335145" x="3867150" y="3308350"/>
          <p14:tracePt t="335161" x="3803650" y="3327400"/>
          <p14:tracePt t="335195" x="3784600" y="3333750"/>
          <p14:tracePt t="335196" x="3765550" y="3340100"/>
          <p14:tracePt t="335212" x="3752850" y="3352800"/>
          <p14:tracePt t="335228" x="3740150" y="3371850"/>
          <p14:tracePt t="335245" x="3733800" y="3390900"/>
          <p14:tracePt t="335262" x="3721100" y="3416300"/>
          <p14:tracePt t="335278" x="3714750" y="3441700"/>
          <p14:tracePt t="335295" x="3714750" y="3467100"/>
          <p14:tracePt t="335312" x="3714750" y="3486150"/>
          <p14:tracePt t="335328" x="3714750" y="3517900"/>
          <p14:tracePt t="335345" x="3740150" y="3536950"/>
          <p14:tracePt t="335362" x="3759200" y="3556000"/>
          <p14:tracePt t="335379" x="3784600" y="3575050"/>
          <p14:tracePt t="335395" x="3829050" y="3600450"/>
          <p14:tracePt t="335412" x="3867150" y="3619500"/>
          <p14:tracePt t="335428" x="3892550" y="3632200"/>
          <p14:tracePt t="335445" x="3930650" y="3632200"/>
          <p14:tracePt t="335462" x="3968750" y="3638550"/>
          <p14:tracePt t="335478" x="4019550" y="3638550"/>
          <p14:tracePt t="335495" x="4064000" y="3632200"/>
          <p14:tracePt t="335512" x="4102100" y="3625850"/>
          <p14:tracePt t="335528" x="4140200" y="3619500"/>
          <p14:tracePt t="335545" x="4159250" y="3619500"/>
          <p14:tracePt t="335561" x="4165600" y="3619500"/>
          <p14:tracePt t="335579" x="4171950" y="3619500"/>
          <p14:tracePt t="335595" x="4184650" y="3619500"/>
          <p14:tracePt t="335612" x="4191000" y="3613150"/>
          <p14:tracePt t="335628" x="4203700" y="3613150"/>
          <p14:tracePt t="335645" x="4210050" y="3613150"/>
          <p14:tracePt t="335662" x="4216400" y="3613150"/>
          <p14:tracePt t="335979" x="4216400" y="3606800"/>
          <p14:tracePt t="336003" x="4222750" y="3600450"/>
          <p14:tracePt t="336011" x="4229100" y="3600450"/>
          <p14:tracePt t="336028" x="4260850" y="3587750"/>
          <p14:tracePt t="336029" x="4311650" y="3581400"/>
          <p14:tracePt t="336045" x="4356100" y="3575050"/>
          <p14:tracePt t="336062" x="4406900" y="3568700"/>
          <p14:tracePt t="336078" x="4445000" y="3562350"/>
          <p14:tracePt t="336095" x="4476750" y="3562350"/>
          <p14:tracePt t="336112" x="4521200" y="3562350"/>
          <p14:tracePt t="336128" x="4559300" y="3562350"/>
          <p14:tracePt t="336145" x="4603750" y="3562350"/>
          <p14:tracePt t="336161" x="4641850" y="3562350"/>
          <p14:tracePt t="336178" x="4679950" y="3562350"/>
          <p14:tracePt t="336195" x="4718050" y="3562350"/>
          <p14:tracePt t="336211" x="4743450" y="3562350"/>
          <p14:tracePt t="336228" x="4768850" y="3562350"/>
          <p14:tracePt t="336245" x="4781550" y="3562350"/>
          <p14:tracePt t="336262" x="4794250" y="3562350"/>
          <p14:tracePt t="336278" x="4813300" y="3568700"/>
          <p14:tracePt t="336295" x="4826000" y="3568700"/>
          <p14:tracePt t="336312" x="4838700" y="3568700"/>
          <p14:tracePt t="336328" x="4857750" y="3568700"/>
          <p14:tracePt t="336345" x="4876800" y="3568700"/>
          <p14:tracePt t="336362" x="4895850" y="3568700"/>
          <p14:tracePt t="336378" x="4914900" y="3575050"/>
          <p14:tracePt t="336378" x="4933950" y="3575050"/>
          <p14:tracePt t="336395" x="4965700" y="3575050"/>
          <p14:tracePt t="336412" x="4978400" y="3575050"/>
          <p14:tracePt t="336428" x="5003800" y="3575050"/>
          <p14:tracePt t="336445" x="5035550" y="3575050"/>
          <p14:tracePt t="336461" x="5067300" y="3575050"/>
          <p14:tracePt t="336478" x="5092700" y="3575050"/>
          <p14:tracePt t="336495" x="5124450" y="3575050"/>
          <p14:tracePt t="336512" x="5156200" y="3587750"/>
          <p14:tracePt t="336528" x="5194300" y="3600450"/>
          <p14:tracePt t="336545" x="5232400" y="3619500"/>
          <p14:tracePt t="336562" x="5276850" y="3644900"/>
          <p14:tracePt t="336578" x="5321300" y="3670300"/>
          <p14:tracePt t="336595" x="5353050" y="3702050"/>
          <p14:tracePt t="336611" x="5372100" y="3708400"/>
          <p14:tracePt t="336628" x="5372100" y="3721100"/>
          <p14:tracePt t="336645" x="5378450" y="3727450"/>
          <p14:tracePt t="336661" x="5378450" y="3733800"/>
          <p14:tracePt t="336678" x="5384800" y="3740150"/>
          <p14:tracePt t="336695" x="5384800" y="3746500"/>
          <p14:tracePt t="336747" x="5384800" y="3752850"/>
          <p14:tracePt t="336771" x="5384800" y="3759200"/>
          <p14:tracePt t="336781" x="5384800" y="3771900"/>
          <p14:tracePt t="336795" x="5391150" y="3784600"/>
          <p14:tracePt t="336810" x="5410200" y="3803650"/>
          <p14:tracePt t="336811" x="5422900" y="3816350"/>
          <p14:tracePt t="337123" x="5416550" y="3816350"/>
          <p14:tracePt t="337227" x="5416550" y="3810000"/>
          <p14:tracePt t="337299" x="5416550" y="3803650"/>
          <p14:tracePt t="337315" x="5416550" y="3797300"/>
          <p14:tracePt t="337339" x="5416550" y="3790950"/>
          <p14:tracePt t="337347" x="5416550" y="3784600"/>
          <p14:tracePt t="337351" x="5416550" y="3778250"/>
          <p14:tracePt t="337361" x="5403850" y="3771900"/>
          <p14:tracePt t="337378" x="5403850" y="3765550"/>
          <p14:tracePt t="337395" x="5403850" y="3759200"/>
          <p14:tracePt t="337411" x="5403850" y="3752850"/>
          <p14:tracePt t="337428" x="5397500" y="3746500"/>
          <p14:tracePt t="337475" x="5391150" y="3746500"/>
          <p14:tracePt t="337483" x="5384800" y="3746500"/>
          <p14:tracePt t="337504" x="5384800" y="3740150"/>
          <p14:tracePt t="337531" x="5378450" y="3733800"/>
          <p14:tracePt t="337539" x="5372100" y="3733800"/>
          <p14:tracePt t="337555" x="5372100" y="3727450"/>
          <p14:tracePt t="337563" x="5365750" y="3727450"/>
          <p14:tracePt t="337587" x="5359400" y="3727450"/>
          <p14:tracePt t="337592" x="5353050" y="3721100"/>
          <p14:tracePt t="337595" x="5346700" y="3721100"/>
          <p14:tracePt t="337611" x="5340350" y="3714750"/>
          <p14:tracePt t="337628" x="5334000" y="3714750"/>
          <p14:tracePt t="337645" x="5321300" y="3708400"/>
          <p14:tracePt t="337661" x="5314950" y="3708400"/>
          <p14:tracePt t="337679" x="5308600" y="3708400"/>
          <p14:tracePt t="337695" x="5289550" y="3702050"/>
          <p14:tracePt t="337731" x="5283200" y="3702050"/>
          <p14:tracePt t="337739" x="5276850" y="3702050"/>
          <p14:tracePt t="337748" x="5270500" y="3695700"/>
          <p14:tracePt t="337761" x="5264150" y="3695700"/>
          <p14:tracePt t="337803" x="5257800" y="3695700"/>
          <p14:tracePt t="337811" x="5251450" y="3689350"/>
          <p14:tracePt t="337812" x="5238750" y="3689350"/>
          <p14:tracePt t="337851" x="5232400" y="3689350"/>
          <p14:tracePt t="337859" x="5219700" y="3683000"/>
          <p14:tracePt t="337879" x="5207000" y="3676650"/>
          <p14:tracePt t="337895" x="5187950" y="3676650"/>
          <p14:tracePt t="337911" x="5175250" y="3676650"/>
          <p14:tracePt t="337929" x="5149850" y="3676650"/>
          <p14:tracePt t="337945" x="5137150" y="3676650"/>
          <p14:tracePt t="337962" x="5124450" y="3676650"/>
          <p14:tracePt t="337978" x="5118100" y="3676650"/>
          <p14:tracePt t="337995" x="5099050" y="3676650"/>
          <p14:tracePt t="338012" x="5099050" y="3670300"/>
          <p14:tracePt t="338028" x="5073650" y="3663950"/>
          <p14:tracePt t="338046" x="5060950" y="3657600"/>
          <p14:tracePt t="338061" x="5054600" y="3657600"/>
          <p14:tracePt t="338079" x="5041900" y="3651250"/>
          <p14:tracePt t="338095" x="5022850" y="3651250"/>
          <p14:tracePt t="338111" x="5010150" y="3651250"/>
          <p14:tracePt t="338129" x="5003800" y="3651250"/>
          <p14:tracePt t="338145" x="4997450" y="3651250"/>
          <p14:tracePt t="338179" x="4997450" y="3644900"/>
          <p14:tracePt t="338203" x="4991100" y="3644900"/>
          <p14:tracePt t="338211" x="4984750" y="3644900"/>
          <p14:tracePt t="338228" x="4984750" y="3638550"/>
          <p14:tracePt t="338228" x="4978400" y="3638550"/>
          <p14:tracePt t="338251" x="4978400" y="3632200"/>
          <p14:tracePt t="338271" x="4972050" y="3625850"/>
          <p14:tracePt t="338283" x="4965700" y="3619500"/>
          <p14:tracePt t="338291" x="4953000" y="3606800"/>
          <p14:tracePt t="338299" x="4940300" y="3600450"/>
          <p14:tracePt t="338312" x="4933950" y="3581400"/>
          <p14:tracePt t="338328" x="4921250" y="3568700"/>
          <p14:tracePt t="338345" x="4914900" y="3562350"/>
          <p14:tracePt t="338362" x="4914900" y="3556000"/>
          <p14:tracePt t="338434" x="4914900" y="3549650"/>
          <p14:tracePt t="338451" x="4914900" y="3543300"/>
          <p14:tracePt t="338467" x="4914900" y="3536950"/>
          <p14:tracePt t="338478" x="4921250" y="3530600"/>
          <p14:tracePt t="338499" x="4933950" y="3524250"/>
          <p14:tracePt t="338507" x="4940300" y="3524250"/>
          <p14:tracePt t="338515" x="4953000" y="3524250"/>
          <p14:tracePt t="338528" x="4984750" y="3524250"/>
          <p14:tracePt t="338545" x="5016500" y="3543300"/>
          <p14:tracePt t="338563" x="5041900" y="3562350"/>
          <p14:tracePt t="338578" x="5048250" y="3568700"/>
          <p14:tracePt t="338595" x="5054600" y="3606800"/>
          <p14:tracePt t="338612" x="5041900" y="3632200"/>
          <p14:tracePt t="338628" x="5022850" y="3644900"/>
          <p14:tracePt t="338645" x="5010150" y="3651250"/>
          <p14:tracePt t="338699" x="5003800" y="3651250"/>
          <p14:tracePt t="338747" x="5010150" y="3651250"/>
          <p14:tracePt t="338755" x="5022850" y="3651250"/>
          <p14:tracePt t="338763" x="5035550" y="3651250"/>
          <p14:tracePt t="338764" x="5054600" y="3651250"/>
          <p14:tracePt t="338778" x="5086350" y="3657600"/>
          <p14:tracePt t="338795" x="5118100" y="3683000"/>
          <p14:tracePt t="338812" x="5130800" y="3702050"/>
          <p14:tracePt t="338828" x="5137150" y="3721100"/>
          <p14:tracePt t="338845" x="5137150" y="3733800"/>
          <p14:tracePt t="338861" x="5137150" y="3746500"/>
          <p14:tracePt t="338879" x="5118100" y="3765550"/>
          <p14:tracePt t="338895" x="5086350" y="3778250"/>
          <p14:tracePt t="338911" x="5067300" y="3784600"/>
          <p14:tracePt t="338928" x="5048250" y="3784600"/>
          <p14:tracePt t="338945" x="5035550" y="3784600"/>
          <p14:tracePt t="338962" x="5029200" y="3784600"/>
          <p14:tracePt t="338978" x="5016500" y="3778250"/>
          <p14:tracePt t="338995" x="5016500" y="3746500"/>
          <p14:tracePt t="339012" x="5022850" y="3721100"/>
          <p14:tracePt t="339028" x="5041900" y="3683000"/>
          <p14:tracePt t="339045" x="5073650" y="3644900"/>
          <p14:tracePt t="339061" x="5118100" y="3613150"/>
          <p14:tracePt t="339078" x="5168900" y="3600450"/>
          <p14:tracePt t="339095" x="5207000" y="3594100"/>
          <p14:tracePt t="339111" x="5219700" y="3594100"/>
          <p14:tracePt t="339129" x="5238750" y="3600450"/>
          <p14:tracePt t="339145" x="5257800" y="3619500"/>
          <p14:tracePt t="339162" x="5276850" y="3651250"/>
          <p14:tracePt t="339178" x="5289550" y="3689350"/>
          <p14:tracePt t="339195" x="5302250" y="3733800"/>
          <p14:tracePt t="339212" x="5302250" y="3759200"/>
          <p14:tracePt t="339228" x="5302250" y="3790950"/>
          <p14:tracePt t="339245" x="5295900" y="3797300"/>
          <p14:tracePt t="339261" x="5295900" y="3803650"/>
          <p14:tracePt t="339315" x="5295900" y="3797300"/>
          <p14:tracePt t="339331" x="5295900" y="3784600"/>
          <p14:tracePt t="339338" x="5295900" y="3771900"/>
          <p14:tracePt t="339347" x="5302250" y="3765550"/>
          <p14:tracePt t="339355" x="5302250" y="3746500"/>
          <p14:tracePt t="339363" x="5302250" y="3708400"/>
          <p14:tracePt t="339378" x="5302250" y="3670300"/>
          <p14:tracePt t="339395" x="5302250" y="3600450"/>
          <p14:tracePt t="339412" x="5302250" y="3581400"/>
          <p14:tracePt t="339428" x="5308600" y="3568700"/>
          <p14:tracePt t="339445" x="5308600" y="3556000"/>
          <p14:tracePt t="339462" x="5308600" y="3549650"/>
          <p14:tracePt t="339478" x="5308600" y="3543300"/>
          <p14:tracePt t="339563" x="5314950" y="3543300"/>
          <p14:tracePt t="339595" x="5314950" y="3549650"/>
          <p14:tracePt t="339611" x="5314950" y="3556000"/>
          <p14:tracePt t="339627" x="5314950" y="3562350"/>
          <p14:tracePt t="339635" x="5321300" y="3568700"/>
          <p14:tracePt t="339643" x="5321300" y="3575050"/>
          <p14:tracePt t="339661" x="5321300" y="3581400"/>
          <p14:tracePt t="339663" x="5321300" y="3600450"/>
          <p14:tracePt t="339678" x="5321300" y="3613150"/>
          <p14:tracePt t="339695" x="5321300" y="3644900"/>
          <p14:tracePt t="339728" x="5321300" y="3663950"/>
          <p14:tracePt t="339745" x="5321300" y="3683000"/>
          <p14:tracePt t="339761" x="5321300" y="3695700"/>
          <p14:tracePt t="339778" x="5334000" y="3714750"/>
          <p14:tracePt t="339794" x="5334000" y="3727450"/>
          <p14:tracePt t="339811" x="5346700" y="3733800"/>
          <p14:tracePt t="339829" x="5353050" y="3740150"/>
          <p14:tracePt t="339845" x="5359400" y="3740150"/>
          <p14:tracePt t="339862" x="5365750" y="3746500"/>
          <p14:tracePt t="339878" x="5372100" y="3746500"/>
          <p14:tracePt t="339895" x="5384800" y="3746500"/>
          <p14:tracePt t="339911" x="5391150" y="3746500"/>
          <p14:tracePt t="339928" x="5403850" y="3746500"/>
          <p14:tracePt t="339945" x="5410200" y="3746500"/>
          <p14:tracePt t="339961" x="5422900" y="3746500"/>
          <p14:tracePt t="339979" x="5429250" y="3733800"/>
          <p14:tracePt t="339995" x="5435600" y="3721100"/>
          <p14:tracePt t="340011" x="5441950" y="3708400"/>
          <p14:tracePt t="340051" x="5441950" y="3702050"/>
          <p14:tracePt t="340056" x="5441950" y="3695700"/>
          <p14:tracePt t="340061" x="5441950" y="3683000"/>
          <p14:tracePt t="340078" x="5429250" y="3676650"/>
          <p14:tracePt t="340095" x="5422900" y="3663950"/>
          <p14:tracePt t="340112" x="5410200" y="3651250"/>
          <p14:tracePt t="340128" x="5403850" y="3644900"/>
          <p14:tracePt t="340145" x="5391150" y="3632200"/>
          <p14:tracePt t="340161" x="5391150" y="3625850"/>
          <p14:tracePt t="340178" x="5378450" y="3625850"/>
          <p14:tracePt t="340195" x="5353050" y="3625850"/>
          <p14:tracePt t="340211" x="5346700" y="3625850"/>
          <p14:tracePt t="340229" x="5334000" y="3625850"/>
          <p14:tracePt t="340267" x="5327650" y="3625850"/>
          <p14:tracePt t="340275" x="5321300" y="3625850"/>
          <p14:tracePt t="340283" x="5321300" y="3638550"/>
          <p14:tracePt t="340303" x="5314950" y="3644900"/>
          <p14:tracePt t="340311" x="5314950" y="3651250"/>
          <p14:tracePt t="340328" x="5314950" y="3657600"/>
          <p14:tracePt t="340586" x="5308600" y="3663950"/>
          <p14:tracePt t="340595" x="5295900" y="3670300"/>
          <p14:tracePt t="340603" x="5295900" y="3676650"/>
          <p14:tracePt t="340611" x="5289550" y="3683000"/>
          <p14:tracePt t="340619" x="5270500" y="3695700"/>
          <p14:tracePt t="340628" x="5238750" y="3708400"/>
          <p14:tracePt t="340645" x="5200650" y="3721100"/>
          <p14:tracePt t="340661" x="5175250" y="3727450"/>
          <p14:tracePt t="340678" x="5156200" y="3727450"/>
          <p14:tracePt t="340695" x="5143500" y="3727450"/>
          <p14:tracePt t="340731" x="5137150" y="3727450"/>
          <p14:tracePt t="340763" x="5124450" y="3727450"/>
          <p14:tracePt t="340779" x="5111750" y="3721100"/>
          <p14:tracePt t="340786" x="5111750" y="3714750"/>
          <p14:tracePt t="340795" x="5092700" y="3683000"/>
          <p14:tracePt t="340811" x="5073650" y="3644900"/>
          <p14:tracePt t="340828" x="5067300" y="3613150"/>
          <p14:tracePt t="340845" x="5067300" y="3581400"/>
          <p14:tracePt t="340861" x="5086350" y="3562350"/>
          <p14:tracePt t="340878" x="5099050" y="3530600"/>
          <p14:tracePt t="340895" x="5099050" y="3524250"/>
          <p14:tracePt t="340963" x="5092700" y="3536950"/>
          <p14:tracePt t="340971" x="5086350" y="3562350"/>
          <p14:tracePt t="340979" x="5080000" y="3606800"/>
          <p14:tracePt t="340987" x="5073650" y="3619500"/>
          <p14:tracePt t="340995" x="5073650" y="3644900"/>
          <p14:tracePt t="341011" x="5073650" y="3657600"/>
          <p14:tracePt t="341028" x="5073650" y="3663950"/>
          <p14:tracePt t="341091" x="5067300" y="3663950"/>
          <p14:tracePt t="341155" x="5073650" y="3663950"/>
          <p14:tracePt t="341163" x="5092700" y="3663950"/>
          <p14:tracePt t="341179" x="5124450" y="3663950"/>
          <p14:tracePt t="341194" x="5149850" y="3663950"/>
          <p14:tracePt t="341195" x="5194300" y="3663950"/>
          <p14:tracePt t="341211" x="5238750" y="3663950"/>
          <p14:tracePt t="341228" x="5264150" y="3663950"/>
          <p14:tracePt t="341245" x="5283200" y="3663950"/>
          <p14:tracePt t="341323" x="5289550" y="3663950"/>
          <p14:tracePt t="341339" x="5295900" y="3663950"/>
          <p14:tracePt t="341355" x="5302250" y="3663950"/>
          <p14:tracePt t="341363" x="5308600" y="3663950"/>
          <p14:tracePt t="341379" x="5314950" y="3663950"/>
          <p14:tracePt t="341395" x="5327650" y="3663950"/>
          <p14:tracePt t="341396" x="5334000" y="3663950"/>
          <p14:tracePt t="341411" x="5353050" y="3663950"/>
          <p14:tracePt t="341444" x="5372100" y="3663950"/>
          <p14:tracePt t="341445" x="5391150" y="3663950"/>
          <p14:tracePt t="341461" x="5422900" y="3663950"/>
          <p14:tracePt t="341479" x="5448300" y="3663950"/>
          <p14:tracePt t="341495" x="5486400" y="3657600"/>
          <p14:tracePt t="341512" x="5511800" y="3657600"/>
          <p14:tracePt t="341528" x="5543550" y="3638550"/>
          <p14:tracePt t="341545" x="5581650" y="3625850"/>
          <p14:tracePt t="341562" x="5619750" y="3619500"/>
          <p14:tracePt t="341578" x="5651500" y="3619500"/>
          <p14:tracePt t="341596" x="5664200" y="3613150"/>
          <p14:tracePt t="341611" x="5683250" y="3606800"/>
          <p14:tracePt t="341628" x="5689600" y="3606800"/>
          <p14:tracePt t="341645" x="5702300" y="3606800"/>
          <p14:tracePt t="341661" x="5715000" y="3606800"/>
          <p14:tracePt t="341678" x="5721350" y="3606800"/>
          <p14:tracePt t="341694" x="5740400" y="3594100"/>
          <p14:tracePt t="341711" x="5746750" y="3587750"/>
          <p14:tracePt t="341728" x="5759450" y="3568700"/>
          <p14:tracePt t="341744" x="5765800" y="3556000"/>
          <p14:tracePt t="341762" x="5765800" y="3543300"/>
          <p14:tracePt t="341778" x="5765800" y="3524250"/>
          <p14:tracePt t="341795" x="5765800" y="3505200"/>
          <p14:tracePt t="341811" x="5734050" y="3486150"/>
          <p14:tracePt t="341828" x="5715000" y="3473450"/>
          <p14:tracePt t="341845" x="5676900" y="3467100"/>
          <p14:tracePt t="341861" x="5645150" y="3460750"/>
          <p14:tracePt t="341879" x="5600700" y="3460750"/>
          <p14:tracePt t="341895" x="5549900" y="3460750"/>
          <p14:tracePt t="341911" x="5499100" y="3467100"/>
          <p14:tracePt t="341928" x="5467350" y="3492500"/>
          <p14:tracePt t="341945" x="5435600" y="3517900"/>
          <p14:tracePt t="341962" x="5403850" y="3549650"/>
          <p14:tracePt t="341978" x="5378450" y="3587750"/>
          <p14:tracePt t="341978" x="5372100" y="3600450"/>
          <p14:tracePt t="341995" x="5346700" y="3651250"/>
          <p14:tracePt t="342011" x="5327650" y="3683000"/>
          <p14:tracePt t="342028" x="5314950" y="3714750"/>
          <p14:tracePt t="342045" x="5308600" y="3752850"/>
          <p14:tracePt t="342061" x="5302250" y="3778250"/>
          <p14:tracePt t="342078" x="5302250" y="3803650"/>
          <p14:tracePt t="342095" x="5314950" y="3816350"/>
          <p14:tracePt t="342111" x="5340350" y="3835400"/>
          <p14:tracePt t="342128" x="5359400" y="3841750"/>
          <p14:tracePt t="342144" x="5391150" y="3848100"/>
          <p14:tracePt t="342162" x="5435600" y="3854450"/>
          <p14:tracePt t="342178" x="5537200" y="3854450"/>
          <p14:tracePt t="342195" x="5607050" y="3848100"/>
          <p14:tracePt t="342211" x="5676900" y="3841750"/>
          <p14:tracePt t="342228" x="5759450" y="3829050"/>
          <p14:tracePt t="342245" x="5829300" y="3822700"/>
          <p14:tracePt t="342261" x="5880100" y="3816350"/>
          <p14:tracePt t="342278" x="5918200" y="3803650"/>
          <p14:tracePt t="342295" x="5943600" y="3797300"/>
          <p14:tracePt t="342311" x="5949950" y="3790950"/>
          <p14:tracePt t="342459" x="5956300" y="3790950"/>
          <p14:tracePt t="342467" x="5962650" y="3790950"/>
          <p14:tracePt t="342475" x="5962650" y="3797300"/>
          <p14:tracePt t="342478" x="5962650" y="3803650"/>
          <p14:tracePt t="342515" x="5956300" y="3803650"/>
          <p14:tracePt t="342786" x="5962650" y="3803650"/>
          <p14:tracePt t="342795" x="5975350" y="3790950"/>
          <p14:tracePt t="342811" x="5981700" y="3790950"/>
          <p14:tracePt t="342812" x="6000750" y="3771900"/>
          <p14:tracePt t="342828" x="6032500" y="3752850"/>
          <p14:tracePt t="342845" x="6076950" y="3733800"/>
          <p14:tracePt t="342861" x="6127750" y="3714750"/>
          <p14:tracePt t="342878" x="6172200" y="3689350"/>
          <p14:tracePt t="342894" x="6203950" y="3676650"/>
          <p14:tracePt t="342911" x="6229350" y="3663950"/>
          <p14:tracePt t="342929" x="6261100" y="3651250"/>
          <p14:tracePt t="342944" x="6286500" y="3644900"/>
          <p14:tracePt t="342962" x="6324600" y="3644900"/>
          <p14:tracePt t="342978" x="6369050" y="3638550"/>
          <p14:tracePt t="342995" x="6394450" y="3632200"/>
          <p14:tracePt t="343012" x="6426200" y="3632200"/>
          <p14:tracePt t="343028" x="6445250" y="3625850"/>
          <p14:tracePt t="343045" x="6457950" y="3625850"/>
          <p14:tracePt t="343061" x="6477000" y="3625850"/>
          <p14:tracePt t="343078" x="6496050" y="3625850"/>
          <p14:tracePt t="343095" x="6521450" y="3625850"/>
          <p14:tracePt t="343111" x="6540500" y="3625850"/>
          <p14:tracePt t="343129" x="6565900" y="3625850"/>
          <p14:tracePt t="343144" x="6578600" y="3625850"/>
          <p14:tracePt t="343161" x="6591300" y="3625850"/>
          <p14:tracePt t="343178" x="6623050" y="3625850"/>
          <p14:tracePt t="343195" x="6661150" y="3625850"/>
          <p14:tracePt t="343211" x="6686550" y="3625850"/>
          <p14:tracePt t="343228" x="6692900" y="3625850"/>
          <p14:tracePt t="343245" x="6699250" y="3625850"/>
          <p14:tracePt t="343299" x="6705600" y="3625850"/>
          <p14:tracePt t="343307" x="6711950" y="3625850"/>
          <p14:tracePt t="343331" x="6718300" y="3625850"/>
          <p14:tracePt t="343355" x="6724650" y="3625850"/>
          <p14:tracePt t="343426" x="6731000" y="3625850"/>
          <p14:tracePt t="343451" x="6737350" y="3625850"/>
          <p14:tracePt t="343452" x="6750050" y="3625850"/>
          <p14:tracePt t="343461" x="6756400" y="3625850"/>
          <p14:tracePt t="343478" x="6762750" y="3625850"/>
          <p14:tracePt t="343495" x="6769100" y="3625850"/>
          <p14:tracePt t="343511" x="6775450" y="3625850"/>
          <p14:tracePt t="343528" x="6781800" y="3619500"/>
          <p14:tracePt t="343603" x="6788150" y="3613150"/>
          <p14:tracePt t="343611" x="6788150" y="3606800"/>
          <p14:tracePt t="343691" x="6788150" y="3600450"/>
          <p14:tracePt t="343699" x="6788150" y="3594100"/>
          <p14:tracePt t="343707" x="6788150" y="3587750"/>
          <p14:tracePt t="343715" x="6775450" y="3587750"/>
          <p14:tracePt t="343731" x="6762750" y="3568700"/>
          <p14:tracePt t="343745" x="6750050" y="3568700"/>
          <p14:tracePt t="343761" x="6737350" y="3568700"/>
          <p14:tracePt t="343778" x="6718300" y="3568700"/>
          <p14:tracePt t="343794" x="6692900" y="3594100"/>
          <p14:tracePt t="343811" x="6680200" y="3625850"/>
          <p14:tracePt t="343828" x="6680200" y="3644900"/>
          <p14:tracePt t="343844" x="6680200" y="3670300"/>
          <p14:tracePt t="343862" x="6680200" y="3689350"/>
          <p14:tracePt t="343878" x="6699250" y="3702050"/>
          <p14:tracePt t="343895" x="6711950" y="3714750"/>
          <p14:tracePt t="343911" x="6743700" y="3733800"/>
          <p14:tracePt t="343928" x="6775450" y="3746500"/>
          <p14:tracePt t="343945" x="6800850" y="3746500"/>
          <p14:tracePt t="343961" x="6819900" y="3746500"/>
          <p14:tracePt t="343978" x="6845300" y="3740150"/>
          <p14:tracePt t="343995" x="6877050" y="3702050"/>
          <p14:tracePt t="344011" x="6896100" y="3670300"/>
          <p14:tracePt t="344028" x="6915150" y="3638550"/>
          <p14:tracePt t="344044" x="6915150" y="3625850"/>
          <p14:tracePt t="344061" x="6915150" y="3613150"/>
          <p14:tracePt t="344139" x="6921500" y="3613150"/>
          <p14:tracePt t="344171" x="6927850" y="3613150"/>
          <p14:tracePt t="344195" x="6934200" y="3613150"/>
          <p14:tracePt t="344226" x="6940550" y="3613150"/>
          <p14:tracePt t="344235" x="6946900" y="3613150"/>
          <p14:tracePt t="344243" x="6953250" y="3606800"/>
          <p14:tracePt t="344251" x="6965950" y="3587750"/>
          <p14:tracePt t="344261" x="6972300" y="3581400"/>
          <p14:tracePt t="344278" x="6978650" y="3575050"/>
          <p14:tracePt t="344523" x="6965950" y="3581400"/>
          <p14:tracePt t="344531" x="6946900" y="3587750"/>
          <p14:tracePt t="344544" x="6927850" y="3594100"/>
          <p14:tracePt t="344545" x="6870700" y="3619500"/>
          <p14:tracePt t="344561" x="6775450" y="3644900"/>
          <p14:tracePt t="344578" x="6661150" y="3676650"/>
          <p14:tracePt t="344594" x="6464300" y="3752850"/>
          <p14:tracePt t="344611" x="6337300" y="3822700"/>
          <p14:tracePt t="344628" x="6210300" y="3879850"/>
          <p14:tracePt t="344645" x="6096000" y="3930650"/>
          <p14:tracePt t="344661" x="6038850" y="3956050"/>
          <p14:tracePt t="344678" x="6013450" y="3962400"/>
          <p14:tracePt t="344694" x="5956300" y="3975100"/>
          <p14:tracePt t="344731" x="5943600" y="3975100"/>
          <p14:tracePt t="344736" x="5930900" y="3981450"/>
          <p14:tracePt t="344744" x="5905500" y="3981450"/>
          <p14:tracePt t="344759" x="5854700" y="3981450"/>
          <p14:tracePt t="344775" x="5810250" y="3981450"/>
          <p14:tracePt t="344793" x="5753100" y="3981450"/>
          <p14:tracePt t="344808" x="5695950" y="3981450"/>
          <p14:tracePt t="344826" x="5594350" y="3987800"/>
          <p14:tracePt t="344843" x="5524500" y="3994150"/>
          <p14:tracePt t="344859" x="5422900" y="3994150"/>
          <p14:tracePt t="344876" x="5314950" y="4000500"/>
          <p14:tracePt t="344893" x="5200650" y="4019550"/>
          <p14:tracePt t="344909" x="5124450" y="4025900"/>
          <p14:tracePt t="344926" x="5067300" y="4032250"/>
          <p14:tracePt t="344944" x="5022850" y="4032250"/>
          <p14:tracePt t="344959" x="4991100" y="4032250"/>
          <p14:tracePt t="344975" x="4953000" y="4032250"/>
          <p14:tracePt t="344993" x="4921250" y="4032250"/>
          <p14:tracePt t="345008" x="4883150" y="4032250"/>
          <p14:tracePt t="345026" x="4857750" y="4032250"/>
          <p14:tracePt t="345043" x="4851400" y="4032250"/>
          <p14:tracePt t="345059" x="4845050" y="4032250"/>
          <p14:tracePt t="345075" x="4838700" y="4032250"/>
          <p14:tracePt t="345091" x="4838700" y="4025900"/>
          <p14:tracePt t="345108" x="4838700" y="4019550"/>
          <p14:tracePt t="345363" x="4838700" y="4013200"/>
          <p14:tracePt t="348116" x="4832350" y="4006850"/>
          <p14:tracePt t="348124" x="4819650" y="4006850"/>
          <p14:tracePt t="348131" x="4800600" y="4000500"/>
          <p14:tracePt t="348139" x="4781550" y="3987800"/>
          <p14:tracePt t="348148" x="4730750" y="3968750"/>
          <p14:tracePt t="348162" x="4686300" y="3949700"/>
          <p14:tracePt t="348178" x="4660900" y="3930650"/>
          <p14:tracePt t="348195" x="4635500" y="3917950"/>
          <p14:tracePt t="348212" x="4616450" y="3911600"/>
          <p14:tracePt t="348228" x="4610100" y="3898900"/>
          <p14:tracePt t="348246" x="4610100" y="3892550"/>
          <p14:tracePt t="348307" x="4610100" y="3886200"/>
          <p14:tracePt t="348691" x="4610100" y="3879850"/>
          <p14:tracePt t="348707" x="4610100" y="3873500"/>
          <p14:tracePt t="348787" x="4610100" y="3867150"/>
          <p14:tracePt t="348803" x="4610100" y="3860800"/>
          <p14:tracePt t="348812" x="4603750" y="3854450"/>
          <p14:tracePt t="348812" x="4540250" y="3835400"/>
          <p14:tracePt t="348828" x="4445000" y="3803650"/>
          <p14:tracePt t="348845" x="4324350" y="3765550"/>
          <p14:tracePt t="348862" x="4191000" y="3746500"/>
          <p14:tracePt t="348879" x="4064000" y="3721100"/>
          <p14:tracePt t="348896" x="3956050" y="3714750"/>
          <p14:tracePt t="348912" x="3867150" y="3702050"/>
          <p14:tracePt t="348928" x="3784600" y="3702050"/>
          <p14:tracePt t="348946" x="3689350" y="3702050"/>
          <p14:tracePt t="348962" x="3486150" y="3702050"/>
          <p14:tracePt t="348979" x="3270250" y="3702050"/>
          <p14:tracePt t="348995" x="3060700" y="3676650"/>
          <p14:tracePt t="349013" x="2978150" y="3657600"/>
          <p14:tracePt t="349028" x="2952750" y="3651250"/>
          <p14:tracePt t="349123" x="2946400" y="3651250"/>
          <p14:tracePt t="349140" x="2940050" y="3651250"/>
          <p14:tracePt t="349147" x="2933700" y="3651250"/>
          <p14:tracePt t="349162" x="2927350" y="3651250"/>
          <p14:tracePt t="349163" x="2908300" y="3651250"/>
          <p14:tracePt t="349179" x="2870200" y="3651250"/>
          <p14:tracePt t="349195" x="2800350" y="3651250"/>
          <p14:tracePt t="349212" x="2743200" y="3651250"/>
          <p14:tracePt t="349228" x="2692400" y="3651250"/>
          <p14:tracePt t="349245" x="2660650" y="3651250"/>
          <p14:tracePt t="349262" x="2616200" y="3651250"/>
          <p14:tracePt t="349278" x="2571750" y="3651250"/>
          <p14:tracePt t="349296" x="2527300" y="3651250"/>
          <p14:tracePt t="349312" x="2489200" y="3651250"/>
          <p14:tracePt t="349328" x="2451100" y="3651250"/>
          <p14:tracePt t="349345" x="2400300" y="3651250"/>
          <p14:tracePt t="349361" x="2374900" y="3651250"/>
          <p14:tracePt t="349379" x="2362200" y="3651250"/>
          <p14:tracePt t="349523" x="2355850" y="3651250"/>
          <p14:tracePt t="349539" x="2349500" y="3651250"/>
          <p14:tracePt t="349548" x="2343150" y="3651250"/>
          <p14:tracePt t="349555" x="2330450" y="3651250"/>
          <p14:tracePt t="349563" x="2311400" y="3651250"/>
          <p14:tracePt t="349563" x="2298700" y="3651250"/>
          <p14:tracePt t="349579" x="2286000" y="3651250"/>
          <p14:tracePt t="349595" x="2260600" y="3651250"/>
          <p14:tracePt t="349612" x="2254250" y="3651250"/>
          <p14:tracePt t="349660" x="2247900" y="3651250"/>
          <p14:tracePt t="349843" x="2254250" y="3644900"/>
          <p14:tracePt t="349851" x="2254250" y="3638550"/>
          <p14:tracePt t="349862" x="2260600" y="3638550"/>
          <p14:tracePt t="349862" x="2273300" y="3625850"/>
          <p14:tracePt t="349878" x="2292350" y="3613150"/>
          <p14:tracePt t="349895" x="2311400" y="3600450"/>
          <p14:tracePt t="349912" x="2362200" y="3581400"/>
          <p14:tracePt t="349928" x="2425700" y="3568700"/>
          <p14:tracePt t="349946" x="2489200" y="3543300"/>
          <p14:tracePt t="349962" x="2559050" y="3524250"/>
          <p14:tracePt t="349978" x="2628900" y="3498850"/>
          <p14:tracePt t="349978" x="2654300" y="3492500"/>
          <p14:tracePt t="349995" x="2717800" y="3473450"/>
          <p14:tracePt t="350012" x="2749550" y="3460750"/>
          <p14:tracePt t="350029" x="2774950" y="3454400"/>
          <p14:tracePt t="350045" x="2806700" y="3448050"/>
          <p14:tracePt t="350062" x="2825750" y="3441700"/>
          <p14:tracePt t="350079" x="2863850" y="3429000"/>
          <p14:tracePt t="350095" x="2901950" y="3422650"/>
          <p14:tracePt t="350112" x="2952750" y="3422650"/>
          <p14:tracePt t="350128" x="3009900" y="3416300"/>
          <p14:tracePt t="350146" x="3086100" y="3416300"/>
          <p14:tracePt t="350162" x="3155950" y="3416300"/>
          <p14:tracePt t="350178" x="3257550" y="3416300"/>
          <p14:tracePt t="350195" x="3333750" y="3416300"/>
          <p14:tracePt t="350211" x="3409950" y="3416300"/>
          <p14:tracePt t="350229" x="3517900" y="3416300"/>
          <p14:tracePt t="350245" x="3651250" y="3422650"/>
          <p14:tracePt t="350262" x="3771900" y="3422650"/>
          <p14:tracePt t="350278" x="3879850" y="3435350"/>
          <p14:tracePt t="350295" x="4006850" y="3441700"/>
          <p14:tracePt t="350312" x="4121150" y="3441700"/>
          <p14:tracePt t="350328" x="4254500" y="3441700"/>
          <p14:tracePt t="350346" x="4387850" y="3448050"/>
          <p14:tracePt t="350362" x="4514850" y="3448050"/>
          <p14:tracePt t="350378" x="4679950" y="3448050"/>
          <p14:tracePt t="350395" x="4756150" y="3448050"/>
          <p14:tracePt t="350412" x="4826000" y="3448050"/>
          <p14:tracePt t="350428" x="4902200" y="3448050"/>
          <p14:tracePt t="350445" x="4991100" y="3448050"/>
          <p14:tracePt t="350462" x="5067300" y="3448050"/>
          <p14:tracePt t="350479" x="5137150" y="3448050"/>
          <p14:tracePt t="350495" x="5213350" y="3448050"/>
          <p14:tracePt t="350512" x="5270500" y="3448050"/>
          <p14:tracePt t="350528" x="5321300" y="3448050"/>
          <p14:tracePt t="350545" x="5359400" y="3448050"/>
          <p14:tracePt t="350561" x="5378450" y="3448050"/>
          <p14:tracePt t="350578" x="5403850" y="3448050"/>
          <p14:tracePt t="350578" x="5422900" y="3448050"/>
          <p14:tracePt t="350595" x="5461000" y="3441700"/>
          <p14:tracePt t="350612" x="5505450" y="3441700"/>
          <p14:tracePt t="350629" x="5549900" y="3441700"/>
          <p14:tracePt t="350645" x="5613400" y="3441700"/>
          <p14:tracePt t="350661" x="5664200" y="3441700"/>
          <p14:tracePt t="350679" x="5702300" y="3441700"/>
          <p14:tracePt t="350695" x="5727700" y="3441700"/>
          <p14:tracePt t="350712" x="5753100" y="3441700"/>
          <p14:tracePt t="350728" x="5784850" y="3441700"/>
          <p14:tracePt t="350745" x="5816600" y="3441700"/>
          <p14:tracePt t="350761" x="5848350" y="3441700"/>
          <p14:tracePt t="350778" x="5899150" y="3441700"/>
          <p14:tracePt t="350796" x="5930900" y="3441700"/>
          <p14:tracePt t="350811" x="5962650" y="3441700"/>
          <p14:tracePt t="350829" x="5994400" y="3441700"/>
          <p14:tracePt t="350845" x="6026150" y="3441700"/>
          <p14:tracePt t="350862" x="6051550" y="3448050"/>
          <p14:tracePt t="350879" x="6089650" y="3454400"/>
          <p14:tracePt t="350895" x="6115050" y="3460750"/>
          <p14:tracePt t="350912" x="6127750" y="3460750"/>
          <p14:tracePt t="350928" x="6146800" y="3460750"/>
          <p14:tracePt t="350946" x="6159500" y="3467100"/>
          <p14:tracePt t="350961" x="6178550" y="3479800"/>
          <p14:tracePt t="350978" x="6203950" y="3486150"/>
          <p14:tracePt t="350978" x="6210300" y="3492500"/>
          <p14:tracePt t="350995" x="6229350" y="3505200"/>
          <p14:tracePt t="351012" x="6242050" y="3511550"/>
          <p14:tracePt t="351029" x="6254750" y="3530600"/>
          <p14:tracePt t="351045" x="6261100" y="3536950"/>
          <p14:tracePt t="351061" x="6267450" y="3556000"/>
          <p14:tracePt t="351079" x="6267450" y="3575050"/>
          <p14:tracePt t="351095" x="6267450" y="3587750"/>
          <p14:tracePt t="351112" x="6267450" y="3606800"/>
          <p14:tracePt t="351128" x="6267450" y="3619500"/>
          <p14:tracePt t="351146" x="6254750" y="3632200"/>
          <p14:tracePt t="351162" x="6254750" y="3638550"/>
          <p14:tracePt t="351178" x="6248400" y="3651250"/>
          <p14:tracePt t="351178" x="6242050" y="3651250"/>
          <p14:tracePt t="351195" x="6235700" y="3670300"/>
          <p14:tracePt t="351212" x="6210300" y="3683000"/>
          <p14:tracePt t="351229" x="6197600" y="3702050"/>
          <p14:tracePt t="351245" x="6165850" y="3708400"/>
          <p14:tracePt t="351262" x="6153150" y="3714750"/>
          <p14:tracePt t="351279" x="6146800" y="3721100"/>
          <p14:tracePt t="351295" x="6127750" y="3727450"/>
          <p14:tracePt t="351312" x="6108700" y="3740150"/>
          <p14:tracePt t="351329" x="6083300" y="3759200"/>
          <p14:tracePt t="351345" x="6057900" y="3778250"/>
          <p14:tracePt t="351362" x="6026150" y="3790950"/>
          <p14:tracePt t="351378" x="5981700" y="3816350"/>
          <p14:tracePt t="351395" x="5956300" y="3835400"/>
          <p14:tracePt t="351412" x="5930900" y="3848100"/>
          <p14:tracePt t="351428" x="5905500" y="3848100"/>
          <p14:tracePt t="351445" x="5880100" y="3854450"/>
          <p14:tracePt t="351461" x="5842000" y="3860800"/>
          <p14:tracePt t="351478" x="5797550" y="3860800"/>
          <p14:tracePt t="351495" x="5740400" y="3860800"/>
          <p14:tracePt t="351512" x="5683250" y="3860800"/>
          <p14:tracePt t="351529" x="5632450" y="3860800"/>
          <p14:tracePt t="351545" x="5600700" y="3860800"/>
          <p14:tracePt t="351562" x="5543550" y="3860800"/>
          <p14:tracePt t="351578" x="5473700" y="3860800"/>
          <p14:tracePt t="351595" x="5321300" y="3860800"/>
          <p14:tracePt t="351612" x="5207000" y="3860800"/>
          <p14:tracePt t="351628" x="5130800" y="3854450"/>
          <p14:tracePt t="351645" x="5054600" y="3854450"/>
          <p14:tracePt t="351662" x="4984750" y="3848100"/>
          <p14:tracePt t="351678" x="4895850" y="3848100"/>
          <p14:tracePt t="351695" x="4775200" y="3848100"/>
          <p14:tracePt t="351712" x="4641850" y="3848100"/>
          <p14:tracePt t="351728" x="4502150" y="3841750"/>
          <p14:tracePt t="351745" x="4375150" y="3841750"/>
          <p14:tracePt t="351762" x="4260850" y="3841750"/>
          <p14:tracePt t="351778" x="4165600" y="3841750"/>
          <p14:tracePt t="351795" x="4076700" y="3841750"/>
          <p14:tracePt t="351812" x="4025900" y="3835400"/>
          <p14:tracePt t="351828" x="3949700" y="3835400"/>
          <p14:tracePt t="351845" x="3879850" y="3835400"/>
          <p14:tracePt t="351861" x="3803650" y="3829050"/>
          <p14:tracePt t="351878" x="3727450" y="3829050"/>
          <p14:tracePt t="351895" x="3676650" y="3829050"/>
          <p14:tracePt t="351912" x="3632200" y="3829050"/>
          <p14:tracePt t="351929" x="3594100" y="3829050"/>
          <p14:tracePt t="351945" x="3549650" y="3829050"/>
          <p14:tracePt t="351962" x="3517900" y="3829050"/>
          <p14:tracePt t="351978" x="3467100" y="3829050"/>
          <p14:tracePt t="351995" x="3403600" y="3822700"/>
          <p14:tracePt t="352012" x="3359150" y="3822700"/>
          <p14:tracePt t="352028" x="3308350" y="3822700"/>
          <p14:tracePt t="352045" x="3263900" y="3822700"/>
          <p14:tracePt t="352061" x="3187700" y="3816350"/>
          <p14:tracePt t="352078" x="3124200" y="3816350"/>
          <p14:tracePt t="352095" x="3067050" y="3816350"/>
          <p14:tracePt t="352112" x="2984500" y="3816350"/>
          <p14:tracePt t="352129" x="2921000" y="3810000"/>
          <p14:tracePt t="352145" x="2838450" y="3810000"/>
          <p14:tracePt t="352162" x="2768600" y="3797300"/>
          <p14:tracePt t="352178" x="2724150" y="3790950"/>
          <p14:tracePt t="352195" x="2673350" y="3790950"/>
          <p14:tracePt t="352212" x="2660650" y="3790950"/>
          <p14:tracePt t="352228" x="2654300" y="3790950"/>
          <p14:tracePt t="361139" x="2641600" y="3790950"/>
          <p14:tracePt t="361147" x="2641600" y="3784600"/>
          <p14:tracePt t="361155" x="2635250" y="3778250"/>
          <p14:tracePt t="361155" x="2635250" y="3771900"/>
          <p14:tracePt t="361177" x="2628900" y="3771900"/>
          <p14:tracePt t="361178" x="2622550" y="3752850"/>
          <p14:tracePt t="361194" x="2609850" y="3727450"/>
          <p14:tracePt t="361211" x="2603500" y="3714750"/>
          <p14:tracePt t="361227" x="2590800" y="3702050"/>
          <p14:tracePt t="361245" x="2590800" y="3689350"/>
          <p14:tracePt t="361261" x="2590800" y="3683000"/>
          <p14:tracePt t="361278" x="2590800" y="3663950"/>
          <p14:tracePt t="361295" x="2590800" y="3651250"/>
          <p14:tracePt t="361311" x="2590800" y="3644900"/>
          <p14:tracePt t="361327" x="2597150" y="3644900"/>
          <p14:tracePt t="361344" x="2603500" y="3632200"/>
          <p14:tracePt t="361361" x="2635250" y="3625850"/>
          <p14:tracePt t="361361" x="2641600" y="3619500"/>
          <p14:tracePt t="361379" x="2654300" y="3619500"/>
          <p14:tracePt t="361394" x="2705100" y="3619500"/>
          <p14:tracePt t="361411" x="2749550" y="3619500"/>
          <p14:tracePt t="361427" x="2762250" y="3619500"/>
          <p14:tracePt t="361444" x="2781300" y="3619500"/>
          <p14:tracePt t="361461" x="2800350" y="3619500"/>
          <p14:tracePt t="361478" x="2806700" y="3619500"/>
          <p14:tracePt t="361555" x="2806700" y="3613150"/>
          <p14:tracePt t="361586" x="2806700" y="3606800"/>
          <p14:tracePt t="361611" x="2806700" y="3600450"/>
          <p14:tracePt t="361627" x="2806700" y="3594100"/>
          <p14:tracePt t="361634" x="2800350" y="3581400"/>
          <p14:tracePt t="361644" x="2794000" y="3575050"/>
          <p14:tracePt t="361661" x="2755900" y="3556000"/>
          <p14:tracePt t="361662" x="2692400" y="3517900"/>
          <p14:tracePt t="361677" x="2597150" y="3486150"/>
          <p14:tracePt t="361695" x="2432050" y="3473450"/>
          <p14:tracePt t="361727" x="2381250" y="3473450"/>
          <p14:tracePt t="361745" x="2349500" y="3473450"/>
          <p14:tracePt t="361761" x="2324100" y="3473450"/>
          <p14:tracePt t="361778" x="2305050" y="3473450"/>
          <p14:tracePt t="361794" x="2266950" y="3473450"/>
          <p14:tracePt t="361811" x="2228850" y="3473450"/>
          <p14:tracePt t="361828" x="2203450" y="3473450"/>
          <p14:tracePt t="361844" x="2178050" y="3473450"/>
          <p14:tracePt t="361861" x="2152650" y="3473450"/>
          <p14:tracePt t="361878" x="2127250" y="3473450"/>
          <p14:tracePt t="361894" x="2114550" y="3473450"/>
          <p14:tracePt t="361911" x="2095500" y="3473450"/>
          <p14:tracePt t="361927" x="2082800" y="3473450"/>
          <p14:tracePt t="361945" x="2076450" y="3473450"/>
          <p14:tracePt t="361961" x="2044700" y="3473450"/>
          <p14:tracePt t="361978" x="2006600" y="3473450"/>
          <p14:tracePt t="361994" x="1936750" y="3486150"/>
          <p14:tracePt t="362011" x="1898650" y="3505200"/>
          <p14:tracePt t="362028" x="1873250" y="3511550"/>
          <p14:tracePt t="362044" x="1854200" y="3517900"/>
          <p14:tracePt t="362061" x="1841500" y="3530600"/>
          <p14:tracePt t="362077" x="1835150" y="3536950"/>
          <p14:tracePt t="362094" x="1828800" y="3549650"/>
          <p14:tracePt t="362111" x="1822450" y="3562350"/>
          <p14:tracePt t="362127" x="1822450" y="3581400"/>
          <p14:tracePt t="362145" x="1822450" y="3600450"/>
          <p14:tracePt t="362161" x="1828800" y="3613150"/>
          <p14:tracePt t="362178" x="1841500" y="3619500"/>
          <p14:tracePt t="362194" x="1873250" y="3632200"/>
          <p14:tracePt t="362211" x="1917700" y="3644900"/>
          <p14:tracePt t="362228" x="1974850" y="3657600"/>
          <p14:tracePt t="362244" x="2032000" y="3670300"/>
          <p14:tracePt t="362261" x="2076450" y="3676650"/>
          <p14:tracePt t="362277" x="2127250" y="3676650"/>
          <p14:tracePt t="362295" x="2184400" y="3683000"/>
          <p14:tracePt t="362311" x="2241550" y="3683000"/>
          <p14:tracePt t="362327" x="2311400" y="3689350"/>
          <p14:tracePt t="362345" x="2387600" y="3695700"/>
          <p14:tracePt t="362361" x="2444750" y="3695700"/>
          <p14:tracePt t="362378" x="2514600" y="3695700"/>
          <p14:tracePt t="362394" x="2590800" y="3695700"/>
          <p14:tracePt t="362411" x="2622550" y="3695700"/>
          <p14:tracePt t="362428" x="2635250" y="3695700"/>
          <p14:tracePt t="362444" x="2641600" y="3695700"/>
          <p14:tracePt t="362461" x="2647950" y="3695700"/>
          <p14:tracePt t="362611" x="2654300" y="3695700"/>
          <p14:tracePt t="362616" x="2660650" y="3695700"/>
          <p14:tracePt t="362627" x="2679700" y="3695700"/>
          <p14:tracePt t="362628" x="2717800" y="3695700"/>
          <p14:tracePt t="362644" x="2813050" y="3695700"/>
          <p14:tracePt t="362661" x="2946400" y="3689350"/>
          <p14:tracePt t="362678" x="3130550" y="3683000"/>
          <p14:tracePt t="362694" x="3295650" y="3676650"/>
          <p14:tracePt t="362711" x="3429000" y="3651250"/>
          <p14:tracePt t="362727" x="3543300" y="3613150"/>
          <p14:tracePt t="362745" x="3619500" y="3581400"/>
          <p14:tracePt t="362761" x="3689350" y="3556000"/>
          <p14:tracePt t="362778" x="3759200" y="3549650"/>
          <p14:tracePt t="362794" x="3816350" y="3543300"/>
          <p14:tracePt t="362811" x="3841750" y="3536950"/>
          <p14:tracePt t="362827" x="3860800" y="3536950"/>
          <p14:tracePt t="362844" x="3886200" y="3536950"/>
          <p14:tracePt t="362861" x="3924300" y="3536950"/>
          <p14:tracePt t="362877" x="3956050" y="3536950"/>
          <p14:tracePt t="362894" x="3975100" y="3536950"/>
          <p14:tracePt t="362912" x="3987800" y="3536950"/>
          <p14:tracePt t="362927" x="3994150" y="3536950"/>
          <p14:tracePt t="362963" x="3994150" y="3530600"/>
          <p14:tracePt t="362963" x="4000500" y="3530600"/>
          <p14:tracePt t="362995" x="4006850" y="3530600"/>
          <p14:tracePt t="362995" x="4013200" y="3530600"/>
          <p14:tracePt t="363010" x="4013200" y="3524250"/>
          <p14:tracePt t="363106" x="4000500" y="3517900"/>
          <p14:tracePt t="363120" x="3975100" y="3511550"/>
          <p14:tracePt t="363122" x="3943350" y="3505200"/>
          <p14:tracePt t="363130" x="3860800" y="3479800"/>
          <p14:tracePt t="363144" x="3765550" y="3460750"/>
          <p14:tracePt t="363160" x="3670300" y="3435350"/>
          <p14:tracePt t="363177" x="3594100" y="3429000"/>
          <p14:tracePt t="363194" x="3505200" y="3429000"/>
          <p14:tracePt t="363211" x="3460750" y="3429000"/>
          <p14:tracePt t="363227" x="3422650" y="3429000"/>
          <p14:tracePt t="363244" x="3384550" y="3429000"/>
          <p14:tracePt t="363261" x="3340100" y="3435350"/>
          <p14:tracePt t="363277" x="3308350" y="3460750"/>
          <p14:tracePt t="363294" x="3276600" y="3473450"/>
          <p14:tracePt t="363311" x="3251200" y="3498850"/>
          <p14:tracePt t="363327" x="3232150" y="3530600"/>
          <p14:tracePt t="363344" x="3213100" y="3556000"/>
          <p14:tracePt t="363360" x="3194050" y="3575050"/>
          <p14:tracePt t="363377" x="3181350" y="3600450"/>
          <p14:tracePt t="363377" x="3181350" y="3606800"/>
          <p14:tracePt t="363395" x="3181350" y="3632200"/>
          <p14:tracePt t="363411" x="3175000" y="3657600"/>
          <p14:tracePt t="363428" x="3168650" y="3676650"/>
          <p14:tracePt t="363444" x="3168650" y="3695700"/>
          <p14:tracePt t="363482" x="3168650" y="3702050"/>
          <p14:tracePt t="363498" x="3168650" y="3708400"/>
          <p14:tracePt t="363514" x="3181350" y="3721100"/>
          <p14:tracePt t="363527" x="3194050" y="3721100"/>
          <p14:tracePt t="363530" x="3251200" y="3727450"/>
          <p14:tracePt t="363544" x="3321050" y="3740150"/>
          <p14:tracePt t="363561" x="3460750" y="3746500"/>
          <p14:tracePt t="363577" x="3651250" y="3746500"/>
          <p14:tracePt t="363594" x="3879850" y="3740150"/>
          <p14:tracePt t="363610" x="4184650" y="3727450"/>
          <p14:tracePt t="363627" x="4368800" y="3714750"/>
          <p14:tracePt t="363644" x="4502150" y="3708400"/>
          <p14:tracePt t="363660" x="4559300" y="3708400"/>
          <p14:tracePt t="363677" x="4584700" y="3708400"/>
          <p14:tracePt t="364002" x="4597400" y="3708400"/>
          <p14:tracePt t="364010" x="4622800" y="3708400"/>
          <p14:tracePt t="364018" x="4724400" y="3708400"/>
          <p14:tracePt t="364028" x="4845050" y="3708400"/>
          <p14:tracePt t="364044" x="4978400" y="3708400"/>
          <p14:tracePt t="364060" x="5105400" y="3708400"/>
          <p14:tracePt t="364077" x="5270500" y="3708400"/>
          <p14:tracePt t="364094" x="5435600" y="3708400"/>
          <p14:tracePt t="364111" x="5562600" y="3708400"/>
          <p14:tracePt t="364127" x="5651500" y="3708400"/>
          <p14:tracePt t="364145" x="5708650" y="3708400"/>
          <p14:tracePt t="364161" x="5740400" y="3702050"/>
          <p14:tracePt t="364178" x="5753100" y="3695700"/>
          <p14:tracePt t="364195" x="5765800" y="3689350"/>
          <p14:tracePt t="364212" x="5778500" y="3689350"/>
          <p14:tracePt t="364251" x="5784850" y="3689350"/>
          <p14:tracePt t="364269" x="5784850" y="3683000"/>
          <p14:tracePt t="364291" x="5791200" y="3683000"/>
          <p14:tracePt t="364299" x="5791200" y="3676650"/>
          <p14:tracePt t="364307" x="5797550" y="3676650"/>
          <p14:tracePt t="364315" x="5797550" y="3670300"/>
          <p14:tracePt t="364328" x="5810250" y="3663950"/>
          <p14:tracePt t="364345" x="5816600" y="3657600"/>
          <p14:tracePt t="364362" x="5829300" y="3651250"/>
          <p14:tracePt t="364378" x="5848350" y="3638550"/>
          <p14:tracePt t="364395" x="5886450" y="3625850"/>
          <p14:tracePt t="364412" x="5899150" y="3619500"/>
          <p14:tracePt t="364428" x="5918200" y="3619500"/>
          <p14:tracePt t="364445" x="5943600" y="3619500"/>
          <p14:tracePt t="364461" x="5981700" y="3619500"/>
          <p14:tracePt t="364479" x="6032500" y="3619500"/>
          <p14:tracePt t="364495" x="6076950" y="3619500"/>
          <p14:tracePt t="364512" x="6127750" y="3619500"/>
          <p14:tracePt t="364529" x="6172200" y="3619500"/>
          <p14:tracePt t="364545" x="6191250" y="3619500"/>
          <p14:tracePt t="364562" x="6197600" y="3619500"/>
          <p14:tracePt t="364611" x="6197600" y="3613150"/>
          <p14:tracePt t="364635" x="6197600" y="3606800"/>
          <p14:tracePt t="364660" x="6197600" y="3600450"/>
          <p14:tracePt t="364667" x="6197600" y="3594100"/>
          <p14:tracePt t="364678" x="6191250" y="3594100"/>
          <p14:tracePt t="364679" x="6184900" y="3581400"/>
          <p14:tracePt t="364695" x="6165850" y="3575050"/>
          <p14:tracePt t="364712" x="6153150" y="3562350"/>
          <p14:tracePt t="364728" x="6115050" y="3543300"/>
          <p14:tracePt t="364745" x="6064250" y="3524250"/>
          <p14:tracePt t="364762" x="6013450" y="3511550"/>
          <p14:tracePt t="364778" x="5962650" y="3498850"/>
          <p14:tracePt t="364795" x="5899150" y="3486150"/>
          <p14:tracePt t="364812" x="5848350" y="3479800"/>
          <p14:tracePt t="364828" x="5797550" y="3473450"/>
          <p14:tracePt t="364845" x="5753100" y="3467100"/>
          <p14:tracePt t="364861" x="5702300" y="3467100"/>
          <p14:tracePt t="364878" x="5651500" y="3467100"/>
          <p14:tracePt t="364895" x="5607050" y="3467100"/>
          <p14:tracePt t="364913" x="5562600" y="3467100"/>
          <p14:tracePt t="364929" x="5530850" y="3467100"/>
          <p14:tracePt t="364945" x="5499100" y="3467100"/>
          <p14:tracePt t="364962" x="5473700" y="3467100"/>
          <p14:tracePt t="364978" x="5435600" y="3467100"/>
          <p14:tracePt t="364995" x="5384800" y="3473450"/>
          <p14:tracePt t="365012" x="5359400" y="3473450"/>
          <p14:tracePt t="365028" x="5321300" y="3479800"/>
          <p14:tracePt t="365045" x="5276850" y="3486150"/>
          <p14:tracePt t="365062" x="5232400" y="3498850"/>
          <p14:tracePt t="365078" x="5175250" y="3517900"/>
          <p14:tracePt t="365095" x="5118100" y="3536950"/>
          <p14:tracePt t="365111" x="5073650" y="3543300"/>
          <p14:tracePt t="365128" x="5029200" y="3549650"/>
          <p14:tracePt t="365145" x="5003800" y="3562350"/>
          <p14:tracePt t="365162" x="4984750" y="3575050"/>
          <p14:tracePt t="365178" x="4972050" y="3575050"/>
          <p14:tracePt t="365195" x="4959350" y="3594100"/>
          <p14:tracePt t="365235" x="4953000" y="3600450"/>
          <p14:tracePt t="365245" x="4953000" y="3606800"/>
          <p14:tracePt t="365245" x="4946650" y="3619500"/>
          <p14:tracePt t="365261" x="4946650" y="3632200"/>
          <p14:tracePt t="365278" x="4946650" y="3638550"/>
          <p14:tracePt t="365295" x="4940300" y="3644900"/>
          <p14:tracePt t="365311" x="4940300" y="3651250"/>
          <p14:tracePt t="365328" x="4940300" y="3663950"/>
          <p14:tracePt t="365364" x="4940300" y="3670300"/>
          <p14:tracePt t="365364" x="4940300" y="3676650"/>
          <p14:tracePt t="365378" x="4940300" y="3683000"/>
          <p14:tracePt t="365395" x="4940300" y="3689350"/>
          <p14:tracePt t="365412" x="4940300" y="3695700"/>
          <p14:tracePt t="365429" x="4946650" y="3702050"/>
          <p14:tracePt t="365445" x="4953000" y="3708400"/>
          <p14:tracePt t="365461" x="4965700" y="3708400"/>
          <p14:tracePt t="365478" x="4972050" y="3714750"/>
          <p14:tracePt t="365495" x="5003800" y="3721100"/>
          <p14:tracePt t="365511" x="5054600" y="3733800"/>
          <p14:tracePt t="365529" x="5168900" y="3759200"/>
          <p14:tracePt t="365545" x="5295900" y="3759200"/>
          <p14:tracePt t="365561" x="5429250" y="3778250"/>
          <p14:tracePt t="365578" x="5562600" y="3778250"/>
          <p14:tracePt t="365595" x="5746750" y="3778250"/>
          <p14:tracePt t="365612" x="5842000" y="3778250"/>
          <p14:tracePt t="365628" x="5930900" y="3778250"/>
          <p14:tracePt t="365645" x="5981700" y="3778250"/>
          <p14:tracePt t="365661" x="6026150" y="3778250"/>
          <p14:tracePt t="365678" x="6045200" y="3778250"/>
          <p14:tracePt t="365695" x="6064250" y="3778250"/>
          <p14:tracePt t="365712" x="6083300" y="3778250"/>
          <p14:tracePt t="365747" x="6089650" y="3778250"/>
          <p14:tracePt t="365748" x="6096000" y="3771900"/>
          <p14:tracePt t="365779" x="6102350" y="3771900"/>
          <p14:tracePt t="365803" x="6108700" y="3765550"/>
          <p14:tracePt t="365819" x="6115050" y="3759200"/>
          <p14:tracePt t="365843" x="6121400" y="3752850"/>
          <p14:tracePt t="365859" x="6127750" y="3752850"/>
          <p14:tracePt t="365867" x="6140450" y="3746500"/>
          <p14:tracePt t="365878" x="6140450" y="3740150"/>
          <p14:tracePt t="365882" x="6140450" y="3733800"/>
          <p14:tracePt t="365895" x="6146800" y="3733800"/>
          <p14:tracePt t="365913" x="6146800" y="3727450"/>
          <p14:tracePt t="365928" x="6153150" y="3727450"/>
          <p14:tracePt t="365945" x="6153150" y="3721100"/>
          <p14:tracePt t="365979" x="6153150" y="3714750"/>
          <p14:tracePt t="365996" x="6153150" y="3708400"/>
          <p14:tracePt t="365996" x="6146800" y="3695700"/>
          <p14:tracePt t="366012" x="6140450" y="3683000"/>
          <p14:tracePt t="366028" x="6115050" y="3670300"/>
          <p14:tracePt t="366045" x="6089650" y="3651250"/>
          <p14:tracePt t="366061" x="6051550" y="3625850"/>
          <p14:tracePt t="366078" x="5994400" y="3600450"/>
          <p14:tracePt t="366095" x="5911850" y="3568700"/>
          <p14:tracePt t="366111" x="5842000" y="3536950"/>
          <p14:tracePt t="366128" x="5746750" y="3517900"/>
          <p14:tracePt t="366145" x="5664200" y="3492500"/>
          <p14:tracePt t="366161" x="5607050" y="3486150"/>
          <p14:tracePt t="366178" x="5530850" y="3486150"/>
          <p14:tracePt t="366195" x="5410200" y="3486150"/>
          <p14:tracePt t="366212" x="5314950" y="3498850"/>
          <p14:tracePt t="366228" x="5175250" y="3505200"/>
          <p14:tracePt t="366245" x="5041900" y="3530600"/>
          <p14:tracePt t="366261" x="4908550" y="3536950"/>
          <p14:tracePt t="366278" x="4787900" y="3562350"/>
          <p14:tracePt t="366295" x="4711700" y="3581400"/>
          <p14:tracePt t="366311" x="4679950" y="3594100"/>
          <p14:tracePt t="366328" x="4660900" y="3613150"/>
          <p14:tracePt t="366345" x="4660900" y="3619500"/>
          <p14:tracePt t="366361" x="4660900" y="3632200"/>
          <p14:tracePt t="366378" x="4660900" y="3638550"/>
          <p14:tracePt t="366395" x="4660900" y="3651250"/>
          <p14:tracePt t="366412" x="4660900" y="3657600"/>
          <p14:tracePt t="366451" x="4667250" y="3663950"/>
          <p14:tracePt t="366467" x="4673600" y="3670300"/>
          <p14:tracePt t="366483" x="4679950" y="3670300"/>
          <p14:tracePt t="366515" x="4679950" y="3676650"/>
          <p14:tracePt t="366523" x="4686300" y="3676650"/>
          <p14:tracePt t="366538" x="4692650" y="3676650"/>
          <p14:tracePt t="366544" x="4699000" y="3683000"/>
          <p14:tracePt t="366545" x="4718050" y="3695700"/>
          <p14:tracePt t="366561" x="4749800" y="3708400"/>
          <p14:tracePt t="366579" x="4775200" y="3721100"/>
          <p14:tracePt t="366595" x="4819650" y="3740150"/>
          <p14:tracePt t="366612" x="4857750" y="3752850"/>
          <p14:tracePt t="366628" x="4889500" y="3759200"/>
          <p14:tracePt t="366645" x="4940300" y="3778250"/>
          <p14:tracePt t="366661" x="5010150" y="3790950"/>
          <p14:tracePt t="366678" x="5073650" y="3790950"/>
          <p14:tracePt t="366695" x="5156200" y="3790950"/>
          <p14:tracePt t="366712" x="5219700" y="3797300"/>
          <p14:tracePt t="366728" x="5302250" y="3797300"/>
          <p14:tracePt t="366745" x="5359400" y="3803650"/>
          <p14:tracePt t="366761" x="5391150" y="3803650"/>
          <p14:tracePt t="366778" x="5422900" y="3803650"/>
          <p14:tracePt t="366795" x="5441950" y="3803650"/>
          <p14:tracePt t="366811" x="5448300" y="3803650"/>
          <p14:tracePt t="367555" x="5454650" y="3803650"/>
          <p14:tracePt t="367563" x="5461000" y="3803650"/>
          <p14:tracePt t="367571" x="5473700" y="3803650"/>
          <p14:tracePt t="367578" x="5492750" y="3803650"/>
          <p14:tracePt t="367595" x="5556250" y="3803650"/>
          <p14:tracePt t="367612" x="5613400" y="3803650"/>
          <p14:tracePt t="367628" x="5683250" y="3797300"/>
          <p14:tracePt t="367645" x="5734050" y="3797300"/>
          <p14:tracePt t="367662" x="5765800" y="3790950"/>
          <p14:tracePt t="367678" x="5797550" y="3778250"/>
          <p14:tracePt t="367695" x="5810250" y="3778250"/>
          <p14:tracePt t="367712" x="5829300" y="3778250"/>
          <p14:tracePt t="367728" x="5842000" y="3778250"/>
          <p14:tracePt t="367745" x="5861050" y="3778250"/>
          <p14:tracePt t="367761" x="5880100" y="3778250"/>
          <p14:tracePt t="367779" x="5911850" y="3784600"/>
          <p14:tracePt t="367795" x="5949950" y="3784600"/>
          <p14:tracePt t="367811" x="5969000" y="3784600"/>
          <p14:tracePt t="367828" x="5981700" y="3784600"/>
          <p14:tracePt t="367845" x="5988050" y="3784600"/>
          <p14:tracePt t="367891" x="5994400" y="3784600"/>
          <p14:tracePt t="367898" x="5994400" y="3790950"/>
          <p14:tracePt t="367923" x="6000750" y="3790950"/>
          <p14:tracePt t="367947" x="6007100" y="3790950"/>
          <p14:tracePt t="367955" x="6013450" y="3790950"/>
          <p14:tracePt t="367963" x="6019800" y="3790950"/>
          <p14:tracePt t="367979" x="6032500" y="3784600"/>
          <p14:tracePt t="367995" x="6032500" y="3778250"/>
          <p14:tracePt t="368019" x="6038850" y="3778250"/>
          <p14:tracePt t="368020" x="6038850" y="3771900"/>
          <p14:tracePt t="368099" x="6038850" y="3765550"/>
          <p14:tracePt t="368107" x="6038850" y="3759200"/>
          <p14:tracePt t="368139" x="6038850" y="3752850"/>
          <p14:tracePt t="368155" x="6038850" y="3746500"/>
          <p14:tracePt t="368179" x="6038850" y="3740150"/>
          <p14:tracePt t="368219" x="6038850" y="3733800"/>
          <p14:tracePt t="368227" x="6038850" y="3727450"/>
          <p14:tracePt t="368243" x="6038850" y="3714750"/>
          <p14:tracePt t="368254" x="6032500" y="3702050"/>
          <p14:tracePt t="368259" x="6032500" y="3695700"/>
          <p14:tracePt t="368262" x="6026150" y="3670300"/>
          <p14:tracePt t="368278" x="6007100" y="3644900"/>
          <p14:tracePt t="368295" x="5981700" y="3600450"/>
          <p14:tracePt t="368312" x="5924550" y="3549650"/>
          <p14:tracePt t="368328" x="5835650" y="3486150"/>
          <p14:tracePt t="368345" x="5721350" y="3422650"/>
          <p14:tracePt t="368361" x="5581650" y="3384550"/>
          <p14:tracePt t="368378" x="5473700" y="3365500"/>
          <p14:tracePt t="368378" x="5429250" y="3359150"/>
          <p14:tracePt t="368396" x="5378450" y="3352800"/>
          <p14:tracePt t="368412" x="5340350" y="3352800"/>
          <p14:tracePt t="368428" x="5327650" y="3352800"/>
          <p14:tracePt t="368445" x="5321300" y="3352800"/>
          <p14:tracePt t="368461" x="5295900" y="3359150"/>
          <p14:tracePt t="368479" x="5270500" y="3371850"/>
          <p14:tracePt t="368495" x="5226050" y="3397250"/>
          <p14:tracePt t="368512" x="5162550" y="3409950"/>
          <p14:tracePt t="368528" x="5092700" y="3429000"/>
          <p14:tracePt t="368545" x="5022850" y="3441700"/>
          <p14:tracePt t="368561" x="4946650" y="3473450"/>
          <p14:tracePt t="368578" x="4889500" y="3492500"/>
          <p14:tracePt t="368595" x="4813300" y="3549650"/>
          <p14:tracePt t="368611" x="4787900" y="3581400"/>
          <p14:tracePt t="368628" x="4775200" y="3606800"/>
          <p14:tracePt t="368645" x="4775200" y="3619500"/>
          <p14:tracePt t="368661" x="4775200" y="3632200"/>
          <p14:tracePt t="368679" x="4787900" y="3638550"/>
          <p14:tracePt t="368695" x="4813300" y="3638550"/>
          <p14:tracePt t="368712" x="4838700" y="3644900"/>
          <p14:tracePt t="368728" x="4883150" y="3651250"/>
          <p14:tracePt t="368745" x="4921250" y="3657600"/>
          <p14:tracePt t="368761" x="4972050" y="3663950"/>
          <p14:tracePt t="368778" x="5048250" y="3670300"/>
          <p14:tracePt t="368795" x="5245100" y="3670300"/>
          <p14:tracePt t="368811" x="5397500" y="3670300"/>
          <p14:tracePt t="368828" x="5626100" y="3670300"/>
          <p14:tracePt t="368845" x="5880100" y="3613150"/>
          <p14:tracePt t="368861" x="6076950" y="3600450"/>
          <p14:tracePt t="368878" x="6248400" y="3594100"/>
          <p14:tracePt t="368895" x="6388100" y="3594100"/>
          <p14:tracePt t="368913" x="6464300" y="3594100"/>
          <p14:tracePt t="368928" x="6515100" y="3594100"/>
          <p14:tracePt t="368945" x="6546850" y="3594100"/>
          <p14:tracePt t="368961" x="6553200" y="3594100"/>
          <p14:tracePt t="368978" x="6553200" y="3587750"/>
          <p14:tracePt t="368978" x="6559550" y="3581400"/>
          <p14:tracePt t="368996" x="6565900" y="3575050"/>
          <p14:tracePt t="369011" x="6572250" y="3562350"/>
          <p14:tracePt t="369029" x="6584950" y="3543300"/>
          <p14:tracePt t="369045" x="6591300" y="3530600"/>
          <p14:tracePt t="369061" x="6597650" y="3511550"/>
          <p14:tracePt t="369078" x="6597650" y="3498850"/>
          <p14:tracePt t="369094" x="6597650" y="3486150"/>
          <p14:tracePt t="369112" x="6597650" y="3473450"/>
          <p14:tracePt t="369163" x="6597650" y="3467100"/>
          <p14:tracePt t="369267" x="6604000" y="3467100"/>
          <p14:tracePt t="369275" x="6610350" y="3473450"/>
          <p14:tracePt t="369276" x="6616700" y="3479800"/>
          <p14:tracePt t="369295" x="6635750" y="3498850"/>
          <p14:tracePt t="369311" x="6648450" y="3517900"/>
          <p14:tracePt t="369328" x="6673850" y="3536950"/>
          <p14:tracePt t="369344" x="6692900" y="3549650"/>
          <p14:tracePt t="369362" x="6718300" y="3556000"/>
          <p14:tracePt t="369378" x="6750050" y="3556000"/>
          <p14:tracePt t="369395" x="6794500" y="3562350"/>
          <p14:tracePt t="369411" x="6896100" y="3562350"/>
          <p14:tracePt t="369428" x="6965950" y="3562350"/>
          <p14:tracePt t="369445" x="7010400" y="3562350"/>
          <p14:tracePt t="369461" x="7023100" y="3562350"/>
          <p14:tracePt t="369515" x="7023100" y="3556000"/>
          <p14:tracePt t="369523" x="7016750" y="3549650"/>
          <p14:tracePt t="369531" x="7016750" y="3543300"/>
          <p14:tracePt t="369539" x="7010400" y="3536950"/>
          <p14:tracePt t="369547" x="7004050" y="3530600"/>
          <p14:tracePt t="369562" x="6985000" y="3530600"/>
          <p14:tracePt t="369578" x="6953250" y="3530600"/>
          <p14:tracePt t="369594" x="6896100" y="3530600"/>
          <p14:tracePt t="369612" x="6877050" y="3530600"/>
          <p14:tracePt t="369628" x="6858000" y="3530600"/>
          <p14:tracePt t="369645" x="6838950" y="3530600"/>
          <p14:tracePt t="369661" x="6832600" y="3536950"/>
          <p14:tracePt t="369678" x="6819900" y="3543300"/>
          <p14:tracePt t="369695" x="6807200" y="3556000"/>
          <p14:tracePt t="369711" x="6781800" y="3575050"/>
          <p14:tracePt t="369728" x="6756400" y="3594100"/>
          <p14:tracePt t="369745" x="6743700" y="3619500"/>
          <p14:tracePt t="369762" x="6724650" y="3638550"/>
          <p14:tracePt t="369778" x="6724650" y="3657600"/>
          <p14:tracePt t="369795" x="6724650" y="3695700"/>
          <p14:tracePt t="369812" x="6724650" y="3714750"/>
          <p14:tracePt t="369828" x="6737350" y="3740150"/>
          <p14:tracePt t="369845" x="6756400" y="3759200"/>
          <p14:tracePt t="369861" x="6775450" y="3778250"/>
          <p14:tracePt t="369878" x="6807200" y="3790950"/>
          <p14:tracePt t="369895" x="6858000" y="3797300"/>
          <p14:tracePt t="369911" x="6915150" y="3797300"/>
          <p14:tracePt t="369929" x="6972300" y="3803650"/>
          <p14:tracePt t="369945" x="7023100" y="3803650"/>
          <p14:tracePt t="369962" x="7054850" y="3803650"/>
          <p14:tracePt t="369978" x="7080250" y="3790950"/>
          <p14:tracePt t="369995" x="7105650" y="3784600"/>
          <p14:tracePt t="370012" x="7112000" y="3778250"/>
          <p14:tracePt t="370028" x="7124700" y="3765550"/>
          <p14:tracePt t="370045" x="7131050" y="3752850"/>
          <p14:tracePt t="370083" x="7131050" y="3746500"/>
          <p14:tracePt t="370299" x="7124700" y="3740150"/>
          <p14:tracePt t="370323" x="7118350" y="3733800"/>
          <p14:tracePt t="370331" x="7118350" y="3727450"/>
          <p14:tracePt t="370339" x="7112000" y="3727450"/>
          <p14:tracePt t="370347" x="7105650" y="3727450"/>
          <p14:tracePt t="370379" x="7105650" y="3721100"/>
          <p14:tracePt t="370419" x="7099300" y="3721100"/>
          <p14:tracePt t="370427" x="7092950" y="3721100"/>
          <p14:tracePt t="370444" x="7080250" y="3721100"/>
          <p14:tracePt t="370446" x="7067550" y="3721100"/>
          <p14:tracePt t="370462" x="7035800" y="3714750"/>
          <p14:tracePt t="370478" x="7010400" y="3714750"/>
          <p14:tracePt t="370495" x="6972300" y="3708400"/>
          <p14:tracePt t="370511" x="6927850" y="3708400"/>
          <p14:tracePt t="370528" x="6877050" y="3708400"/>
          <p14:tracePt t="370545" x="6826250" y="3708400"/>
          <p14:tracePt t="370561" x="6788150" y="3708400"/>
          <p14:tracePt t="370578" x="6750050" y="3708400"/>
          <p14:tracePt t="370594" x="6680200" y="3708400"/>
          <p14:tracePt t="370612" x="6623050" y="3708400"/>
          <p14:tracePt t="370628" x="6553200" y="3708400"/>
          <p14:tracePt t="370644" x="6496050" y="3708400"/>
          <p14:tracePt t="370662" x="6457950" y="3708400"/>
          <p14:tracePt t="370678" x="6413500" y="3708400"/>
          <p14:tracePt t="370695" x="6350000" y="3708400"/>
          <p14:tracePt t="370728" x="6324600" y="3708400"/>
          <p14:tracePt t="370744" x="6286500" y="3714750"/>
          <p14:tracePt t="370761" x="6248400" y="3727450"/>
          <p14:tracePt t="370778" x="6223000" y="3727450"/>
          <p14:tracePt t="370794" x="6197600" y="3733800"/>
          <p14:tracePt t="370812" x="6184900" y="3733800"/>
          <p14:tracePt t="370828" x="6172200" y="3733800"/>
          <p14:tracePt t="370845" x="6159500" y="3740150"/>
          <p14:tracePt t="370862" x="6140450" y="3740150"/>
          <p14:tracePt t="370878" x="6115050" y="3752850"/>
          <p14:tracePt t="370895" x="6089650" y="3759200"/>
          <p14:tracePt t="370911" x="6057900" y="3759200"/>
          <p14:tracePt t="370928" x="6038850" y="3759200"/>
          <p14:tracePt t="370945" x="6013450" y="3759200"/>
          <p14:tracePt t="370961" x="5981700" y="3759200"/>
          <p14:tracePt t="370978" x="5962650" y="3759200"/>
          <p14:tracePt t="370994" x="5937250" y="3759200"/>
          <p14:tracePt t="371012" x="5930900" y="3759200"/>
          <p14:tracePt t="371028" x="5924550" y="3759200"/>
          <p14:tracePt t="371044" x="5918200" y="3759200"/>
          <p14:tracePt t="371147" x="5911850" y="3759200"/>
          <p14:tracePt t="371170" x="5899150" y="3759200"/>
          <p14:tracePt t="371187" x="5892800" y="3759200"/>
          <p14:tracePt t="371204" x="5886450" y="3759200"/>
          <p14:tracePt t="371212" x="5880100" y="3759200"/>
          <p14:tracePt t="371212" x="5867400" y="3759200"/>
          <p14:tracePt t="371228" x="5848350" y="3759200"/>
          <p14:tracePt t="371244" x="5829300" y="3759200"/>
          <p14:tracePt t="371262" x="5797550" y="3759200"/>
          <p14:tracePt t="371278" x="5759450" y="3759200"/>
          <p14:tracePt t="371295" x="5734050" y="3759200"/>
          <p14:tracePt t="371311" x="5702300" y="3759200"/>
          <p14:tracePt t="371328" x="5683250" y="3759200"/>
          <p14:tracePt t="371345" x="5676900" y="3759200"/>
          <p14:tracePt t="371361" x="5664200" y="3759200"/>
          <p14:tracePt t="371378" x="5657850" y="3759200"/>
          <p14:tracePt t="371394" x="5651500" y="3759200"/>
          <p14:tracePt t="371412" x="5645150" y="3759200"/>
          <p14:tracePt t="371428" x="5638800" y="3759200"/>
          <p14:tracePt t="371444" x="5632450" y="3759200"/>
          <p14:tracePt t="371461" x="5626100" y="3759200"/>
          <p14:tracePt t="371507" x="5619750" y="3759200"/>
          <p14:tracePt t="371723" x="5613400" y="3759200"/>
          <p14:tracePt t="373155" x="5607050" y="3759200"/>
          <p14:tracePt t="373179" x="5607050" y="3752850"/>
          <p14:tracePt t="373291" x="5600700" y="3752850"/>
          <p14:tracePt t="373339" x="5600700" y="3746500"/>
          <p14:tracePt t="373363" x="5600700" y="3740150"/>
          <p14:tracePt t="373389" x="5600700" y="3733800"/>
          <p14:tracePt t="373395" x="5600700" y="3727450"/>
          <p14:tracePt t="373396" x="5600700" y="3714750"/>
          <p14:tracePt t="373411" x="5600700" y="3695700"/>
          <p14:tracePt t="373428" x="5607050" y="3683000"/>
          <p14:tracePt t="373444" x="5613400" y="3676650"/>
          <p14:tracePt t="373461" x="5619750" y="3663950"/>
          <p14:tracePt t="373478" x="5619750" y="3657600"/>
          <p14:tracePt t="373531" x="5619750" y="3651250"/>
          <p14:tracePt t="373547" x="5613400" y="3644900"/>
          <p14:tracePt t="373555" x="5594350" y="3638550"/>
          <p14:tracePt t="373563" x="5568950" y="3632200"/>
          <p14:tracePt t="373564" x="5537200" y="3619500"/>
          <p14:tracePt t="373579" x="5441950" y="3606800"/>
          <p14:tracePt t="373595" x="5213350" y="3568700"/>
          <p14:tracePt t="373611" x="5048250" y="3568700"/>
          <p14:tracePt t="373627" x="4883150" y="3549650"/>
          <p14:tracePt t="373645" x="4743450" y="3543300"/>
          <p14:tracePt t="373661" x="4610100" y="3543300"/>
          <p14:tracePt t="373678" x="4495800" y="3543300"/>
          <p14:tracePt t="373694" x="4394200" y="3543300"/>
          <p14:tracePt t="373711" x="4298950" y="3543300"/>
          <p14:tracePt t="373728" x="4197350" y="3543300"/>
          <p14:tracePt t="373744" x="4095750" y="3543300"/>
          <p14:tracePt t="373762" x="3968750" y="3536950"/>
          <p14:tracePt t="373777" x="3848100" y="3536950"/>
          <p14:tracePt t="373795" x="3702050" y="3530600"/>
          <p14:tracePt t="373811" x="3613150" y="3530600"/>
          <p14:tracePt t="373827" x="3511550" y="3517900"/>
          <p14:tracePt t="373845" x="3429000" y="3517900"/>
          <p14:tracePt t="373861" x="3340100" y="3517900"/>
          <p14:tracePt t="373878" x="3225800" y="3517900"/>
          <p14:tracePt t="373894" x="3098800" y="3517900"/>
          <p14:tracePt t="373911" x="2978150" y="3517900"/>
          <p14:tracePt t="373928" x="2870200" y="3517900"/>
          <p14:tracePt t="373944" x="2749550" y="3517900"/>
          <p14:tracePt t="373961" x="2660650" y="3511550"/>
          <p14:tracePt t="373978" x="2603500" y="3511550"/>
          <p14:tracePt t="373995" x="2520950" y="3505200"/>
          <p14:tracePt t="374011" x="2463800" y="3505200"/>
          <p14:tracePt t="374028" x="2393950" y="3498850"/>
          <p14:tracePt t="374045" x="2317750" y="3498850"/>
          <p14:tracePt t="374061" x="2266950" y="3498850"/>
          <p14:tracePt t="374078" x="2222500" y="3498850"/>
          <p14:tracePt t="374094" x="2190750" y="3498850"/>
          <p14:tracePt t="374111" x="2152650" y="3498850"/>
          <p14:tracePt t="374128" x="2114550" y="3498850"/>
          <p14:tracePt t="374144" x="2063750" y="3498850"/>
          <p14:tracePt t="374161" x="1993900" y="3498850"/>
          <p14:tracePt t="374178" x="1936750" y="3511550"/>
          <p14:tracePt t="374195" x="1892300" y="3524250"/>
          <p14:tracePt t="374211" x="1835150" y="3556000"/>
          <p14:tracePt t="374228" x="1797050" y="3587750"/>
          <p14:tracePt t="374245" x="1771650" y="3625850"/>
          <p14:tracePt t="374261" x="1739900" y="3663950"/>
          <p14:tracePt t="374278" x="1720850" y="3695700"/>
          <p14:tracePt t="374294" x="1720850" y="3708400"/>
          <p14:tracePt t="374331" x="1733550" y="3714750"/>
          <p14:tracePt t="374344" x="1758950" y="3714750"/>
          <p14:tracePt t="374346" x="1816100" y="3714750"/>
          <p14:tracePt t="374362" x="1911350" y="3714750"/>
          <p14:tracePt t="374378" x="2044700" y="3714750"/>
          <p14:tracePt t="374395" x="2247900" y="3714750"/>
          <p14:tracePt t="374411" x="2400300" y="3714750"/>
          <p14:tracePt t="374428" x="2565400" y="3727450"/>
          <p14:tracePt t="374445" x="2736850" y="3727450"/>
          <p14:tracePt t="374461" x="2940050" y="3727450"/>
          <p14:tracePt t="374478" x="3143250" y="3727450"/>
          <p14:tracePt t="374494" x="3352800" y="3727450"/>
          <p14:tracePt t="374511" x="3524250" y="3727450"/>
          <p14:tracePt t="374528" x="3683000" y="3727450"/>
          <p14:tracePt t="374544" x="3860800" y="3727450"/>
          <p14:tracePt t="374562" x="4019550" y="3733800"/>
          <p14:tracePt t="374577" x="4159250" y="3733800"/>
          <p14:tracePt t="374594" x="4356100" y="3733800"/>
          <p14:tracePt t="374611" x="4495800" y="3733800"/>
          <p14:tracePt t="374628" x="4660900" y="3733800"/>
          <p14:tracePt t="374645" x="4845050" y="3733800"/>
          <p14:tracePt t="374661" x="4972050" y="3733800"/>
          <p14:tracePt t="374678" x="5118100" y="3733800"/>
          <p14:tracePt t="374694" x="5245100" y="3733800"/>
          <p14:tracePt t="374711" x="5365750" y="3733800"/>
          <p14:tracePt t="374728" x="5499100" y="3733800"/>
          <p14:tracePt t="374744" x="5626100" y="3733800"/>
          <p14:tracePt t="374761" x="5759450" y="3733800"/>
          <p14:tracePt t="374777" x="5886450" y="3733800"/>
          <p14:tracePt t="374794" x="6064250" y="3740150"/>
          <p14:tracePt t="374811" x="6153150" y="3746500"/>
          <p14:tracePt t="374828" x="6223000" y="3746500"/>
          <p14:tracePt t="374845" x="6286500" y="3746500"/>
          <p14:tracePt t="374861" x="6343650" y="3746500"/>
          <p14:tracePt t="374878" x="6388100" y="3746500"/>
          <p14:tracePt t="374894" x="6400800" y="3746500"/>
          <p14:tracePt t="374911" x="6413500" y="3746500"/>
          <p14:tracePt t="374955" x="6419850" y="3746500"/>
          <p14:tracePt t="374995" x="6426200" y="3746500"/>
          <p14:tracePt t="375123" x="6426200" y="3740150"/>
          <p14:tracePt t="375139" x="6426200" y="3733800"/>
          <p14:tracePt t="375147" x="6419850" y="3733800"/>
          <p14:tracePt t="375171" x="6419850" y="3727450"/>
          <p14:tracePt t="375179" x="6413500" y="3727450"/>
          <p14:tracePt t="375243" x="6407150" y="3727450"/>
          <p14:tracePt t="375283" x="6400800" y="3727450"/>
          <p14:tracePt t="375299" x="6394450" y="3727450"/>
          <p14:tracePt t="375320" x="6388100" y="3727450"/>
          <p14:tracePt t="375331" x="6381750" y="3727450"/>
          <p14:tracePt t="375332" x="6375400" y="3727450"/>
          <p14:tracePt t="375347" x="6356350" y="3721100"/>
          <p14:tracePt t="375361" x="6330950" y="3708400"/>
          <p14:tracePt t="375377" x="6305550" y="3695700"/>
          <p14:tracePt t="375394" x="6242050" y="3683000"/>
          <p14:tracePt t="375412" x="6191250" y="3663950"/>
          <p14:tracePt t="375428" x="6134100" y="3651250"/>
          <p14:tracePt t="375445" x="6045200" y="3638550"/>
          <p14:tracePt t="375461" x="5930900" y="3619500"/>
          <p14:tracePt t="375477" x="5797550" y="3606800"/>
          <p14:tracePt t="375495" x="5626100" y="3594100"/>
          <p14:tracePt t="375511" x="5429250" y="3581400"/>
          <p14:tracePt t="375528" x="5257800" y="3581400"/>
          <p14:tracePt t="375544" x="5092700" y="3581400"/>
          <p14:tracePt t="375561" x="4940300" y="3581400"/>
          <p14:tracePt t="375578" x="4800600" y="3575050"/>
          <p14:tracePt t="375594" x="4597400" y="3575050"/>
          <p14:tracePt t="375611" x="4476750" y="3575050"/>
          <p14:tracePt t="375628" x="4394200" y="3575050"/>
          <p14:tracePt t="375645" x="4349750" y="3575050"/>
          <p14:tracePt t="375661" x="4318000" y="3568700"/>
          <p14:tracePt t="375677" x="4311650" y="3562350"/>
          <p14:tracePt t="376737" x="0" y="0"/>
        </p14:tracePtLst>
        <p14:tracePtLst>
          <p14:tracePt t="447167" x="4883150" y="4343400"/>
          <p14:tracePt t="447219" x="4889500" y="4343400"/>
          <p14:tracePt t="447238" x="4902200" y="4343400"/>
          <p14:tracePt t="447253" x="4914900" y="4343400"/>
          <p14:tracePt t="447259" x="4933950" y="4343400"/>
          <p14:tracePt t="447267" x="4984750" y="4343400"/>
          <p14:tracePt t="447283" x="5035550" y="4330700"/>
          <p14:tracePt t="447299" x="5073650" y="4318000"/>
          <p14:tracePt t="447315" x="5105400" y="4305300"/>
          <p14:tracePt t="447331" x="5118100" y="4298950"/>
          <p14:tracePt t="447343" x="5130800" y="4286250"/>
          <p14:tracePt t="447376" x="5137150" y="4286250"/>
          <p14:tracePt t="447379" x="5137150" y="4279900"/>
          <p14:tracePt t="447419" x="5143500" y="4279900"/>
          <p14:tracePt t="447427" x="5149850" y="4273550"/>
          <p14:tracePt t="447491" x="5143500" y="4273550"/>
          <p14:tracePt t="447503" x="5124450" y="4279900"/>
          <p14:tracePt t="447507" x="5111750" y="4292600"/>
          <p14:tracePt t="447515" x="5067300" y="4324350"/>
          <p14:tracePt t="447531" x="5016500" y="4362450"/>
          <p14:tracePt t="447546" x="4984750" y="4381500"/>
          <p14:tracePt t="447563" x="4959350" y="4406900"/>
          <p14:tracePt t="447576" x="4953000" y="4419600"/>
          <p14:tracePt t="447595" x="4953000" y="4438650"/>
          <p14:tracePt t="447619" x="4959350" y="4445000"/>
          <p14:tracePt t="447627" x="4991100" y="4476750"/>
          <p14:tracePt t="447651" x="5003800" y="4483100"/>
          <p14:tracePt t="447660" x="5010150" y="4495800"/>
          <p14:tracePt t="447676" x="5010150" y="4502150"/>
          <p14:tracePt t="447694" x="5010150" y="4514850"/>
          <p14:tracePt t="447710" x="4984750" y="4540250"/>
          <p14:tracePt t="447726" x="4933950" y="4559300"/>
          <p14:tracePt t="447744" x="4857750" y="4578350"/>
          <p14:tracePt t="447760" x="4768850" y="4603750"/>
          <p14:tracePt t="447777" x="4660900" y="4635500"/>
          <p14:tracePt t="447793" x="4540250" y="4660900"/>
          <p14:tracePt t="447810" x="4413250" y="4705350"/>
          <p14:tracePt t="447810" x="4343400" y="4718050"/>
          <p14:tracePt t="447827" x="4222750" y="4756150"/>
          <p14:tracePt t="447843" x="4095750" y="4775200"/>
          <p14:tracePt t="447860" x="3981450" y="4813300"/>
          <p14:tracePt t="447876" x="3860800" y="4832350"/>
          <p14:tracePt t="447893" x="3784600" y="4845050"/>
          <p14:tracePt t="447910" x="3702050" y="4845050"/>
          <p14:tracePt t="447926" x="3625850" y="4845050"/>
          <p14:tracePt t="447943" x="3549650" y="4845050"/>
          <p14:tracePt t="447960" x="3473450" y="4845050"/>
          <p14:tracePt t="447977" x="3403600" y="4845050"/>
          <p14:tracePt t="447993" x="3346450" y="4845050"/>
          <p14:tracePt t="448010" x="3289300" y="4845050"/>
          <p14:tracePt t="448010" x="3257550" y="4845050"/>
          <p14:tracePt t="448027" x="3194050" y="4845050"/>
          <p14:tracePt t="448043" x="3111500" y="4845050"/>
          <p14:tracePt t="448060" x="3016250" y="4845050"/>
          <p14:tracePt t="448076" x="2882900" y="4845050"/>
          <p14:tracePt t="448093" x="2762250" y="4845050"/>
          <p14:tracePt t="448110" x="2647950" y="4845050"/>
          <p14:tracePt t="448126" x="2514600" y="4845050"/>
          <p14:tracePt t="448144" x="2387600" y="4845050"/>
          <p14:tracePt t="448159" x="2254250" y="4845050"/>
          <p14:tracePt t="448177" x="2120900" y="4845050"/>
          <p14:tracePt t="448193" x="2006600" y="4845050"/>
          <p14:tracePt t="448210" x="1809750" y="4851400"/>
          <p14:tracePt t="448227" x="1663700" y="4851400"/>
          <p14:tracePt t="448243" x="1536700" y="4851400"/>
          <p14:tracePt t="448260" x="1435100" y="4845050"/>
          <p14:tracePt t="448277" x="1339850" y="4819650"/>
          <p14:tracePt t="448293" x="1270000" y="4787900"/>
          <p14:tracePt t="448310" x="1212850" y="4756150"/>
          <p14:tracePt t="448326" x="1162050" y="4737100"/>
          <p14:tracePt t="448343" x="1123950" y="4711700"/>
          <p14:tracePt t="448360" x="1092200" y="4692650"/>
          <p14:tracePt t="448376" x="1085850" y="4686300"/>
          <p14:tracePt t="448393" x="1079500" y="4667250"/>
          <p14:tracePt t="448410" x="1073150" y="4654550"/>
          <p14:tracePt t="448426" x="1073150" y="4641850"/>
          <p14:tracePt t="448444" x="1079500" y="4622800"/>
          <p14:tracePt t="448459" x="1098550" y="4610100"/>
          <p14:tracePt t="448477" x="1123950" y="4584700"/>
          <p14:tracePt t="448493" x="1155700" y="4565650"/>
          <p14:tracePt t="448510" x="1187450" y="4565650"/>
          <p14:tracePt t="448526" x="1238250" y="4565650"/>
          <p14:tracePt t="448543" x="1295400" y="4565650"/>
          <p14:tracePt t="448560" x="1403350" y="4565650"/>
          <p14:tracePt t="448576" x="1511300" y="4565650"/>
          <p14:tracePt t="448594" x="1619250" y="4565650"/>
          <p14:tracePt t="448610" x="1708150" y="4565650"/>
          <p14:tracePt t="448626" x="1841500" y="4565650"/>
          <p14:tracePt t="448644" x="1949450" y="4565650"/>
          <p14:tracePt t="448660" x="2082800" y="4565650"/>
          <p14:tracePt t="448677" x="2235200" y="4565650"/>
          <p14:tracePt t="448693" x="2393950" y="4565650"/>
          <p14:tracePt t="448710" x="2571750" y="4559300"/>
          <p14:tracePt t="448726" x="2724150" y="4559300"/>
          <p14:tracePt t="448743" x="2851150" y="4559300"/>
          <p14:tracePt t="448760" x="2984500" y="4559300"/>
          <p14:tracePt t="448776" x="3143250" y="4559300"/>
          <p14:tracePt t="448793" x="3359150" y="4559300"/>
          <p14:tracePt t="448810" x="3619500" y="4572000"/>
          <p14:tracePt t="448827" x="3784600" y="4572000"/>
          <p14:tracePt t="448844" x="3911600" y="4572000"/>
          <p14:tracePt t="448860" x="4044950" y="4572000"/>
          <p14:tracePt t="448877" x="4165600" y="4572000"/>
          <p14:tracePt t="448893" x="4286250" y="4578350"/>
          <p14:tracePt t="448910" x="4425950" y="4578350"/>
          <p14:tracePt t="448926" x="4546600" y="4578350"/>
          <p14:tracePt t="448943" x="4641850" y="4578350"/>
          <p14:tracePt t="448961" x="4730750" y="4578350"/>
          <p14:tracePt t="448976" x="4864100" y="4578350"/>
          <p14:tracePt t="448993" x="4991100" y="4578350"/>
          <p14:tracePt t="449010" x="5092700" y="4578350"/>
          <p14:tracePt t="449026" x="5194300" y="4578350"/>
          <p14:tracePt t="449043" x="5257800" y="4578350"/>
          <p14:tracePt t="449060" x="5302250" y="4578350"/>
          <p14:tracePt t="449077" x="5340350" y="4578350"/>
          <p14:tracePt t="449093" x="5378450" y="4572000"/>
          <p14:tracePt t="449111" x="5403850" y="4559300"/>
          <p14:tracePt t="449126" x="5422900" y="4552950"/>
          <p14:tracePt t="449143" x="5422900" y="4546600"/>
          <p14:tracePt t="449160" x="5429250" y="4533900"/>
          <p14:tracePt t="449176" x="5429250" y="4527550"/>
          <p14:tracePt t="449193" x="5435600" y="4514850"/>
          <p14:tracePt t="449210" x="5448300" y="4495800"/>
          <p14:tracePt t="449226" x="5461000" y="4489450"/>
          <p14:tracePt t="449243" x="5473700" y="4483100"/>
          <p14:tracePt t="449259" x="5505450" y="4483100"/>
          <p14:tracePt t="449277" x="5562600" y="4483100"/>
          <p14:tracePt t="449293" x="5626100" y="4483100"/>
          <p14:tracePt t="449310" x="5715000" y="4483100"/>
          <p14:tracePt t="449326" x="5822950" y="4483100"/>
          <p14:tracePt t="449343" x="5943600" y="4483100"/>
          <p14:tracePt t="449360" x="6051550" y="4483100"/>
          <p14:tracePt t="449376" x="6140450" y="4483100"/>
          <p14:tracePt t="449393" x="6248400" y="4483100"/>
          <p14:tracePt t="449410" x="6445250" y="4483100"/>
          <p14:tracePt t="449426" x="6578600" y="4483100"/>
          <p14:tracePt t="449443" x="6699250" y="4483100"/>
          <p14:tracePt t="449459" x="6826250" y="4483100"/>
          <p14:tracePt t="449477" x="6946900" y="4483100"/>
          <p14:tracePt t="449493" x="7080250" y="4483100"/>
          <p14:tracePt t="449510" x="7207250" y="4483100"/>
          <p14:tracePt t="449526" x="7346950" y="4483100"/>
          <p14:tracePt t="449543" x="7480300" y="4483100"/>
          <p14:tracePt t="449560" x="7607300" y="4483100"/>
          <p14:tracePt t="449576" x="7740650" y="4483100"/>
          <p14:tracePt t="449593" x="7874000" y="4483100"/>
          <p14:tracePt t="449610" x="8001000" y="4483100"/>
          <p14:tracePt t="449626" x="8197850" y="4483100"/>
          <p14:tracePt t="449644" x="8324850" y="4483100"/>
          <p14:tracePt t="449659" x="8420100" y="4489450"/>
          <p14:tracePt t="449677" x="8464550" y="4489450"/>
          <p14:tracePt t="449693" x="8496300" y="4489450"/>
          <p14:tracePt t="449710" x="8502650" y="4489450"/>
          <p14:tracePt t="449726" x="8515350" y="4476750"/>
          <p14:tracePt t="449763" x="8528050" y="4470400"/>
          <p14:tracePt t="449763" x="8534400" y="4464050"/>
          <p14:tracePt t="449776" x="8540750" y="4451350"/>
          <p14:tracePt t="449793" x="8540750" y="4438650"/>
          <p14:tracePt t="449809" x="8547100" y="4419600"/>
          <p14:tracePt t="449826" x="8553450" y="4387850"/>
          <p14:tracePt t="449843" x="8566150" y="4362450"/>
          <p14:tracePt t="449860" x="8566150" y="4349750"/>
          <p14:tracePt t="449877" x="8566150" y="4324350"/>
          <p14:tracePt t="449893" x="8553450" y="4298950"/>
          <p14:tracePt t="449910" x="8515350" y="4260850"/>
          <p14:tracePt t="449926" x="8464550" y="4241800"/>
          <p14:tracePt t="449943" x="8382000" y="4235450"/>
          <p14:tracePt t="449960" x="8305800" y="4229100"/>
          <p14:tracePt t="449976" x="8216900" y="4229100"/>
          <p14:tracePt t="449993" x="8115300" y="4229100"/>
          <p14:tracePt t="450010" x="7988300" y="4229100"/>
          <p14:tracePt t="450010" x="7924800" y="4229100"/>
          <p14:tracePt t="450026" x="7791450" y="4216400"/>
          <p14:tracePt t="450043" x="7613650" y="4210050"/>
          <p14:tracePt t="450059" x="7397750" y="4203700"/>
          <p14:tracePt t="450077" x="7219950" y="4203700"/>
          <p14:tracePt t="450093" x="7004050" y="4203700"/>
          <p14:tracePt t="450109" x="6750050" y="4203700"/>
          <p14:tracePt t="450126" x="6394450" y="4203700"/>
          <p14:tracePt t="450143" x="6038850" y="4203700"/>
          <p14:tracePt t="450160" x="5683250" y="4203700"/>
          <p14:tracePt t="450176" x="5327650" y="4203700"/>
          <p14:tracePt t="450193" x="5124450" y="4203700"/>
          <p14:tracePt t="450210" x="4972050" y="4203700"/>
          <p14:tracePt t="450226" x="4806950" y="4203700"/>
          <p14:tracePt t="450243" x="4743450" y="4210050"/>
          <p14:tracePt t="450259" x="4686300" y="4216400"/>
          <p14:tracePt t="450276" x="4660900" y="4222750"/>
          <p14:tracePt t="450293" x="4654550" y="4222750"/>
          <p14:tracePt t="450355" x="4654550" y="4229100"/>
          <p14:tracePt t="450379" x="4648200" y="4229100"/>
          <p14:tracePt t="450387" x="4641850" y="4229100"/>
          <p14:tracePt t="450395" x="4635500" y="4229100"/>
          <p14:tracePt t="450410" x="4629150" y="4229100"/>
          <p14:tracePt t="450426" x="4616450" y="4229100"/>
          <p14:tracePt t="450427" x="4610100" y="4241800"/>
          <p14:tracePt t="450443" x="4597400" y="4248150"/>
          <p14:tracePt t="450459" x="4597400" y="4260850"/>
          <p14:tracePt t="450476" x="4597400" y="4286250"/>
          <p14:tracePt t="450493" x="4603750" y="4292600"/>
          <p14:tracePt t="450509" x="4635500" y="4318000"/>
          <p14:tracePt t="450527" x="4692650" y="4343400"/>
          <p14:tracePt t="450543" x="4800600" y="4368800"/>
          <p14:tracePt t="450559" x="4921250" y="4375150"/>
          <p14:tracePt t="450576" x="5010150" y="4375150"/>
          <p14:tracePt t="450593" x="5048250" y="4375150"/>
          <p14:tracePt t="450610" x="5054600" y="4375150"/>
          <p14:tracePt t="451019" x="5048250" y="4375150"/>
          <p14:tracePt t="451075" x="5041900" y="4375150"/>
          <p14:tracePt t="451099" x="5035550" y="4381500"/>
          <p14:tracePt t="451106" x="5029200" y="4381500"/>
          <p14:tracePt t="451131" x="5016500" y="4381500"/>
          <p14:tracePt t="451139" x="5010150" y="4381500"/>
          <p14:tracePt t="451159" x="4997450" y="4387850"/>
          <p14:tracePt t="451162" x="4991100" y="4387850"/>
          <p14:tracePt t="451176" x="4978400" y="4387850"/>
          <p14:tracePt t="451193" x="4972050" y="4387850"/>
          <p14:tracePt t="453080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addressing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200" dirty="0" smtClean="0">
                    <a:solidFill>
                      <a:schemeClr val="accent1"/>
                    </a:solidFill>
                  </a:rPr>
                  <a:t>Memory (MEM)</a:t>
                </a:r>
                <a:r>
                  <a:rPr lang="en-US" sz="2200" dirty="0" smtClean="0"/>
                  <a:t> is a concept of a storage for programs and their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is a part of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dirty="0" smtClean="0"/>
                  <a:t>(controlled by a programmer)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can be though as an linear array of Bytes.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Data can be read or written into this storage using an index which is called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memory address</a:t>
                </a:r>
                <a:r>
                  <a:rPr lang="en-US" dirty="0" smtClean="0"/>
                  <a:t>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size of the memory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Bytes, where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N</a:t>
                </a:r>
                <a:r>
                  <a:rPr lang="en-US" dirty="0" smtClean="0"/>
                  <a:t> is the maximal number of bits that can be encoded in a memory address.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There is no separate memory for code or data. They are stored together in the same space.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  <a:blipFill rotWithShape="1">
                <a:blip r:embed="rId5"/>
                <a:stretch>
                  <a:fillRect l="-1851" t="-2712" r="-2491" b="-4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885825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00100100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14513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1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00689" y="522922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15089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15201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9113" y="491802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02245" y="5857875"/>
            <a:ext cx="1505156" cy="383615"/>
            <a:chOff x="602245" y="5857875"/>
            <a:chExt cx="1505156" cy="38361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5857875"/>
              <a:ext cx="928688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02245" y="5872158"/>
              <a:ext cx="1505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8 bits = 1 Byte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34982" y="4545573"/>
            <a:ext cx="314510" cy="665348"/>
            <a:chOff x="734982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63670" y="4545573"/>
            <a:ext cx="314510" cy="665348"/>
            <a:chOff x="1663670" y="4545573"/>
            <a:chExt cx="314510" cy="66534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592358" y="4545573"/>
            <a:ext cx="314510" cy="665348"/>
            <a:chOff x="2592358" y="4545573"/>
            <a:chExt cx="314510" cy="66534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35526" y="4545573"/>
            <a:ext cx="786369" cy="683651"/>
            <a:chOff x="5135526" y="4545573"/>
            <a:chExt cx="786369" cy="683651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049926" y="4545573"/>
            <a:ext cx="786369" cy="683651"/>
            <a:chOff x="6049926" y="4545573"/>
            <a:chExt cx="786369" cy="683651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7090823" y="4545573"/>
            <a:ext cx="541110" cy="683651"/>
            <a:chOff x="7090823" y="4545573"/>
            <a:chExt cx="541110" cy="683651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2732769"/>
      </p:ext>
    </p:extLst>
  </p:cSld>
  <p:clrMapOvr>
    <a:masterClrMapping/>
  </p:clrMapOvr>
  <p:transition advTm="5062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207645" x="5308600" y="3003550"/>
          <p14:tracePt t="207745" x="5302250" y="3003550"/>
          <p14:tracePt t="207770" x="5295900" y="3003550"/>
          <p14:tracePt t="207777" x="5289550" y="3003550"/>
          <p14:tracePt t="207785" x="5283200" y="3003550"/>
          <p14:tracePt t="207813" x="5270500" y="3003550"/>
          <p14:tracePt t="207829" x="5264150" y="3003550"/>
          <p14:tracePt t="207846" x="5245100" y="3003550"/>
          <p14:tracePt t="207863" x="5238750" y="3003550"/>
          <p14:tracePt t="207865" x="5219700" y="3003550"/>
          <p14:tracePt t="207881" x="5200650" y="3003550"/>
          <p14:tracePt t="207905" x="5187950" y="3003550"/>
          <p14:tracePt t="207914" x="5162550" y="3003550"/>
          <p14:tracePt t="207930" x="5143500" y="3003550"/>
          <p14:tracePt t="207953" x="5130800" y="3003550"/>
          <p14:tracePt t="207969" x="5111750" y="3003550"/>
          <p14:tracePt t="207996" x="5105400" y="3003550"/>
          <p14:tracePt t="208001" x="5092700" y="3003550"/>
          <p14:tracePt t="208017" x="5080000" y="3003550"/>
          <p14:tracePt t="208033" x="5067300" y="3003550"/>
          <p14:tracePt t="208049" x="5054600" y="3003550"/>
          <p14:tracePt t="208062" x="5035550" y="3003550"/>
          <p14:tracePt t="208081" x="5016500" y="3003550"/>
          <p14:tracePt t="208097" x="5003800" y="3003550"/>
          <p14:tracePt t="208113" x="4978400" y="3003550"/>
          <p14:tracePt t="208129" x="4959350" y="3009900"/>
          <p14:tracePt t="208146" x="4946650" y="3009900"/>
          <p14:tracePt t="208163" x="4927600" y="3009900"/>
          <p14:tracePt t="208179" x="4908550" y="3016250"/>
          <p14:tracePt t="208196" x="4895850" y="3016250"/>
          <p14:tracePt t="208213" x="4889500" y="3022600"/>
          <p14:tracePt t="208229" x="4870450" y="3041650"/>
          <p14:tracePt t="208246" x="4864100" y="3048000"/>
          <p14:tracePt t="208263" x="4851400" y="3054350"/>
          <p14:tracePt t="208298" x="4845050" y="3060700"/>
          <p14:tracePt t="208299" x="4838700" y="3060700"/>
          <p14:tracePt t="208312" x="4832350" y="3067050"/>
          <p14:tracePt t="208329" x="4813300" y="3086100"/>
          <p14:tracePt t="208346" x="4806950" y="3092450"/>
          <p14:tracePt t="208362" x="4787900" y="3111500"/>
          <p14:tracePt t="208380" x="4781550" y="3117850"/>
          <p14:tracePt t="208396" x="4768850" y="3136900"/>
          <p14:tracePt t="208434" x="4762500" y="3143250"/>
          <p14:tracePt t="208435" x="4762500" y="3149600"/>
          <p14:tracePt t="208446" x="4756150" y="3155950"/>
          <p14:tracePt t="208463" x="4756150" y="3162300"/>
          <p14:tracePt t="208479" x="4756150" y="3175000"/>
          <p14:tracePt t="208521" x="4756150" y="3181350"/>
          <p14:tracePt t="208546" x="4756150" y="3187700"/>
          <p14:tracePt t="208569" x="4756150" y="3194050"/>
          <p14:tracePt t="208578" x="4756150" y="3200400"/>
          <p14:tracePt t="208589" x="4756150" y="3206750"/>
          <p14:tracePt t="208605" x="4756150" y="3213100"/>
          <p14:tracePt t="208618" x="4756150" y="3219450"/>
          <p14:tracePt t="208619" x="4756150" y="3225800"/>
          <p14:tracePt t="208629" x="4762500" y="3225800"/>
          <p14:tracePt t="208646" x="4768850" y="3232150"/>
          <p14:tracePt t="208663" x="4775200" y="3232150"/>
          <p14:tracePt t="208698" x="4781550" y="3232150"/>
          <p14:tracePt t="208699" x="4781550" y="3238500"/>
          <p14:tracePt t="208754" x="4787900" y="3238500"/>
          <p14:tracePt t="208778" x="4800600" y="3244850"/>
          <p14:tracePt t="208801" x="4806950" y="3244850"/>
          <p14:tracePt t="208809" x="4813300" y="3251200"/>
          <p14:tracePt t="208813" x="4819650" y="3251200"/>
          <p14:tracePt t="208829" x="4826000" y="3257550"/>
          <p14:tracePt t="208846" x="4832350" y="3257550"/>
          <p14:tracePt t="208863" x="4838700" y="3257550"/>
          <p14:tracePt t="208879" x="4851400" y="3263900"/>
          <p14:tracePt t="208896" x="4857750" y="3263900"/>
          <p14:tracePt t="208912" x="4870450" y="3263900"/>
          <p14:tracePt t="208929" x="4883150" y="3270250"/>
          <p14:tracePt t="208946" x="4902200" y="3270250"/>
          <p14:tracePt t="208962" x="4908550" y="3270250"/>
          <p14:tracePt t="208979" x="4921250" y="3270250"/>
          <p14:tracePt t="208996" x="4933950" y="3270250"/>
          <p14:tracePt t="209012" x="4946650" y="3270250"/>
          <p14:tracePt t="209029" x="4953000" y="3270250"/>
          <p14:tracePt t="209066" x="4959350" y="3270250"/>
          <p14:tracePt t="209079" x="4965700" y="3270250"/>
          <p14:tracePt t="209080" x="4972050" y="3270250"/>
          <p14:tracePt t="209096" x="4984750" y="3270250"/>
          <p14:tracePt t="209113" x="4997450" y="3270250"/>
          <p14:tracePt t="209129" x="5003800" y="3270250"/>
          <p14:tracePt t="209146" x="5016500" y="3263900"/>
          <p14:tracePt t="209162" x="5022850" y="3263900"/>
          <p14:tracePt t="209179" x="5035550" y="3263900"/>
          <p14:tracePt t="209196" x="5041900" y="3263900"/>
          <p14:tracePt t="209212" x="5054600" y="3257550"/>
          <p14:tracePt t="209229" x="5067300" y="3251200"/>
          <p14:tracePt t="209246" x="5080000" y="3244850"/>
          <p14:tracePt t="209262" x="5092700" y="3244850"/>
          <p14:tracePt t="209279" x="5099050" y="3238500"/>
          <p14:tracePt t="209296" x="5111750" y="3232150"/>
          <p14:tracePt t="209313" x="5118100" y="3225800"/>
          <p14:tracePt t="209329" x="5130800" y="3213100"/>
          <p14:tracePt t="209346" x="5137150" y="3200400"/>
          <p14:tracePt t="209362" x="5143500" y="3194050"/>
          <p14:tracePt t="209379" x="5149850" y="3187700"/>
          <p14:tracePt t="209396" x="5149850" y="3175000"/>
          <p14:tracePt t="209434" x="5149850" y="3168650"/>
          <p14:tracePt t="209435" x="5149850" y="3155950"/>
          <p14:tracePt t="209446" x="5149850" y="3149600"/>
          <p14:tracePt t="209462" x="5149850" y="3143250"/>
          <p14:tracePt t="209479" x="5149850" y="3130550"/>
          <p14:tracePt t="209496" x="5149850" y="3117850"/>
          <p14:tracePt t="209513" x="5149850" y="3105150"/>
          <p14:tracePt t="209529" x="5149850" y="3086100"/>
          <p14:tracePt t="209546" x="5149850" y="3073400"/>
          <p14:tracePt t="209562" x="5149850" y="3067050"/>
          <p14:tracePt t="209579" x="5149850" y="3054350"/>
          <p14:tracePt t="209596" x="5149850" y="3048000"/>
          <p14:tracePt t="209633" x="5149850" y="3041650"/>
          <p14:tracePt t="209649" x="5149850" y="3035300"/>
          <p14:tracePt t="209674" x="5149850" y="3028950"/>
          <p14:tracePt t="209690" x="5149850" y="3022600"/>
          <p14:tracePt t="209697" x="5149850" y="3016250"/>
          <p14:tracePt t="209714" x="5143500" y="3016250"/>
          <p14:tracePt t="209714" x="5143500" y="3009900"/>
          <p14:tracePt t="209729" x="5137150" y="3003550"/>
          <p14:tracePt t="209746" x="5130800" y="2997200"/>
          <p14:tracePt t="209785" x="5124450" y="2990850"/>
          <p14:tracePt t="209796" x="5118100" y="2990850"/>
          <p14:tracePt t="209797" x="5118100" y="2984500"/>
          <p14:tracePt t="209812" x="5111750" y="2984500"/>
          <p14:tracePt t="209829" x="5105400" y="2984500"/>
          <p14:tracePt t="209865" x="5099050" y="2984500"/>
          <p14:tracePt t="209882" x="5092700" y="2984500"/>
          <p14:tracePt t="209898" x="5086350" y="2984500"/>
          <p14:tracePt t="209914" x="5073650" y="2984500"/>
          <p14:tracePt t="209915" x="5067300" y="2984500"/>
          <p14:tracePt t="209929" x="5060950" y="2984500"/>
          <p14:tracePt t="209946" x="5048250" y="2984500"/>
          <p14:tracePt t="209963" x="5041900" y="2984500"/>
          <p14:tracePt t="209979" x="5035550" y="2984500"/>
          <p14:tracePt t="209996" x="5016500" y="2984500"/>
          <p14:tracePt t="210013" x="5003800" y="2984500"/>
          <p14:tracePt t="210029" x="4997450" y="2984500"/>
          <p14:tracePt t="210046" x="4984750" y="2984500"/>
          <p14:tracePt t="210062" x="4978400" y="2984500"/>
          <p14:tracePt t="210079" x="4965700" y="2984500"/>
          <p14:tracePt t="210096" x="4959350" y="2984500"/>
          <p14:tracePt t="210113" x="4953000" y="2984500"/>
          <p14:tracePt t="210129" x="4933950" y="2990850"/>
          <p14:tracePt t="210146" x="4921250" y="2997200"/>
          <p14:tracePt t="210162" x="4908550" y="3003550"/>
          <p14:tracePt t="210179" x="4902200" y="3009900"/>
          <p14:tracePt t="210217" x="4895850" y="3009900"/>
          <p14:tracePt t="210234" x="4889500" y="3016250"/>
          <p14:tracePt t="210249" x="4883150" y="3022600"/>
          <p14:tracePt t="210265" x="4883150" y="3028950"/>
          <p14:tracePt t="210279" x="4876800" y="3028950"/>
          <p14:tracePt t="210280" x="4870450" y="3035300"/>
          <p14:tracePt t="210296" x="4870450" y="3041650"/>
          <p14:tracePt t="210312" x="4857750" y="3048000"/>
          <p14:tracePt t="210329" x="4851400" y="3060700"/>
          <p14:tracePt t="210369" x="4845050" y="3060700"/>
          <p14:tracePt t="210379" x="4845050" y="3067050"/>
          <p14:tracePt t="210385" x="4838700" y="3073400"/>
          <p14:tracePt t="210396" x="4832350" y="3079750"/>
          <p14:tracePt t="210412" x="4832350" y="3086100"/>
          <p14:tracePt t="210429" x="4832350" y="3098800"/>
          <p14:tracePt t="210446" x="4832350" y="3105150"/>
          <p14:tracePt t="210462" x="4826000" y="3117850"/>
          <p14:tracePt t="210479" x="4826000" y="3124200"/>
          <p14:tracePt t="210496" x="4826000" y="3136900"/>
          <p14:tracePt t="210512" x="4826000" y="3143250"/>
          <p14:tracePt t="210529" x="4819650" y="3162300"/>
          <p14:tracePt t="210546" x="4819650" y="3175000"/>
          <p14:tracePt t="210562" x="4819650" y="3181350"/>
          <p14:tracePt t="210579" x="4819650" y="3194050"/>
          <p14:tracePt t="210596" x="4819650" y="3200400"/>
          <p14:tracePt t="210612" x="4819650" y="3206750"/>
          <p14:tracePt t="210649" x="4819650" y="3213100"/>
          <p14:tracePt t="210689" x="4819650" y="3219450"/>
          <p14:tracePt t="210707" x="4819650" y="3225800"/>
          <p14:tracePt t="210721" x="4819650" y="3232150"/>
          <p14:tracePt t="210745" x="4819650" y="3238500"/>
          <p14:tracePt t="210769" x="4819650" y="3244850"/>
          <p14:tracePt t="210794" x="4819650" y="3251200"/>
          <p14:tracePt t="210825" x="4819650" y="3257550"/>
          <p14:tracePt t="210849" x="4819650" y="3263900"/>
          <p14:tracePt t="210961" x="4819650" y="3270250"/>
          <p14:tracePt t="211018" x="4819650" y="3263900"/>
          <p14:tracePt t="211025" x="4813300" y="3257550"/>
          <p14:tracePt t="211030" x="4813300" y="3238500"/>
          <p14:tracePt t="211046" x="4813300" y="3225800"/>
          <p14:tracePt t="211062" x="4806950" y="3200400"/>
          <p14:tracePt t="211079" x="4806950" y="3181350"/>
          <p14:tracePt t="211096" x="4800600" y="3168650"/>
          <p14:tracePt t="211112" x="4794250" y="3149600"/>
          <p14:tracePt t="211129" x="4787900" y="3143250"/>
          <p14:tracePt t="211146" x="4787900" y="3130550"/>
          <p14:tracePt t="211162" x="4787900" y="3124200"/>
          <p14:tracePt t="211179" x="4787900" y="3117850"/>
          <p14:tracePt t="211196" x="4787900" y="3105150"/>
          <p14:tracePt t="211212" x="4787900" y="3098800"/>
          <p14:tracePt t="211229" x="4787900" y="3092450"/>
          <p14:tracePt t="211246" x="4787900" y="3079750"/>
          <p14:tracePt t="211281" x="4787900" y="3073400"/>
          <p14:tracePt t="211283" x="4787900" y="3067050"/>
          <p14:tracePt t="211296" x="4787900" y="3060700"/>
          <p14:tracePt t="211312" x="4787900" y="3048000"/>
          <p14:tracePt t="211330" x="4787900" y="3035300"/>
          <p14:tracePt t="211346" x="4794250" y="3028950"/>
          <p14:tracePt t="211362" x="4800600" y="3016250"/>
          <p14:tracePt t="211379" x="4800600" y="3009900"/>
          <p14:tracePt t="211396" x="4813300" y="2997200"/>
          <p14:tracePt t="211413" x="4813300" y="2990850"/>
          <p14:tracePt t="211429" x="4819650" y="2990850"/>
          <p14:tracePt t="211446" x="4826000" y="2978150"/>
          <p14:tracePt t="211462" x="4832350" y="2978150"/>
          <p14:tracePt t="211479" x="4838700" y="2971800"/>
          <p14:tracePt t="211496" x="4851400" y="2965450"/>
          <p14:tracePt t="211538" x="4857750" y="2965450"/>
          <p14:tracePt t="211539" x="4857750" y="2959100"/>
          <p14:tracePt t="211553" x="4864100" y="2952750"/>
          <p14:tracePt t="211585" x="4870450" y="2952750"/>
          <p14:tracePt t="211587" x="4883150" y="2946400"/>
          <p14:tracePt t="211618" x="4889500" y="2946400"/>
          <p14:tracePt t="211619" x="4895850" y="2946400"/>
          <p14:tracePt t="211629" x="4902200" y="2946400"/>
          <p14:tracePt t="211646" x="4914900" y="2940050"/>
          <p14:tracePt t="211662" x="4921250" y="2940050"/>
          <p14:tracePt t="211679" x="4927600" y="2940050"/>
          <p14:tracePt t="211695" x="4933950" y="2940050"/>
          <p14:tracePt t="211712" x="4946650" y="2940050"/>
          <p14:tracePt t="211729" x="4953000" y="2940050"/>
          <p14:tracePt t="211746" x="4959350" y="2940050"/>
          <p14:tracePt t="211762" x="4965700" y="2940050"/>
          <p14:tracePt t="211779" x="4972050" y="2940050"/>
          <p14:tracePt t="211795" x="4978400" y="2940050"/>
          <p14:tracePt t="211812" x="4991100" y="2940050"/>
          <p14:tracePt t="211829" x="4997450" y="2940050"/>
          <p14:tracePt t="211846" x="5003800" y="2940050"/>
          <p14:tracePt t="211862" x="5016500" y="2940050"/>
          <p14:tracePt t="211879" x="5022850" y="2940050"/>
          <p14:tracePt t="211895" x="5029200" y="2946400"/>
          <p14:tracePt t="211912" x="5041900" y="2952750"/>
          <p14:tracePt t="211930" x="5048250" y="2952750"/>
          <p14:tracePt t="211946" x="5060950" y="2959100"/>
          <p14:tracePt t="211963" x="5060950" y="2965450"/>
          <p14:tracePt t="211979" x="5067300" y="2971800"/>
          <p14:tracePt t="211996" x="5073650" y="2971800"/>
          <p14:tracePt t="212013" x="5080000" y="2978150"/>
          <p14:tracePt t="212029" x="5092700" y="2990850"/>
          <p14:tracePt t="212046" x="5099050" y="2997200"/>
          <p14:tracePt t="212062" x="5105400" y="3003550"/>
          <p14:tracePt t="212079" x="5105400" y="3009900"/>
          <p14:tracePt t="212096" x="5111750" y="3016250"/>
          <p14:tracePt t="212112" x="5124450" y="3028950"/>
          <p14:tracePt t="212130" x="5124450" y="3041650"/>
          <p14:tracePt t="212146" x="5130800" y="3048000"/>
          <p14:tracePt t="212163" x="5130800" y="3054350"/>
          <p14:tracePt t="212179" x="5130800" y="3067050"/>
          <p14:tracePt t="212196" x="5137150" y="3067050"/>
          <p14:tracePt t="212213" x="5137150" y="3079750"/>
          <p14:tracePt t="212229" x="5137150" y="3086100"/>
          <p14:tracePt t="212246" x="5137150" y="3098800"/>
          <p14:tracePt t="212262" x="5137150" y="3111500"/>
          <p14:tracePt t="212279" x="5137150" y="3117850"/>
          <p14:tracePt t="212296" x="5137150" y="3130550"/>
          <p14:tracePt t="212312" x="5137150" y="3143250"/>
          <p14:tracePt t="212312" x="5137150" y="3149600"/>
          <p14:tracePt t="212329" x="5137150" y="3155950"/>
          <p14:tracePt t="212346" x="5137150" y="3175000"/>
          <p14:tracePt t="212363" x="5137150" y="3181350"/>
          <p14:tracePt t="212379" x="5137150" y="3194050"/>
          <p14:tracePt t="212396" x="5137150" y="3213100"/>
          <p14:tracePt t="212413" x="5130800" y="3219450"/>
          <p14:tracePt t="212429" x="5130800" y="3232150"/>
          <p14:tracePt t="212446" x="5124450" y="3238500"/>
          <p14:tracePt t="212462" x="5118100" y="3251200"/>
          <p14:tracePt t="212479" x="5118100" y="3257550"/>
          <p14:tracePt t="212496" x="5111750" y="3263900"/>
          <p14:tracePt t="212513" x="5105400" y="3276600"/>
          <p14:tracePt t="212530" x="5105400" y="3282950"/>
          <p14:tracePt t="212546" x="5099050" y="3289300"/>
          <p14:tracePt t="212562" x="5092700" y="3302000"/>
          <p14:tracePt t="212579" x="5086350" y="3302000"/>
          <p14:tracePt t="212596" x="5073650" y="3308350"/>
          <p14:tracePt t="212613" x="5067300" y="3314700"/>
          <p14:tracePt t="212629" x="5054600" y="3321050"/>
          <p14:tracePt t="212646" x="5041900" y="3327400"/>
          <p14:tracePt t="212662" x="5029200" y="3327400"/>
          <p14:tracePt t="212679" x="5016500" y="3327400"/>
          <p14:tracePt t="212696" x="5003800" y="3327400"/>
          <p14:tracePt t="212712" x="4991100" y="3333750"/>
          <p14:tracePt t="212712" x="4984750" y="3333750"/>
          <p14:tracePt t="212729" x="4972050" y="3333750"/>
          <p14:tracePt t="212746" x="4953000" y="3333750"/>
          <p14:tracePt t="212763" x="4946650" y="3333750"/>
          <p14:tracePt t="212779" x="4933950" y="3333750"/>
          <p14:tracePt t="212796" x="4921250" y="3333750"/>
          <p14:tracePt t="212813" x="4914900" y="3333750"/>
          <p14:tracePt t="212829" x="4908550" y="3327400"/>
          <p14:tracePt t="212846" x="4895850" y="3321050"/>
          <p14:tracePt t="212881" x="4889500" y="3314700"/>
          <p14:tracePt t="212883" x="4883150" y="3308350"/>
          <p14:tracePt t="212896" x="4876800" y="3295650"/>
          <p14:tracePt t="212912" x="4864100" y="3289300"/>
          <p14:tracePt t="212929" x="4864100" y="3276600"/>
          <p14:tracePt t="212946" x="4857750" y="3270250"/>
          <p14:tracePt t="212962" x="4857750" y="3263900"/>
          <p14:tracePt t="212979" x="4857750" y="3257550"/>
          <p14:tracePt t="212996" x="4857750" y="3244850"/>
          <p14:tracePt t="213013" x="4851400" y="3232150"/>
          <p14:tracePt t="213029" x="4845050" y="3219450"/>
          <p14:tracePt t="213046" x="4845050" y="3213100"/>
          <p14:tracePt t="213062" x="4845050" y="3206750"/>
          <p14:tracePt t="213079" x="4845050" y="3187700"/>
          <p14:tracePt t="213096" x="4845050" y="3181350"/>
          <p14:tracePt t="213112" x="4845050" y="3162300"/>
          <p14:tracePt t="213129" x="4845050" y="3149600"/>
          <p14:tracePt t="213146" x="4845050" y="3143250"/>
          <p14:tracePt t="213162" x="4845050" y="3130550"/>
          <p14:tracePt t="213201" x="4845050" y="3117850"/>
          <p14:tracePt t="213212" x="4845050" y="3111500"/>
          <p14:tracePt t="213213" x="4845050" y="3105150"/>
          <p14:tracePt t="213229" x="4845050" y="3092450"/>
          <p14:tracePt t="213247" x="4845050" y="3073400"/>
          <p14:tracePt t="213262" x="4845050" y="3067050"/>
          <p14:tracePt t="213279" x="4851400" y="3054350"/>
          <p14:tracePt t="213296" x="4851400" y="3048000"/>
          <p14:tracePt t="213312" x="4857750" y="3041650"/>
          <p14:tracePt t="213329" x="4857750" y="3035300"/>
          <p14:tracePt t="213345" x="4864100" y="3028950"/>
          <p14:tracePt t="213362" x="4870450" y="3022600"/>
          <p14:tracePt t="213379" x="4870450" y="3016250"/>
          <p14:tracePt t="213395" x="4883150" y="3016250"/>
          <p14:tracePt t="213413" x="4889500" y="3009900"/>
          <p14:tracePt t="213429" x="4889500" y="3003550"/>
          <p14:tracePt t="213446" x="4895850" y="3003550"/>
          <p14:tracePt t="213462" x="4902200" y="3003550"/>
          <p14:tracePt t="213479" x="4908550" y="2997200"/>
          <p14:tracePt t="213496" x="4908550" y="2990850"/>
          <p14:tracePt t="213513" x="4927600" y="2990850"/>
          <p14:tracePt t="213529" x="4940300" y="2990850"/>
          <p14:tracePt t="213546" x="4953000" y="2990850"/>
          <p14:tracePt t="213562" x="4959350" y="2990850"/>
          <p14:tracePt t="213579" x="4965700" y="2990850"/>
          <p14:tracePt t="213596" x="4972050" y="2990850"/>
          <p14:tracePt t="213613" x="4978400" y="2990850"/>
          <p14:tracePt t="213629" x="4991100" y="2990850"/>
          <p14:tracePt t="213645" x="4997450" y="2990850"/>
          <p14:tracePt t="213663" x="5003800" y="2990850"/>
          <p14:tracePt t="213679" x="5010150" y="2990850"/>
          <p14:tracePt t="213696" x="5016500" y="2990850"/>
          <p14:tracePt t="213712" x="5029200" y="2990850"/>
          <p14:tracePt t="213753" x="5035550" y="2990850"/>
          <p14:tracePt t="213770" x="5041900" y="2990850"/>
          <p14:tracePt t="213785" x="5048250" y="2990850"/>
          <p14:tracePt t="213849" x="5054600" y="2990850"/>
          <p14:tracePt t="213873" x="5060950" y="2990850"/>
          <p14:tracePt t="213897" x="5067300" y="2990850"/>
          <p14:tracePt t="213913" x="5073650" y="2990850"/>
          <p14:tracePt t="213922" x="5080000" y="2990850"/>
          <p14:tracePt t="213945" x="5086350" y="2997200"/>
          <p14:tracePt t="213961" x="5092700" y="2997200"/>
          <p14:tracePt t="213971" x="5099050" y="2997200"/>
          <p14:tracePt t="213975" x="5099050" y="3003550"/>
          <p14:tracePt t="213979" x="5105400" y="3009900"/>
          <p14:tracePt t="213996" x="5111750" y="3016250"/>
          <p14:tracePt t="214012" x="5124450" y="3028950"/>
          <p14:tracePt t="214029" x="5130800" y="3035300"/>
          <p14:tracePt t="214065" x="5130800" y="3041650"/>
          <p14:tracePt t="214066" x="5130800" y="3048000"/>
          <p14:tracePt t="214097" x="5130800" y="3054350"/>
          <p14:tracePt t="214098" x="5137150" y="3060700"/>
          <p14:tracePt t="214113" x="5143500" y="3067050"/>
          <p14:tracePt t="214129" x="5143500" y="3079750"/>
          <p14:tracePt t="214146" x="5143500" y="3086100"/>
          <p14:tracePt t="214162" x="5143500" y="3092450"/>
          <p14:tracePt t="214179" x="5143500" y="3098800"/>
          <p14:tracePt t="214196" x="5143500" y="3111500"/>
          <p14:tracePt t="214212" x="5143500" y="3117850"/>
          <p14:tracePt t="214229" x="5143500" y="3124200"/>
          <p14:tracePt t="214246" x="5143500" y="3136900"/>
          <p14:tracePt t="214263" x="5143500" y="3149600"/>
          <p14:tracePt t="214279" x="5143500" y="3155950"/>
          <p14:tracePt t="214296" x="5137150" y="3175000"/>
          <p14:tracePt t="214330" x="5137150" y="3187700"/>
          <p14:tracePt t="214331" x="5137150" y="3194050"/>
          <p14:tracePt t="214346" x="5137150" y="3200400"/>
          <p14:tracePt t="214362" x="5137150" y="3213100"/>
          <p14:tracePt t="214380" x="5130800" y="3219450"/>
          <p14:tracePt t="214417" x="5130800" y="3225800"/>
          <p14:tracePt t="214434" x="5124450" y="3232150"/>
          <p14:tracePt t="214449" x="5118100" y="3238500"/>
          <p14:tracePt t="214457" x="5118100" y="3244850"/>
          <p14:tracePt t="214462" x="5118100" y="3251200"/>
          <p14:tracePt t="214479" x="5105400" y="3257550"/>
          <p14:tracePt t="214496" x="5099050" y="3263900"/>
          <p14:tracePt t="214513" x="5092700" y="3270250"/>
          <p14:tracePt t="214513" x="5086350" y="3270250"/>
          <p14:tracePt t="214529" x="5086350" y="3276600"/>
          <p14:tracePt t="214569" x="5086350" y="3282950"/>
          <p14:tracePt t="214579" x="5080000" y="3282950"/>
          <p14:tracePt t="214581" x="5073650" y="3282950"/>
          <p14:tracePt t="214596" x="5067300" y="3289300"/>
          <p14:tracePt t="214612" x="5048250" y="3302000"/>
          <p14:tracePt t="214629" x="5041900" y="3302000"/>
          <p14:tracePt t="214645" x="5035550" y="3302000"/>
          <p14:tracePt t="214662" x="5022850" y="3308350"/>
          <p14:tracePt t="214679" x="5016500" y="3308350"/>
          <p14:tracePt t="214695" x="5010150" y="3314700"/>
          <p14:tracePt t="214713" x="4997450" y="3314700"/>
          <p14:tracePt t="214729" x="4991100" y="3314700"/>
          <p14:tracePt t="214769" x="4984750" y="3314700"/>
          <p14:tracePt t="214786" x="4978400" y="3314700"/>
          <p14:tracePt t="214786" x="4972050" y="3314700"/>
          <p14:tracePt t="214801" x="4959350" y="3314700"/>
          <p14:tracePt t="214817" x="4953000" y="3314700"/>
          <p14:tracePt t="214829" x="4940300" y="3314700"/>
          <p14:tracePt t="214845" x="4933950" y="3314700"/>
          <p14:tracePt t="214862" x="4921250" y="3314700"/>
          <p14:tracePt t="214879" x="4914900" y="3308350"/>
          <p14:tracePt t="214895" x="4908550" y="3308350"/>
          <p14:tracePt t="214913" x="4902200" y="3308350"/>
          <p14:tracePt t="214929" x="4895850" y="3308350"/>
          <p14:tracePt t="214946" x="4889500" y="3302000"/>
          <p14:tracePt t="214962" x="4889500" y="3295650"/>
          <p14:tracePt t="214979" x="4883150" y="3295650"/>
          <p14:tracePt t="214996" x="4883150" y="3289300"/>
          <p14:tracePt t="215012" x="4876800" y="3289300"/>
          <p14:tracePt t="215029" x="4876800" y="3276600"/>
          <p14:tracePt t="215046" x="4870450" y="3276600"/>
          <p14:tracePt t="215063" x="4870450" y="3270250"/>
          <p14:tracePt t="215079" x="4870450" y="3257550"/>
          <p14:tracePt t="215095" x="4864100" y="3257550"/>
          <p14:tracePt t="215130" x="4864100" y="3251200"/>
          <p14:tracePt t="215131" x="4857750" y="3251200"/>
          <p14:tracePt t="215146" x="4857750" y="3244850"/>
          <p14:tracePt t="215217" x="4851400" y="3244850"/>
          <p14:tracePt t="215225" x="4851400" y="3238500"/>
          <p14:tracePt t="215227" x="4851400" y="3232150"/>
          <p14:tracePt t="215245" x="4851400" y="3225800"/>
          <p14:tracePt t="215281" x="4851400" y="3219450"/>
          <p14:tracePt t="215282" x="4851400" y="3213100"/>
          <p14:tracePt t="215295" x="4851400" y="3206750"/>
          <p14:tracePt t="215330" x="4851400" y="3200400"/>
          <p14:tracePt t="215331" x="4851400" y="3194050"/>
          <p14:tracePt t="215393" x="4851400" y="3187700"/>
          <p14:tracePt t="215409" x="4851400" y="3181350"/>
          <p14:tracePt t="215418" x="4851400" y="3175000"/>
          <p14:tracePt t="215461" x="4851400" y="3168650"/>
          <p14:tracePt t="215481" x="4851400" y="3162300"/>
          <p14:tracePt t="215492" x="4851400" y="3155950"/>
          <p14:tracePt t="215650" x="4851400" y="3149600"/>
          <p14:tracePt t="215697" x="4851400" y="3143250"/>
          <p14:tracePt t="215745" x="4851400" y="3136900"/>
          <p14:tracePt t="215769" x="4851400" y="3130550"/>
          <p14:tracePt t="215777" x="4851400" y="3124200"/>
          <p14:tracePt t="215793" x="4857750" y="3124200"/>
          <p14:tracePt t="215825" x="4857750" y="3117850"/>
          <p14:tracePt t="215841" x="4857750" y="3111500"/>
          <p14:tracePt t="215857" x="4857750" y="3105150"/>
          <p14:tracePt t="215865" x="4864100" y="3105150"/>
          <p14:tracePt t="215881" x="4864100" y="3098800"/>
          <p14:tracePt t="215895" x="4864100" y="3092450"/>
          <p14:tracePt t="215896" x="4870450" y="3086100"/>
          <p14:tracePt t="215912" x="4876800" y="3073400"/>
          <p14:tracePt t="215929" x="4876800" y="3067050"/>
          <p14:tracePt t="215945" x="4883150" y="3067050"/>
          <p14:tracePt t="215962" x="4883150" y="3060700"/>
          <p14:tracePt t="215979" x="4883150" y="3054350"/>
          <p14:tracePt t="215996" x="4889500" y="3054350"/>
          <p14:tracePt t="216012" x="4895850" y="3048000"/>
          <p14:tracePt t="216029" x="4902200" y="3041650"/>
          <p14:tracePt t="216046" x="4908550" y="3041650"/>
          <p14:tracePt t="216062" x="4914900" y="3041650"/>
          <p14:tracePt t="216079" x="4914900" y="3035300"/>
          <p14:tracePt t="216095" x="4921250" y="3035300"/>
          <p14:tracePt t="216112" x="4927600" y="3035300"/>
          <p14:tracePt t="216129" x="4933950" y="3028950"/>
          <p14:tracePt t="216169" x="4940300" y="3028950"/>
          <p14:tracePt t="216185" x="4946650" y="3028950"/>
          <p14:tracePt t="216210" x="4946650" y="3022600"/>
          <p14:tracePt t="216217" x="4953000" y="3022600"/>
          <p14:tracePt t="216241" x="4959350" y="3022600"/>
          <p14:tracePt t="216289" x="4965700" y="3022600"/>
          <p14:tracePt t="216353" x="4972050" y="3022600"/>
          <p14:tracePt t="216435" x="4978400" y="3022600"/>
          <p14:tracePt t="217913" x="4978400" y="3028950"/>
          <p14:tracePt t="217921" x="4978400" y="3041650"/>
          <p14:tracePt t="217929" x="4972050" y="3041650"/>
          <p14:tracePt t="217935" x="4965700" y="3060700"/>
          <p14:tracePt t="217945" x="4946650" y="3073400"/>
          <p14:tracePt t="217962" x="4940300" y="3086100"/>
          <p14:tracePt t="217979" x="4927600" y="3105150"/>
          <p14:tracePt t="217995" x="4908550" y="3117850"/>
          <p14:tracePt t="218012" x="4895850" y="3124200"/>
          <p14:tracePt t="218029" x="4889500" y="3130550"/>
          <p14:tracePt t="218045" x="4876800" y="3136900"/>
          <p14:tracePt t="218062" x="4870450" y="3136900"/>
          <p14:tracePt t="218079" x="4857750" y="3130550"/>
          <p14:tracePt t="218095" x="4857750" y="3124200"/>
          <p14:tracePt t="218112" x="4851400" y="3117850"/>
          <p14:tracePt t="218129" x="4851400" y="3111500"/>
          <p14:tracePt t="218146" x="4851400" y="3098800"/>
          <p14:tracePt t="218162" x="4857750" y="3092450"/>
          <p14:tracePt t="218305" x="4857750" y="3105150"/>
          <p14:tracePt t="218321" x="4857750" y="3117850"/>
          <p14:tracePt t="218329" x="4857750" y="3124200"/>
          <p14:tracePt t="218345" x="4851400" y="3124200"/>
          <p14:tracePt t="218346" x="4851400" y="3136900"/>
          <p14:tracePt t="218385" x="4845050" y="3136900"/>
          <p14:tracePt t="218409" x="4838700" y="3136900"/>
          <p14:tracePt t="218425" x="4832350" y="3136900"/>
          <p14:tracePt t="218433" x="4832350" y="3130550"/>
          <p14:tracePt t="218445" x="4826000" y="3124200"/>
          <p14:tracePt t="218449" x="4826000" y="3111500"/>
          <p14:tracePt t="218462" x="4819650" y="3092450"/>
          <p14:tracePt t="218479" x="4819650" y="3079750"/>
          <p14:tracePt t="218495" x="4813300" y="3067050"/>
          <p14:tracePt t="218512" x="4813300" y="3060700"/>
          <p14:tracePt t="218529" x="4813300" y="3054350"/>
          <p14:tracePt t="218546" x="4806950" y="3054350"/>
          <p14:tracePt t="218562" x="4800600" y="3048000"/>
          <p14:tracePt t="218609" x="4794250" y="3048000"/>
          <p14:tracePt t="218621" x="4787900" y="3048000"/>
          <p14:tracePt t="218633" x="4781550" y="3048000"/>
          <p14:tracePt t="218649" x="4775200" y="3048000"/>
          <p14:tracePt t="218657" x="4768850" y="3048000"/>
          <p14:tracePt t="218662" x="4762500" y="3048000"/>
          <p14:tracePt t="218679" x="4756150" y="3048000"/>
          <p14:tracePt t="218695" x="4749800" y="3048000"/>
          <p14:tracePt t="218712" x="4737100" y="3048000"/>
          <p14:tracePt t="218729" x="4730750" y="3060700"/>
          <p14:tracePt t="218746" x="4724400" y="3060700"/>
          <p14:tracePt t="218762" x="4711700" y="3073400"/>
          <p14:tracePt t="218801" x="4711700" y="3079750"/>
          <p14:tracePt t="218809" x="4705350" y="3079750"/>
          <p14:tracePt t="218815" x="4705350" y="3086100"/>
          <p14:tracePt t="218829" x="4699000" y="3092450"/>
          <p14:tracePt t="218845" x="4699000" y="3098800"/>
          <p14:tracePt t="218862" x="4692650" y="3105150"/>
          <p14:tracePt t="218879" x="4692650" y="3111500"/>
          <p14:tracePt t="218895" x="4692650" y="3117850"/>
          <p14:tracePt t="218930" x="4692650" y="3124200"/>
          <p14:tracePt t="218930" x="4692650" y="3130550"/>
          <p14:tracePt t="218946" x="4692650" y="3136900"/>
          <p14:tracePt t="218962" x="4692650" y="3143250"/>
          <p14:tracePt t="218979" x="4692650" y="3149600"/>
          <p14:tracePt t="218995" x="4692650" y="3155950"/>
          <p14:tracePt t="219012" x="4692650" y="3162300"/>
          <p14:tracePt t="219029" x="4692650" y="3168650"/>
          <p14:tracePt t="219065" x="4692650" y="3175000"/>
          <p14:tracePt t="219089" x="4692650" y="3181350"/>
          <p14:tracePt t="219153" x="4699000" y="3181350"/>
          <p14:tracePt t="219201" x="4705350" y="3181350"/>
          <p14:tracePt t="219249" x="4711700" y="3181350"/>
          <p14:tracePt t="219257" x="4718050" y="3181350"/>
          <p14:tracePt t="219273" x="4724400" y="3181350"/>
          <p14:tracePt t="219297" x="4730750" y="3181350"/>
          <p14:tracePt t="219305" x="4737100" y="3181350"/>
          <p14:tracePt t="219313" x="4743450" y="3181350"/>
          <p14:tracePt t="219344" x="4749800" y="3181350"/>
          <p14:tracePt t="219361" x="4756150" y="3181350"/>
          <p14:tracePt t="219393" x="4756150" y="3175000"/>
          <p14:tracePt t="219401" x="4762500" y="3175000"/>
          <p14:tracePt t="219422" x="4768850" y="3175000"/>
          <p14:tracePt t="219428" x="4775200" y="3168650"/>
          <p14:tracePt t="219429" x="4775200" y="3155950"/>
          <p14:tracePt t="219445" x="4775200" y="3149600"/>
          <p14:tracePt t="219462" x="4781550" y="3136900"/>
          <p14:tracePt t="219497" x="4781550" y="3130550"/>
          <p14:tracePt t="219498" x="4781550" y="3124200"/>
          <p14:tracePt t="219530" x="4781550" y="3111500"/>
          <p14:tracePt t="219530" x="4781550" y="3105150"/>
          <p14:tracePt t="219546" x="4781550" y="3092450"/>
          <p14:tracePt t="219562" x="4781550" y="3079750"/>
          <p14:tracePt t="219578" x="4781550" y="3067050"/>
          <p14:tracePt t="219633" x="4781550" y="3060700"/>
          <p14:tracePt t="219657" x="4781550" y="3054350"/>
          <p14:tracePt t="219681" x="4775200" y="3054350"/>
          <p14:tracePt t="219690" x="4775200" y="3048000"/>
          <p14:tracePt t="219697" x="4768850" y="3048000"/>
          <p14:tracePt t="219713" x="4762500" y="3048000"/>
          <p14:tracePt t="219745" x="4762500" y="3041650"/>
          <p14:tracePt t="219769" x="4756150" y="3041650"/>
          <p14:tracePt t="219801" x="4749800" y="3041650"/>
          <p14:tracePt t="219809" x="4749800" y="3035300"/>
          <p14:tracePt t="219849" x="4743450" y="3035300"/>
          <p14:tracePt t="219857" x="4737100" y="3035300"/>
          <p14:tracePt t="219881" x="4730750" y="3035300"/>
          <p14:tracePt t="219938" x="4724400" y="3035300"/>
          <p14:tracePt t="219961" x="4718050" y="3035300"/>
          <p14:tracePt t="219985" x="4711700" y="3035300"/>
          <p14:tracePt t="220017" x="4711700" y="3041650"/>
          <p14:tracePt t="220033" x="4705350" y="3041650"/>
          <p14:tracePt t="220041" x="4705350" y="3048000"/>
          <p14:tracePt t="220047" x="4699000" y="3054350"/>
          <p14:tracePt t="220062" x="4699000" y="3060700"/>
          <p14:tracePt t="220129" x="4699000" y="3067050"/>
          <p14:tracePt t="220145" x="4699000" y="3073400"/>
          <p14:tracePt t="220148" x="4692650" y="3073400"/>
          <p14:tracePt t="220185" x="4692650" y="3079750"/>
          <p14:tracePt t="220187" x="4692650" y="3086100"/>
          <p14:tracePt t="220196" x="4686300" y="3092450"/>
          <p14:tracePt t="220249" x="4686300" y="3098800"/>
          <p14:tracePt t="220281" x="4686300" y="3105150"/>
          <p14:tracePt t="220305" x="4686300" y="3111500"/>
          <p14:tracePt t="220417" x="4692650" y="3111500"/>
          <p14:tracePt t="220441" x="4699000" y="3111500"/>
          <p14:tracePt t="220449" x="4711700" y="3111500"/>
          <p14:tracePt t="220465" x="4718050" y="3111500"/>
          <p14:tracePt t="220478" x="4724400" y="3111500"/>
          <p14:tracePt t="220479" x="4737100" y="3111500"/>
          <p14:tracePt t="220495" x="4749800" y="3105150"/>
          <p14:tracePt t="220512" x="4762500" y="3105150"/>
          <p14:tracePt t="220529" x="4787900" y="3092450"/>
          <p14:tracePt t="220545" x="4800600" y="3086100"/>
          <p14:tracePt t="220562" x="4813300" y="3073400"/>
          <p14:tracePt t="220578" x="4819650" y="3067050"/>
          <p14:tracePt t="220595" x="4826000" y="3054350"/>
          <p14:tracePt t="220612" x="4826000" y="3048000"/>
          <p14:tracePt t="220628" x="4832350" y="3041650"/>
          <p14:tracePt t="220665" x="4838700" y="3035300"/>
          <p14:tracePt t="220665" x="4845050" y="3028950"/>
          <p14:tracePt t="220697" x="4851400" y="3028950"/>
          <p14:tracePt t="220721" x="4851400" y="3022600"/>
          <p14:tracePt t="220738" x="4857750" y="3022600"/>
          <p14:tracePt t="220749" x="4864100" y="3022600"/>
          <p14:tracePt t="220762" x="4870450" y="3016250"/>
          <p14:tracePt t="220785" x="4876800" y="3016250"/>
          <p14:tracePt t="220790" x="4876800" y="3009900"/>
          <p14:tracePt t="220795" x="4883150" y="3009900"/>
          <p14:tracePt t="220812" x="4889500" y="3003550"/>
          <p14:tracePt t="220828" x="4895850" y="3003550"/>
          <p14:tracePt t="220845" x="4902200" y="3003550"/>
          <p14:tracePt t="220881" x="4908550" y="3003550"/>
          <p14:tracePt t="220929" x="4914900" y="3003550"/>
          <p14:tracePt t="220945" x="4921250" y="2997200"/>
          <p14:tracePt t="220977" x="4921250" y="2990850"/>
          <p14:tracePt t="220988" x="4927600" y="2990850"/>
          <p14:tracePt t="220998" x="4933950" y="2990850"/>
          <p14:tracePt t="221017" x="4933950" y="2984500"/>
          <p14:tracePt t="221057" x="4940300" y="2984500"/>
          <p14:tracePt t="221097" x="4946650" y="2984500"/>
          <p14:tracePt t="221113" x="4953000" y="2984500"/>
          <p14:tracePt t="221145" x="4959350" y="2984500"/>
          <p14:tracePt t="221169" x="4965700" y="2984500"/>
          <p14:tracePt t="221441" x="4972050" y="2984500"/>
          <p14:tracePt t="221473" x="4978400" y="2984500"/>
          <p14:tracePt t="221496" x="4984750" y="2984500"/>
          <p14:tracePt t="221513" x="4991100" y="2984500"/>
          <p14:tracePt t="221521" x="4997450" y="2984500"/>
          <p14:tracePt t="221528" x="5003800" y="2984500"/>
          <p14:tracePt t="221529" x="5010150" y="2984500"/>
          <p14:tracePt t="221545" x="5022850" y="2984500"/>
          <p14:tracePt t="221562" x="5041900" y="2984500"/>
          <p14:tracePt t="221579" x="5060950" y="2984500"/>
          <p14:tracePt t="221595" x="5067300" y="2984500"/>
          <p14:tracePt t="221612" x="5073650" y="2984500"/>
          <p14:tracePt t="221629" x="5080000" y="2984500"/>
          <p14:tracePt t="221646" x="5086350" y="2984500"/>
          <p14:tracePt t="221681" x="5086350" y="2978150"/>
          <p14:tracePt t="221857" x="5080000" y="2978150"/>
          <p14:tracePt t="221874" x="5073650" y="2978150"/>
          <p14:tracePt t="221905" x="5067300" y="2978150"/>
          <p14:tracePt t="221913" x="5054600" y="2978150"/>
          <p14:tracePt t="221937" x="5048250" y="2978150"/>
          <p14:tracePt t="221954" x="5035550" y="2978150"/>
          <p14:tracePt t="221977" x="5022850" y="2978150"/>
          <p14:tracePt t="221985" x="5016500" y="2978150"/>
          <p14:tracePt t="222004" x="5010150" y="2978150"/>
          <p14:tracePt t="222006" x="5003800" y="2978150"/>
          <p14:tracePt t="222012" x="4997450" y="2978150"/>
          <p14:tracePt t="222028" x="4991100" y="2978150"/>
          <p14:tracePt t="222065" x="4984750" y="2978150"/>
          <p14:tracePt t="222097" x="4978400" y="2978150"/>
          <p14:tracePt t="222113" x="4972050" y="2978150"/>
          <p14:tracePt t="222129" x="4965700" y="2978150"/>
          <p14:tracePt t="222129" x="4959350" y="2978150"/>
          <p14:tracePt t="222153" x="4953000" y="2978150"/>
          <p14:tracePt t="222160" x="4946650" y="2978150"/>
          <p14:tracePt t="222185" x="4940300" y="2978150"/>
          <p14:tracePt t="222193" x="4933950" y="2978150"/>
          <p14:tracePt t="222201" x="4927600" y="2978150"/>
          <p14:tracePt t="222232" x="4921250" y="2978150"/>
          <p14:tracePt t="222245" x="4914900" y="2978150"/>
          <p14:tracePt t="222273" x="4908550" y="2984500"/>
          <p14:tracePt t="222281" x="4902200" y="2984500"/>
          <p14:tracePt t="222288" x="4895850" y="2984500"/>
          <p14:tracePt t="222313" x="4889500" y="2984500"/>
          <p14:tracePt t="222314" x="4883150" y="2984500"/>
          <p14:tracePt t="222329" x="4876800" y="2984500"/>
          <p14:tracePt t="222345" x="4870450" y="2990850"/>
          <p14:tracePt t="222362" x="4864100" y="2990850"/>
          <p14:tracePt t="222379" x="4864100" y="2997200"/>
          <p14:tracePt t="222395" x="4857750" y="2997200"/>
          <p14:tracePt t="222412" x="4851400" y="2997200"/>
          <p14:tracePt t="222428" x="4845050" y="3003550"/>
          <p14:tracePt t="222445" x="4832350" y="3009900"/>
          <p14:tracePt t="222462" x="4826000" y="3016250"/>
          <p14:tracePt t="222478" x="4806950" y="3022600"/>
          <p14:tracePt t="222495" x="4800600" y="3028950"/>
          <p14:tracePt t="222512" x="4794250" y="3035300"/>
          <p14:tracePt t="222529" x="4787900" y="3035300"/>
          <p14:tracePt t="222545" x="4787900" y="3048000"/>
          <p14:tracePt t="222561" x="4781550" y="3054350"/>
          <p14:tracePt t="222579" x="4775200" y="3060700"/>
          <p14:tracePt t="222595" x="4775200" y="3067050"/>
          <p14:tracePt t="222612" x="4775200" y="3073400"/>
          <p14:tracePt t="222628" x="4768850" y="3079750"/>
          <p14:tracePt t="222645" x="4762500" y="3086100"/>
          <p14:tracePt t="222697" x="4762500" y="3092450"/>
          <p14:tracePt t="222721" x="4756150" y="3098800"/>
          <p14:tracePt t="222738" x="4756150" y="3105150"/>
          <p14:tracePt t="222769" x="4756150" y="3111500"/>
          <p14:tracePt t="222777" x="4756150" y="3117850"/>
          <p14:tracePt t="222801" x="4756150" y="3124200"/>
          <p14:tracePt t="222817" x="4756150" y="3130550"/>
          <p14:tracePt t="222824" x="4756150" y="3136900"/>
          <p14:tracePt t="222845" x="4756150" y="3143250"/>
          <p14:tracePt t="222849" x="4756150" y="3155950"/>
          <p14:tracePt t="222881" x="4756150" y="3162300"/>
          <p14:tracePt t="222882" x="4756150" y="3168650"/>
          <p14:tracePt t="222895" x="4756150" y="3175000"/>
          <p14:tracePt t="222911" x="4756150" y="3194050"/>
          <p14:tracePt t="222928" x="4762500" y="3206750"/>
          <p14:tracePt t="222945" x="4762500" y="3213100"/>
          <p14:tracePt t="222961" x="4768850" y="3213100"/>
          <p14:tracePt t="222979" x="4768850" y="3219450"/>
          <p14:tracePt t="223017" x="4775200" y="3219450"/>
          <p14:tracePt t="223049" x="4781550" y="3219450"/>
          <p14:tracePt t="223056" x="4781550" y="3225800"/>
          <p14:tracePt t="223129" x="4787900" y="3225800"/>
          <p14:tracePt t="223161" x="4794250" y="3225800"/>
          <p14:tracePt t="223171" x="4800600" y="3225800"/>
          <p14:tracePt t="223209" x="4806950" y="3225800"/>
          <p14:tracePt t="223225" x="4813300" y="3225800"/>
          <p14:tracePt t="223249" x="4819650" y="3232150"/>
          <p14:tracePt t="223273" x="4826000" y="3232150"/>
          <p14:tracePt t="223289" x="4832350" y="3232150"/>
          <p14:tracePt t="223296" x="4838700" y="3232150"/>
          <p14:tracePt t="223313" x="4845050" y="3238500"/>
          <p14:tracePt t="223314" x="4851400" y="3238500"/>
          <p14:tracePt t="223328" x="4870450" y="3238500"/>
          <p14:tracePt t="223345" x="4883150" y="3238500"/>
          <p14:tracePt t="223361" x="4902200" y="3244850"/>
          <p14:tracePt t="223378" x="4927600" y="3244850"/>
          <p14:tracePt t="223395" x="4946650" y="3244850"/>
          <p14:tracePt t="223412" x="4959350" y="3251200"/>
          <p14:tracePt t="223429" x="4978400" y="3251200"/>
          <p14:tracePt t="223445" x="4997450" y="3251200"/>
          <p14:tracePt t="223462" x="5016500" y="3251200"/>
          <p14:tracePt t="223478" x="5029200" y="3251200"/>
          <p14:tracePt t="223495" x="5048250" y="3251200"/>
          <p14:tracePt t="223512" x="5086350" y="3251200"/>
          <p14:tracePt t="223529" x="5124450" y="3251200"/>
          <p14:tracePt t="223545" x="5137150" y="3251200"/>
          <p14:tracePt t="223561" x="5162550" y="3251200"/>
          <p14:tracePt t="223579" x="5168900" y="3251200"/>
          <p14:tracePt t="223595" x="5175250" y="3251200"/>
          <p14:tracePt t="223612" x="5181600" y="3251200"/>
          <p14:tracePt t="223628" x="5187950" y="3251200"/>
          <p14:tracePt t="223645" x="5194300" y="3251200"/>
          <p14:tracePt t="223663" x="5207000" y="3251200"/>
          <p14:tracePt t="223679" x="5213350" y="3251200"/>
          <p14:tracePt t="223696" x="5226050" y="3251200"/>
          <p14:tracePt t="223730" x="5232400" y="3251200"/>
          <p14:tracePt t="223731" x="5245100" y="3251200"/>
          <p14:tracePt t="223746" x="5257800" y="3251200"/>
          <p14:tracePt t="223762" x="5276850" y="3257550"/>
          <p14:tracePt t="223779" x="5295900" y="3257550"/>
          <p14:tracePt t="223796" x="5321300" y="3257550"/>
          <p14:tracePt t="223812" x="5340350" y="3257550"/>
          <p14:tracePt t="223830" x="5359400" y="3257550"/>
          <p14:tracePt t="223846" x="5384800" y="3257550"/>
          <p14:tracePt t="223863" x="5403850" y="3257550"/>
          <p14:tracePt t="223879" x="5422900" y="3257550"/>
          <p14:tracePt t="223896" x="5441950" y="3263900"/>
          <p14:tracePt t="223913" x="5473700" y="3263900"/>
          <p14:tracePt t="223929" x="5518150" y="3270250"/>
          <p14:tracePt t="223946" x="5543550" y="3270250"/>
          <p14:tracePt t="223962" x="5581650" y="3276600"/>
          <p14:tracePt t="223979" x="5607050" y="3282950"/>
          <p14:tracePt t="223996" x="5638800" y="3282950"/>
          <p14:tracePt t="224012" x="5657850" y="3282950"/>
          <p14:tracePt t="224030" x="5670550" y="3282950"/>
          <p14:tracePt t="224046" x="5689600" y="3282950"/>
          <p14:tracePt t="224063" x="5695950" y="3282950"/>
          <p14:tracePt t="224079" x="5708650" y="3282950"/>
          <p14:tracePt t="224096" x="5721350" y="3282950"/>
          <p14:tracePt t="224113" x="5734050" y="3282950"/>
          <p14:tracePt t="224129" x="5746750" y="3282950"/>
          <p14:tracePt t="224147" x="5759450" y="3282950"/>
          <p14:tracePt t="224163" x="5765800" y="3282950"/>
          <p14:tracePt t="224179" x="5778500" y="3282950"/>
          <p14:tracePt t="224196" x="5784850" y="3276600"/>
          <p14:tracePt t="224212" x="5797550" y="3276600"/>
          <p14:tracePt t="224250" x="5803900" y="3276600"/>
          <p14:tracePt t="224250" x="5810250" y="3276600"/>
          <p14:tracePt t="224263" x="5816600" y="3263900"/>
          <p14:tracePt t="224279" x="5822950" y="3257550"/>
          <p14:tracePt t="224296" x="5829300" y="3251200"/>
          <p14:tracePt t="224313" x="5829300" y="3238500"/>
          <p14:tracePt t="224329" x="5829300" y="3219450"/>
          <p14:tracePt t="224346" x="5829300" y="3213100"/>
          <p14:tracePt t="224362" x="5829300" y="3206750"/>
          <p14:tracePt t="224379" x="5829300" y="3200400"/>
          <p14:tracePt t="224396" x="5829300" y="3194050"/>
          <p14:tracePt t="224412" x="5829300" y="3187700"/>
          <p14:tracePt t="224450" x="5829300" y="3181350"/>
          <p14:tracePt t="224451" x="5829300" y="3175000"/>
          <p14:tracePt t="224463" x="5829300" y="3168650"/>
          <p14:tracePt t="224479" x="5829300" y="3162300"/>
          <p14:tracePt t="224496" x="5829300" y="3155950"/>
          <p14:tracePt t="224513" x="5822950" y="3149600"/>
          <p14:tracePt t="224529" x="5822950" y="3136900"/>
          <p14:tracePt t="224547" x="5816600" y="3117850"/>
          <p14:tracePt t="224562" x="5810250" y="3117850"/>
          <p14:tracePt t="224579" x="5803900" y="3098800"/>
          <p14:tracePt t="224596" x="5797550" y="3092450"/>
          <p14:tracePt t="224612" x="5797550" y="3073400"/>
          <p14:tracePt t="224630" x="5784850" y="3067050"/>
          <p14:tracePt t="224646" x="5778500" y="3060700"/>
          <p14:tracePt t="224662" x="5765800" y="3060700"/>
          <p14:tracePt t="224680" x="5765800" y="3054350"/>
          <p14:tracePt t="224714" x="5765800" y="3048000"/>
          <p14:tracePt t="224730" x="5759450" y="3048000"/>
          <p14:tracePt t="224731" x="5746750" y="3041650"/>
          <p14:tracePt t="224746" x="5740400" y="3035300"/>
          <p14:tracePt t="224762" x="5721350" y="3035300"/>
          <p14:tracePt t="224779" x="5708650" y="3022600"/>
          <p14:tracePt t="224796" x="5695950" y="3022600"/>
          <p14:tracePt t="224812" x="5683250" y="3022600"/>
          <p14:tracePt t="224830" x="5657850" y="3022600"/>
          <p14:tracePt t="224846" x="5645150" y="3016250"/>
          <p14:tracePt t="224862" x="5619750" y="3016250"/>
          <p14:tracePt t="224880" x="5594350" y="3016250"/>
          <p14:tracePt t="224896" x="5575300" y="3009900"/>
          <p14:tracePt t="224913" x="5556250" y="3009900"/>
          <p14:tracePt t="224929" x="5524500" y="3009900"/>
          <p14:tracePt t="224946" x="5505450" y="3009900"/>
          <p14:tracePt t="224962" x="5480050" y="3009900"/>
          <p14:tracePt t="224979" x="5461000" y="3009900"/>
          <p14:tracePt t="224996" x="5448300" y="3009900"/>
          <p14:tracePt t="225012" x="5429250" y="3009900"/>
          <p14:tracePt t="225030" x="5403850" y="3009900"/>
          <p14:tracePt t="225046" x="5391150" y="3009900"/>
          <p14:tracePt t="225062" x="5372100" y="3009900"/>
          <p14:tracePt t="225079" x="5353050" y="3009900"/>
          <p14:tracePt t="225096" x="5334000" y="3009900"/>
          <p14:tracePt t="225113" x="5321300" y="3009900"/>
          <p14:tracePt t="225129" x="5302250" y="3009900"/>
          <p14:tracePt t="225146" x="5295900" y="3009900"/>
          <p14:tracePt t="225163" x="5289550" y="3009900"/>
          <p14:tracePt t="225179" x="5276850" y="3009900"/>
          <p14:tracePt t="225197" x="5264150" y="3009900"/>
          <p14:tracePt t="225212" x="5251450" y="3009900"/>
          <p14:tracePt t="225230" x="5232400" y="3009900"/>
          <p14:tracePt t="225246" x="5226050" y="3009900"/>
          <p14:tracePt t="225262" x="5213350" y="3009900"/>
          <p14:tracePt t="225279" x="5207000" y="3009900"/>
          <p14:tracePt t="225296" x="5200650" y="3009900"/>
          <p14:tracePt t="225313" x="5187950" y="3009900"/>
          <p14:tracePt t="225329" x="5175250" y="3009900"/>
          <p14:tracePt t="225346" x="5162550" y="3009900"/>
          <p14:tracePt t="225363" x="5149850" y="3009900"/>
          <p14:tracePt t="225379" x="5137150" y="3009900"/>
          <p14:tracePt t="225396" x="5124450" y="3009900"/>
          <p14:tracePt t="225412" x="5118100" y="3009900"/>
          <p14:tracePt t="225429" x="5105400" y="3009900"/>
          <p14:tracePt t="225446" x="5099050" y="3009900"/>
          <p14:tracePt t="225462" x="5092700" y="3009900"/>
          <p14:tracePt t="225479" x="5080000" y="3009900"/>
          <p14:tracePt t="225496" x="5073650" y="3009900"/>
          <p14:tracePt t="225513" x="5060950" y="3003550"/>
          <p14:tracePt t="225529" x="5048250" y="3003550"/>
          <p14:tracePt t="225546" x="5035550" y="3003550"/>
          <p14:tracePt t="225563" x="5022850" y="3003550"/>
          <p14:tracePt t="225579" x="5010150" y="3003550"/>
          <p14:tracePt t="225596" x="4997450" y="3003550"/>
          <p14:tracePt t="225612" x="4984750" y="3003550"/>
          <p14:tracePt t="225630" x="4972050" y="3003550"/>
          <p14:tracePt t="225645" x="4959350" y="3003550"/>
          <p14:tracePt t="225662" x="4940300" y="3003550"/>
          <p14:tracePt t="225679" x="4927600" y="3009900"/>
          <p14:tracePt t="225696" x="4914900" y="3009900"/>
          <p14:tracePt t="225713" x="4895850" y="3009900"/>
          <p14:tracePt t="225729" x="4883150" y="3009900"/>
          <p14:tracePt t="225746" x="4876800" y="3009900"/>
          <p14:tracePt t="225825" x="4870450" y="3009900"/>
          <p14:tracePt t="225841" x="4864100" y="3009900"/>
          <p14:tracePt t="225865" x="4857750" y="3009900"/>
          <p14:tracePt t="225874" x="4851400" y="3009900"/>
          <p14:tracePt t="225889" x="4845050" y="3009900"/>
          <p14:tracePt t="225905" x="4845050" y="3016250"/>
          <p14:tracePt t="225921" x="4838700" y="3022600"/>
          <p14:tracePt t="225937" x="4832350" y="3028950"/>
          <p14:tracePt t="225946" x="4826000" y="3028950"/>
          <p14:tracePt t="225958" x="4819650" y="3035300"/>
          <p14:tracePt t="225962" x="4813300" y="3041650"/>
          <p14:tracePt t="225979" x="4806950" y="3048000"/>
          <p14:tracePt t="225996" x="4800600" y="3060700"/>
          <p14:tracePt t="226013" x="4794250" y="3060700"/>
          <p14:tracePt t="226029" x="4794250" y="3067050"/>
          <p14:tracePt t="226046" x="4794250" y="3073400"/>
          <p14:tracePt t="226062" x="4787900" y="3073400"/>
          <p14:tracePt t="226106" x="4787900" y="3079750"/>
          <p14:tracePt t="226169" x="4787900" y="3086100"/>
          <p14:tracePt t="226225" x="4787900" y="3092450"/>
          <p14:tracePt t="226281" x="4787900" y="3098800"/>
          <p14:tracePt t="226322" x="4787900" y="3105150"/>
          <p14:tracePt t="226345" x="4787900" y="3111500"/>
          <p14:tracePt t="226385" x="4787900" y="3117850"/>
          <p14:tracePt t="226396" x="4787900" y="3124200"/>
          <p14:tracePt t="226406" x="4787900" y="3130550"/>
          <p14:tracePt t="226433" x="4787900" y="3136900"/>
          <p14:tracePt t="226434" x="4787900" y="3143250"/>
          <p14:tracePt t="226465" x="4787900" y="3149600"/>
          <p14:tracePt t="226482" x="4787900" y="3155950"/>
          <p14:tracePt t="226498" x="4787900" y="3162300"/>
          <p14:tracePt t="226529" x="4787900" y="3168650"/>
          <p14:tracePt t="226538" x="4787900" y="3175000"/>
          <p14:tracePt t="226545" x="4787900" y="3181350"/>
          <p14:tracePt t="226552" x="4787900" y="3187700"/>
          <p14:tracePt t="226563" x="4787900" y="3194050"/>
          <p14:tracePt t="226579" x="4787900" y="3200400"/>
          <p14:tracePt t="226596" x="4787900" y="3213100"/>
          <p14:tracePt t="226657" x="4787900" y="3219450"/>
          <p14:tracePt t="226689" x="4787900" y="3225800"/>
          <p14:tracePt t="226737" x="4787900" y="3232150"/>
          <p14:tracePt t="227609" x="4794250" y="3238500"/>
          <p14:tracePt t="227618" x="4794250" y="3244850"/>
          <p14:tracePt t="227633" x="4800600" y="3244850"/>
          <p14:tracePt t="227649" x="4806950" y="3251200"/>
          <p14:tracePt t="227666" x="4806950" y="3257550"/>
          <p14:tracePt t="227689" x="4813300" y="3263900"/>
          <p14:tracePt t="227705" x="4826000" y="3263900"/>
          <p14:tracePt t="227729" x="4832350" y="3263900"/>
          <p14:tracePt t="227745" x="4838700" y="3263900"/>
          <p14:tracePt t="227753" x="4845050" y="3263900"/>
          <p14:tracePt t="227785" x="4851400" y="3263900"/>
          <p14:tracePt t="227793" x="4857750" y="3263900"/>
          <p14:tracePt t="227817" x="4864100" y="3263900"/>
          <p14:tracePt t="227825" x="4870450" y="3263900"/>
          <p14:tracePt t="227838" x="4876800" y="3263900"/>
          <p14:tracePt t="227849" x="4883150" y="3263900"/>
          <p14:tracePt t="227862" x="4895850" y="3263900"/>
          <p14:tracePt t="227863" x="4902200" y="3263900"/>
          <p14:tracePt t="227879" x="4914900" y="3263900"/>
          <p14:tracePt t="227896" x="4921250" y="3263900"/>
          <p14:tracePt t="227912" x="4927600" y="3263900"/>
          <p14:tracePt t="227929" x="4940300" y="3263900"/>
          <p14:tracePt t="227946" x="4946650" y="3263900"/>
          <p14:tracePt t="227962" x="4959350" y="3263900"/>
          <p14:tracePt t="227979" x="4965700" y="3263900"/>
          <p14:tracePt t="227996" x="4978400" y="3263900"/>
          <p14:tracePt t="228033" x="4984750" y="3263900"/>
          <p14:tracePt t="228046" x="4991100" y="3263900"/>
          <p14:tracePt t="228049" x="4997450" y="3263900"/>
          <p14:tracePt t="228062" x="5010150" y="3263900"/>
          <p14:tracePt t="228079" x="5016500" y="3263900"/>
          <p14:tracePt t="228096" x="5022850" y="3263900"/>
          <p14:tracePt t="228138" x="5029200" y="3263900"/>
          <p14:tracePt t="228153" x="5035550" y="3263900"/>
          <p14:tracePt t="228177" x="5041900" y="3257550"/>
          <p14:tracePt t="228185" x="5048250" y="3257550"/>
          <p14:tracePt t="228201" x="5054600" y="3257550"/>
          <p14:tracePt t="228212" x="5060950" y="3257550"/>
          <p14:tracePt t="228214" x="5067300" y="3244850"/>
          <p14:tracePt t="228229" x="5073650" y="3238500"/>
          <p14:tracePt t="228245" x="5086350" y="3232150"/>
          <p14:tracePt t="228263" x="5086350" y="3219450"/>
          <p14:tracePt t="228279" x="5092700" y="3219450"/>
          <p14:tracePt t="228296" x="5099050" y="3206750"/>
          <p14:tracePt t="228330" x="5105400" y="3206750"/>
          <p14:tracePt t="228433" x="5105400" y="3200400"/>
          <p14:tracePt t="228442" x="5105400" y="3194050"/>
          <p14:tracePt t="228449" x="5111750" y="3194050"/>
          <p14:tracePt t="228466" x="5111750" y="3187700"/>
          <p14:tracePt t="228466" x="5118100" y="3187700"/>
          <p14:tracePt t="228479" x="5118100" y="3181350"/>
          <p14:tracePt t="228496" x="5118100" y="3175000"/>
          <p14:tracePt t="228512" x="5124450" y="3168650"/>
          <p14:tracePt t="228529" x="5130800" y="3155950"/>
          <p14:tracePt t="228546" x="5130800" y="3149600"/>
          <p14:tracePt t="228562" x="5130800" y="3136900"/>
          <p14:tracePt t="228596" x="5130800" y="3124200"/>
          <p14:tracePt t="228597" x="5130800" y="3117850"/>
          <p14:tracePt t="228613" x="5130800" y="3098800"/>
          <p14:tracePt t="228629" x="5130800" y="3086100"/>
          <p14:tracePt t="228645" x="5130800" y="3079750"/>
          <p14:tracePt t="228662" x="5130800" y="3073400"/>
          <p14:tracePt t="228697" x="5130800" y="3067050"/>
          <p14:tracePt t="228713" x="5130800" y="3060700"/>
          <p14:tracePt t="228745" x="5130800" y="3054350"/>
          <p14:tracePt t="228785" x="5130800" y="3048000"/>
          <p14:tracePt t="228805" x="5130800" y="3041650"/>
          <p14:tracePt t="228841" x="5130800" y="3035300"/>
          <p14:tracePt t="228857" x="5124450" y="3028950"/>
          <p14:tracePt t="228961" x="5118100" y="3028950"/>
          <p14:tracePt t="228993" x="5118100" y="3022600"/>
          <p14:tracePt t="229018" x="5111750" y="3022600"/>
          <p14:tracePt t="229113" x="5105400" y="3022600"/>
          <p14:tracePt t="231185" x="5124450" y="3022600"/>
          <p14:tracePt t="231193" x="5168900" y="3028950"/>
          <p14:tracePt t="231201" x="5302250" y="3054350"/>
          <p14:tracePt t="231212" x="5486400" y="3073400"/>
          <p14:tracePt t="231229" x="5676900" y="3105150"/>
          <p14:tracePt t="231245" x="5848350" y="3117850"/>
          <p14:tracePt t="231262" x="6026150" y="3143250"/>
          <p14:tracePt t="231279" x="6197600" y="3149600"/>
          <p14:tracePt t="231296" x="6330950" y="3155950"/>
          <p14:tracePt t="231312" x="6515100" y="3155950"/>
          <p14:tracePt t="231329" x="6591300" y="3155950"/>
          <p14:tracePt t="231345" x="6623050" y="3155950"/>
          <p14:tracePt t="231362" x="6629400" y="3155950"/>
          <p14:tracePt t="231401" x="6629400" y="3149600"/>
          <p14:tracePt t="231441" x="6629400" y="3143250"/>
          <p14:tracePt t="231505" x="6635750" y="3143250"/>
          <p14:tracePt t="231521" x="6642100" y="3136900"/>
          <p14:tracePt t="231537" x="6648450" y="3136900"/>
          <p14:tracePt t="231545" x="6654800" y="3130550"/>
          <p14:tracePt t="231553" x="6673850" y="3130550"/>
          <p14:tracePt t="231568" x="6718300" y="3117850"/>
          <p14:tracePt t="231579" x="6769100" y="3111500"/>
          <p14:tracePt t="231595" x="6794500" y="3092450"/>
          <p14:tracePt t="231612" x="6813550" y="3086100"/>
          <p14:tracePt t="231629" x="6813550" y="3073400"/>
          <p14:tracePt t="231645" x="6813550" y="3060700"/>
          <p14:tracePt t="231662" x="6807200" y="3054350"/>
          <p14:tracePt t="231679" x="6800850" y="3041650"/>
          <p14:tracePt t="231696" x="6794500" y="3035300"/>
          <p14:tracePt t="231712" x="6781800" y="3022600"/>
          <p14:tracePt t="231729" x="6756400" y="3009900"/>
          <p14:tracePt t="231746" x="6743700" y="2990850"/>
          <p14:tracePt t="231762" x="6731000" y="2984500"/>
          <p14:tracePt t="231779" x="6718300" y="2984500"/>
          <p14:tracePt t="231795" x="6711950" y="2984500"/>
          <p14:tracePt t="231812" x="6686550" y="2984500"/>
          <p14:tracePt t="231829" x="6673850" y="2984500"/>
          <p14:tracePt t="231845" x="6661150" y="2984500"/>
          <p14:tracePt t="231862" x="6648450" y="2984500"/>
          <p14:tracePt t="231879" x="6642100" y="2984500"/>
          <p14:tracePt t="231896" x="6635750" y="2984500"/>
          <p14:tracePt t="231912" x="6629400" y="2990850"/>
          <p14:tracePt t="231929" x="6629400" y="2997200"/>
          <p14:tracePt t="231946" x="6623050" y="3003550"/>
          <p14:tracePt t="231962" x="6623050" y="3009900"/>
          <p14:tracePt t="231979" x="6616700" y="3016250"/>
          <p14:tracePt t="231995" x="6616700" y="3028950"/>
          <p14:tracePt t="232034" x="6610350" y="3035300"/>
          <p14:tracePt t="232036" x="6610350" y="3048000"/>
          <p14:tracePt t="232045" x="6610350" y="3054350"/>
          <p14:tracePt t="232062" x="6604000" y="3067050"/>
          <p14:tracePt t="232079" x="6604000" y="3073400"/>
          <p14:tracePt t="232096" x="6604000" y="3079750"/>
          <p14:tracePt t="232112" x="6604000" y="3086100"/>
          <p14:tracePt t="232129" x="6604000" y="3098800"/>
          <p14:tracePt t="232145" x="6604000" y="3105150"/>
          <p14:tracePt t="232162" x="6604000" y="3117850"/>
          <p14:tracePt t="232179" x="6604000" y="3124200"/>
          <p14:tracePt t="232195" x="6604000" y="3136900"/>
          <p14:tracePt t="232241" x="6604000" y="3143250"/>
          <p14:tracePt t="232255" x="6604000" y="3149600"/>
          <p14:tracePt t="232265" x="6610350" y="3149600"/>
          <p14:tracePt t="232266" x="6610350" y="3155950"/>
          <p14:tracePt t="232279" x="6610350" y="3162300"/>
          <p14:tracePt t="232296" x="6610350" y="3168650"/>
          <p14:tracePt t="232312" x="6610350" y="3175000"/>
          <p14:tracePt t="232329" x="6610350" y="3187700"/>
          <p14:tracePt t="232345" x="6610350" y="3194050"/>
          <p14:tracePt t="232362" x="6610350" y="3200400"/>
          <p14:tracePt t="232379" x="6610350" y="3213100"/>
          <p14:tracePt t="232395" x="6610350" y="3219450"/>
          <p14:tracePt t="232412" x="6629400" y="3238500"/>
          <p14:tracePt t="232429" x="6648450" y="3257550"/>
          <p14:tracePt t="232445" x="6692900" y="3263900"/>
          <p14:tracePt t="232462" x="6769100" y="3263900"/>
          <p14:tracePt t="232479" x="6870700" y="3263900"/>
          <p14:tracePt t="232495" x="6991350" y="3257550"/>
          <p14:tracePt t="232512" x="7092950" y="3238500"/>
          <p14:tracePt t="232528" x="7213600" y="3232150"/>
          <p14:tracePt t="232545" x="7270750" y="3232150"/>
          <p14:tracePt t="232562" x="7321550" y="3232150"/>
          <p14:tracePt t="232579" x="7359650" y="3225800"/>
          <p14:tracePt t="232595" x="7397750" y="3225800"/>
          <p14:tracePt t="232612" x="7435850" y="3225800"/>
          <p14:tracePt t="232629" x="7454900" y="3225800"/>
          <p14:tracePt t="232645" x="7473950" y="3219450"/>
          <p14:tracePt t="232662" x="7486650" y="3219450"/>
          <p14:tracePt t="232679" x="7499350" y="3219450"/>
          <p14:tracePt t="232695" x="7518400" y="3213100"/>
          <p14:tracePt t="232712" x="7543800" y="3206750"/>
          <p14:tracePt t="232729" x="7569200" y="3206750"/>
          <p14:tracePt t="232746" x="7575550" y="3206750"/>
          <p14:tracePt t="232762" x="7588250" y="3206750"/>
          <p14:tracePt t="232779" x="7600950" y="3206750"/>
          <p14:tracePt t="232796" x="7626350" y="3206750"/>
          <p14:tracePt t="232812" x="7664450" y="3206750"/>
          <p14:tracePt t="232829" x="7715250" y="3206750"/>
          <p14:tracePt t="232845" x="7759700" y="3213100"/>
          <p14:tracePt t="232862" x="7810500" y="3219450"/>
          <p14:tracePt t="232879" x="7848600" y="3225800"/>
          <p14:tracePt t="232895" x="7880350" y="3225800"/>
          <p14:tracePt t="232912" x="7918450" y="3225800"/>
          <p14:tracePt t="232929" x="7931150" y="3225800"/>
          <p14:tracePt t="232945" x="7931150" y="3232150"/>
          <p14:tracePt t="233033" x="7924800" y="3232150"/>
          <p14:tracePt t="233041" x="7924800" y="3238500"/>
          <p14:tracePt t="233049" x="7918450" y="3244850"/>
          <p14:tracePt t="233057" x="7905750" y="3251200"/>
          <p14:tracePt t="233068" x="7893050" y="3257550"/>
          <p14:tracePt t="233079" x="7854950" y="3270250"/>
          <p14:tracePt t="233095" x="7823200" y="3282950"/>
          <p14:tracePt t="233112" x="7772400" y="3295650"/>
          <p14:tracePt t="233129" x="7670800" y="3308350"/>
          <p14:tracePt t="233145" x="7556500" y="3314700"/>
          <p14:tracePt t="233162" x="7435850" y="3333750"/>
          <p14:tracePt t="233178" x="7334250" y="3359150"/>
          <p14:tracePt t="233196" x="7213600" y="3359150"/>
          <p14:tracePt t="233212" x="7105650" y="3359150"/>
          <p14:tracePt t="233228" x="6997700" y="3359150"/>
          <p14:tracePt t="233245" x="6864350" y="3359150"/>
          <p14:tracePt t="233262" x="6737350" y="3359150"/>
          <p14:tracePt t="233279" x="6616700" y="3359150"/>
          <p14:tracePt t="233296" x="6496050" y="3365500"/>
          <p14:tracePt t="233312" x="6413500" y="3365500"/>
          <p14:tracePt t="233328" x="6305550" y="3365500"/>
          <p14:tracePt t="233345" x="6229350" y="3365500"/>
          <p14:tracePt t="233362" x="6127750" y="3365500"/>
          <p14:tracePt t="233379" x="6007100" y="3365500"/>
          <p14:tracePt t="233396" x="5899150" y="3365500"/>
          <p14:tracePt t="233412" x="5810250" y="3365500"/>
          <p14:tracePt t="233428" x="5746750" y="3365500"/>
          <p14:tracePt t="233446" x="5676900" y="3365500"/>
          <p14:tracePt t="233462" x="5619750" y="3371850"/>
          <p14:tracePt t="233479" x="5543550" y="3371850"/>
          <p14:tracePt t="233495" x="5441950" y="3371850"/>
          <p14:tracePt t="233512" x="5353050" y="3371850"/>
          <p14:tracePt t="233528" x="5251450" y="3378200"/>
          <p14:tracePt t="233545" x="5200650" y="3390900"/>
          <p14:tracePt t="233562" x="5143500" y="3390900"/>
          <p14:tracePt t="233578" x="5080000" y="3390900"/>
          <p14:tracePt t="233596" x="4991100" y="3390900"/>
          <p14:tracePt t="233612" x="4902200" y="3397250"/>
          <p14:tracePt t="233629" x="4826000" y="3397250"/>
          <p14:tracePt t="233646" x="4756150" y="3397250"/>
          <p14:tracePt t="233662" x="4699000" y="3397250"/>
          <p14:tracePt t="233679" x="4622800" y="3397250"/>
          <p14:tracePt t="233695" x="4546600" y="3397250"/>
          <p14:tracePt t="233712" x="4432300" y="3397250"/>
          <p14:tracePt t="233729" x="4356100" y="3397250"/>
          <p14:tracePt t="233745" x="4286250" y="3403600"/>
          <p14:tracePt t="233762" x="4222750" y="3403600"/>
          <p14:tracePt t="233778" x="4165600" y="3403600"/>
          <p14:tracePt t="233796" x="4108450" y="3403600"/>
          <p14:tracePt t="233812" x="4038600" y="3403600"/>
          <p14:tracePt t="233828" x="3962400" y="3403600"/>
          <p14:tracePt t="233845" x="3898900" y="3403600"/>
          <p14:tracePt t="233862" x="3841750" y="3403600"/>
          <p14:tracePt t="233879" x="3784600" y="3403600"/>
          <p14:tracePt t="233895" x="3708400" y="3403600"/>
          <p14:tracePt t="233912" x="3632200" y="3403600"/>
          <p14:tracePt t="233930" x="3581400" y="3403600"/>
          <p14:tracePt t="233945" x="3543300" y="3409950"/>
          <p14:tracePt t="233962" x="3498850" y="3409950"/>
          <p14:tracePt t="233978" x="3473450" y="3409950"/>
          <p14:tracePt t="233996" x="3441700" y="3409950"/>
          <p14:tracePt t="234012" x="3422650" y="3409950"/>
          <p14:tracePt t="234028" x="3416300" y="3416300"/>
          <p14:tracePt t="234046" x="3403600" y="3422650"/>
          <p14:tracePt t="234062" x="3390900" y="3422650"/>
          <p14:tracePt t="234079" x="3365500" y="3422650"/>
          <p14:tracePt t="234095" x="3346450" y="3422650"/>
          <p14:tracePt t="234112" x="3333750" y="3422650"/>
          <p14:tracePt t="234112" x="3321050" y="3422650"/>
          <p14:tracePt t="234129" x="3308350" y="3422650"/>
          <p14:tracePt t="234145" x="3302000" y="3422650"/>
          <p14:tracePt t="234162" x="3289300" y="3422650"/>
          <p14:tracePt t="234178" x="3282950" y="3422650"/>
          <p14:tracePt t="234217" x="3276600" y="3422650"/>
          <p14:tracePt t="234233" x="3270250" y="3422650"/>
          <p14:tracePt t="234617" x="3263900" y="3422650"/>
          <p14:tracePt t="234625" x="3257550" y="3429000"/>
          <p14:tracePt t="234638" x="3251200" y="3429000"/>
          <p14:tracePt t="234645" x="3244850" y="3429000"/>
          <p14:tracePt t="234646" x="3219450" y="3429000"/>
          <p14:tracePt t="234662" x="3187700" y="3429000"/>
          <p14:tracePt t="234679" x="3136900" y="3429000"/>
          <p14:tracePt t="234696" x="3098800" y="3429000"/>
          <p14:tracePt t="234712" x="3048000" y="3435350"/>
          <p14:tracePt t="234729" x="2971800" y="3435350"/>
          <p14:tracePt t="234745" x="2927350" y="3435350"/>
          <p14:tracePt t="234762" x="2857500" y="3435350"/>
          <p14:tracePt t="234778" x="2794000" y="3435350"/>
          <p14:tracePt t="234795" x="2743200" y="3435350"/>
          <p14:tracePt t="234812" x="2686050" y="3435350"/>
          <p14:tracePt t="234828" x="2641600" y="3435350"/>
          <p14:tracePt t="234846" x="2590800" y="3441700"/>
          <p14:tracePt t="234862" x="2540000" y="3441700"/>
          <p14:tracePt t="234879" x="2508250" y="3441700"/>
          <p14:tracePt t="234895" x="2482850" y="3441700"/>
          <p14:tracePt t="234912" x="2457450" y="3441700"/>
          <p14:tracePt t="234929" x="2432050" y="3441700"/>
          <p14:tracePt t="234945" x="2413000" y="3441700"/>
          <p14:tracePt t="234962" x="2381250" y="3448050"/>
          <p14:tracePt t="234979" x="2355850" y="3454400"/>
          <p14:tracePt t="234995" x="2305050" y="3460750"/>
          <p14:tracePt t="235012" x="2254250" y="3460750"/>
          <p14:tracePt t="235028" x="2209800" y="3460750"/>
          <p14:tracePt t="235046" x="2152650" y="3460750"/>
          <p14:tracePt t="235062" x="2101850" y="3460750"/>
          <p14:tracePt t="235078" x="2044700" y="3460750"/>
          <p14:tracePt t="235096" x="2000250" y="3460750"/>
          <p14:tracePt t="235112" x="1930400" y="3460750"/>
          <p14:tracePt t="235112" x="1898650" y="3460750"/>
          <p14:tracePt t="235129" x="1847850" y="3460750"/>
          <p14:tracePt t="235145" x="1803400" y="3460750"/>
          <p14:tracePt t="235162" x="1752600" y="3460750"/>
          <p14:tracePt t="235179" x="1701800" y="3460750"/>
          <p14:tracePt t="235195" x="1657350" y="3460750"/>
          <p14:tracePt t="235212" x="1606550" y="3460750"/>
          <p14:tracePt t="235228" x="1562100" y="3460750"/>
          <p14:tracePt t="235245" x="1543050" y="3460750"/>
          <p14:tracePt t="235262" x="1530350" y="3460750"/>
          <p14:tracePt t="235278" x="1511300" y="3460750"/>
          <p14:tracePt t="235296" x="1498600" y="3460750"/>
          <p14:tracePt t="235311" x="1479550" y="3460750"/>
          <p14:tracePt t="235311" x="1466850" y="3467100"/>
          <p14:tracePt t="235330" x="1454150" y="3467100"/>
          <p14:tracePt t="235345" x="1447800" y="3467100"/>
          <p14:tracePt t="235362" x="1435100" y="3467100"/>
          <p14:tracePt t="235379" x="1422400" y="3473450"/>
          <p14:tracePt t="235395" x="1416050" y="3473450"/>
          <p14:tracePt t="235433" x="1409700" y="3473450"/>
          <p14:tracePt t="235521" x="1416050" y="3473450"/>
          <p14:tracePt t="235529" x="1422400" y="3473450"/>
          <p14:tracePt t="235530" x="1441450" y="3473450"/>
          <p14:tracePt t="235546" x="1485900" y="3473450"/>
          <p14:tracePt t="235562" x="1543050" y="3473450"/>
          <p14:tracePt t="235578" x="1651000" y="3460750"/>
          <p14:tracePt t="235595" x="1765300" y="3460750"/>
          <p14:tracePt t="235612" x="1854200" y="3460750"/>
          <p14:tracePt t="235628" x="1917700" y="3467100"/>
          <p14:tracePt t="235645" x="1968500" y="3467100"/>
          <p14:tracePt t="235662" x="2019300" y="3467100"/>
          <p14:tracePt t="235678" x="2082800" y="3467100"/>
          <p14:tracePt t="235695" x="2171700" y="3467100"/>
          <p14:tracePt t="235712" x="2241550" y="3473450"/>
          <p14:tracePt t="235729" x="2324100" y="3473450"/>
          <p14:tracePt t="235745" x="2368550" y="3473450"/>
          <p14:tracePt t="235761" x="2393950" y="3473450"/>
          <p14:tracePt t="235779" x="2406650" y="3473450"/>
          <p14:tracePt t="235795" x="2413000" y="3473450"/>
          <p14:tracePt t="236433" x="2419350" y="3473450"/>
          <p14:tracePt t="236457" x="2425700" y="3467100"/>
          <p14:tracePt t="236465" x="2432050" y="3467100"/>
          <p14:tracePt t="236473" x="2438400" y="3467100"/>
          <p14:tracePt t="236489" x="2444750" y="3467100"/>
          <p14:tracePt t="236495" x="2457450" y="3467100"/>
          <p14:tracePt t="236512" x="2470150" y="3467100"/>
          <p14:tracePt t="236528" x="2501900" y="3467100"/>
          <p14:tracePt t="236545" x="2552700" y="3467100"/>
          <p14:tracePt t="236562" x="2635250" y="3467100"/>
          <p14:tracePt t="236579" x="2781300" y="3467100"/>
          <p14:tracePt t="236595" x="2965450" y="3467100"/>
          <p14:tracePt t="236612" x="3187700" y="3467100"/>
          <p14:tracePt t="236629" x="3403600" y="3467100"/>
          <p14:tracePt t="236645" x="3708400" y="3467100"/>
          <p14:tracePt t="236662" x="3943350" y="3460750"/>
          <p14:tracePt t="236678" x="4171950" y="3460750"/>
          <p14:tracePt t="236695" x="4362450" y="3460750"/>
          <p14:tracePt t="236711" x="4546600" y="3460750"/>
          <p14:tracePt t="236728" x="4794250" y="3460750"/>
          <p14:tracePt t="236746" x="4927600" y="3460750"/>
          <p14:tracePt t="236762" x="5054600" y="3460750"/>
          <p14:tracePt t="236779" x="5143500" y="3460750"/>
          <p14:tracePt t="236795" x="5194300" y="3460750"/>
          <p14:tracePt t="236811" x="5226050" y="3460750"/>
          <p14:tracePt t="236828" x="5257800" y="3460750"/>
          <p14:tracePt t="238313" x="5264150" y="3460750"/>
          <p14:tracePt t="238353" x="5270500" y="3460750"/>
          <p14:tracePt t="238369" x="5276850" y="3460750"/>
          <p14:tracePt t="238400" x="5283200" y="3460750"/>
          <p14:tracePt t="238417" x="5289550" y="3460750"/>
          <p14:tracePt t="238449" x="5295900" y="3460750"/>
          <p14:tracePt t="238465" x="5302250" y="3460750"/>
          <p14:tracePt t="238529" x="5308600" y="3460750"/>
          <p14:tracePt t="238561" x="5314950" y="3460750"/>
          <p14:tracePt t="238601" x="5321300" y="3460750"/>
          <p14:tracePt t="239592" x="5327650" y="3460750"/>
          <p14:tracePt t="240769" x="5340350" y="3460750"/>
          <p14:tracePt t="240776" x="5353050" y="3460750"/>
          <p14:tracePt t="240787" x="5365750" y="3460750"/>
          <p14:tracePt t="240792" x="5384800" y="3460750"/>
          <p14:tracePt t="240800" x="5422900" y="3460750"/>
          <p14:tracePt t="240811" x="5461000" y="3460750"/>
          <p14:tracePt t="240828" x="5511800" y="3460750"/>
          <p14:tracePt t="240844" x="5556250" y="3460750"/>
          <p14:tracePt t="240862" x="5607050" y="3460750"/>
          <p14:tracePt t="240878" x="5657850" y="3460750"/>
          <p14:tracePt t="240895" x="5689600" y="3460750"/>
          <p14:tracePt t="240911" x="5708650" y="3460750"/>
          <p14:tracePt t="240976" x="5708650" y="3467100"/>
          <p14:tracePt t="240984" x="5702300" y="3467100"/>
          <p14:tracePt t="240992" x="5695950" y="3473450"/>
          <p14:tracePt t="241011" x="5683250" y="3479800"/>
          <p14:tracePt t="241012" x="5651500" y="3492500"/>
          <p14:tracePt t="241028" x="5600700" y="3505200"/>
          <p14:tracePt t="241044" x="5518150" y="3530600"/>
          <p14:tracePt t="241061" x="5435600" y="3530600"/>
          <p14:tracePt t="241078" x="5359400" y="3530600"/>
          <p14:tracePt t="241095" x="5283200" y="3530600"/>
          <p14:tracePt t="241111" x="5207000" y="3530600"/>
          <p14:tracePt t="241128" x="5105400" y="3530600"/>
          <p14:tracePt t="241146" x="5067300" y="3536950"/>
          <p14:tracePt t="241162" x="5060950" y="3536950"/>
          <p14:tracePt t="241225" x="5060950" y="3543300"/>
          <p14:tracePt t="241258" x="5073650" y="3549650"/>
          <p14:tracePt t="241265" x="5080000" y="3549650"/>
          <p14:tracePt t="241273" x="5099050" y="3549650"/>
          <p14:tracePt t="241281" x="5149850" y="3549650"/>
          <p14:tracePt t="241296" x="5238750" y="3549650"/>
          <p14:tracePt t="241312" x="5365750" y="3549650"/>
          <p14:tracePt t="241329" x="5575300" y="3549650"/>
          <p14:tracePt t="241346" x="5759450" y="3549650"/>
          <p14:tracePt t="241362" x="5962650" y="3549650"/>
          <p14:tracePt t="241379" x="6165850" y="3549650"/>
          <p14:tracePt t="241395" x="6369050" y="3549650"/>
          <p14:tracePt t="241413" x="6553200" y="3556000"/>
          <p14:tracePt t="241429" x="6750050" y="3556000"/>
          <p14:tracePt t="241445" x="6921500" y="3556000"/>
          <p14:tracePt t="241462" x="7061200" y="3556000"/>
          <p14:tracePt t="241479" x="7194550" y="3556000"/>
          <p14:tracePt t="241496" x="7258050" y="3556000"/>
          <p14:tracePt t="241512" x="7296150" y="3556000"/>
          <p14:tracePt t="241529" x="7308850" y="3556000"/>
          <p14:tracePt t="241625" x="7308850" y="3562350"/>
          <p14:tracePt t="241713" x="7302500" y="3562350"/>
          <p14:tracePt t="241729" x="7296150" y="3562350"/>
          <p14:tracePt t="241746" x="7283450" y="3562350"/>
          <p14:tracePt t="241755" x="7277100" y="3562350"/>
          <p14:tracePt t="241761" x="7270750" y="3562350"/>
          <p14:tracePt t="241769" x="7251700" y="3562350"/>
          <p14:tracePt t="241779" x="7232650" y="3562350"/>
          <p14:tracePt t="241795" x="7226300" y="3562350"/>
          <p14:tracePt t="241841" x="7226300" y="3556000"/>
          <p14:tracePt t="241865" x="7226300" y="3549650"/>
          <p14:tracePt t="241873" x="7226300" y="3536950"/>
          <p14:tracePt t="241890" x="7226300" y="3530600"/>
          <p14:tracePt t="241898" x="7226300" y="3517900"/>
          <p14:tracePt t="241914" x="7226300" y="3511550"/>
          <p14:tracePt t="241915" x="7232650" y="3505200"/>
          <p14:tracePt t="241929" x="7239000" y="3479800"/>
          <p14:tracePt t="241946" x="7245350" y="3479800"/>
          <p14:tracePt t="241962" x="7245350" y="3467100"/>
          <p14:tracePt t="241979" x="7245350" y="3460750"/>
          <p14:tracePt t="242018" x="7245350" y="3454400"/>
          <p14:tracePt t="242022" x="7232650" y="3448050"/>
          <p14:tracePt t="242029" x="7213600" y="3429000"/>
          <p14:tracePt t="242046" x="7175500" y="3416300"/>
          <p14:tracePt t="242062" x="7131050" y="3409950"/>
          <p14:tracePt t="242079" x="7080250" y="3397250"/>
          <p14:tracePt t="242096" x="7035800" y="3390900"/>
          <p14:tracePt t="242113" x="6978650" y="3390900"/>
          <p14:tracePt t="242129" x="6896100" y="3390900"/>
          <p14:tracePt t="242146" x="6845300" y="3390900"/>
          <p14:tracePt t="242162" x="6800850" y="3390900"/>
          <p14:tracePt t="242179" x="6750050" y="3390900"/>
          <p14:tracePt t="242196" x="6705600" y="3397250"/>
          <p14:tracePt t="242212" x="6654800" y="3403600"/>
          <p14:tracePt t="242229" x="6597650" y="3403600"/>
          <p14:tracePt t="242245" x="6534150" y="3416300"/>
          <p14:tracePt t="242262" x="6483350" y="3416300"/>
          <p14:tracePt t="242279" x="6445250" y="3416300"/>
          <p14:tracePt t="242296" x="6419850" y="3416300"/>
          <p14:tracePt t="242313" x="6375400" y="3416300"/>
          <p14:tracePt t="242329" x="6330950" y="3416300"/>
          <p14:tracePt t="242346" x="6292850" y="3416300"/>
          <p14:tracePt t="242362" x="6248400" y="3416300"/>
          <p14:tracePt t="242379" x="6223000" y="3416300"/>
          <p14:tracePt t="242396" x="6184900" y="3416300"/>
          <p14:tracePt t="242412" x="6153150" y="3422650"/>
          <p14:tracePt t="242430" x="6108700" y="3422650"/>
          <p14:tracePt t="242445" x="6070600" y="3422650"/>
          <p14:tracePt t="242462" x="6032500" y="3422650"/>
          <p14:tracePt t="242479" x="5994400" y="3422650"/>
          <p14:tracePt t="242496" x="5956300" y="3422650"/>
          <p14:tracePt t="242513" x="5930900" y="3422650"/>
          <p14:tracePt t="242529" x="5886450" y="3422650"/>
          <p14:tracePt t="242546" x="5842000" y="3422650"/>
          <p14:tracePt t="242562" x="5803900" y="3422650"/>
          <p14:tracePt t="242579" x="5753100" y="3422650"/>
          <p14:tracePt t="242596" x="5702300" y="3422650"/>
          <p14:tracePt t="242612" x="5645150" y="3422650"/>
          <p14:tracePt t="242629" x="5568950" y="3416300"/>
          <p14:tracePt t="242645" x="5505450" y="3416300"/>
          <p14:tracePt t="242662" x="5416550" y="3416300"/>
          <p14:tracePt t="242679" x="5327650" y="3416300"/>
          <p14:tracePt t="242695" x="5251450" y="3416300"/>
          <p14:tracePt t="242712" x="5168900" y="3416300"/>
          <p14:tracePt t="242729" x="5048250" y="3416300"/>
          <p14:tracePt t="242746" x="4972050" y="3416300"/>
          <p14:tracePt t="242762" x="4914900" y="3416300"/>
          <p14:tracePt t="242779" x="4876800" y="3416300"/>
          <p14:tracePt t="242796" x="4870450" y="3416300"/>
          <p14:tracePt t="255314" x="4870450" y="3409950"/>
          <p14:tracePt t="255322" x="4883150" y="3384550"/>
          <p14:tracePt t="255330" x="4889500" y="3352800"/>
          <p14:tracePt t="255331" x="4895850" y="3327400"/>
          <p14:tracePt t="255345" x="4902200" y="3270250"/>
          <p14:tracePt t="255362" x="4908550" y="3225800"/>
          <p14:tracePt t="255379" x="4908550" y="3200400"/>
          <p14:tracePt t="255396" x="4908550" y="3181350"/>
          <p14:tracePt t="255413" x="4908550" y="3175000"/>
          <p14:tracePt t="255429" x="4908550" y="3168650"/>
          <p14:tracePt t="255446" x="4908550" y="3162300"/>
          <p14:tracePt t="255594" x="4902200" y="3162300"/>
          <p14:tracePt t="255610" x="4895850" y="3155950"/>
          <p14:tracePt t="255626" x="4889500" y="3155950"/>
          <p14:tracePt t="255638" x="4889500" y="3149600"/>
          <p14:tracePt t="255647" x="4889500" y="3143250"/>
          <p14:tracePt t="255666" x="4883150" y="3143250"/>
          <p14:tracePt t="255667" x="4883150" y="3136900"/>
          <p14:tracePt t="255679" x="4876800" y="3124200"/>
          <p14:tracePt t="255696" x="4876800" y="3117850"/>
          <p14:tracePt t="255712" x="4876800" y="3111500"/>
          <p14:tracePt t="255729" x="4876800" y="3105150"/>
          <p14:tracePt t="255746" x="4876800" y="3098800"/>
          <p14:tracePt t="255762" x="4883150" y="3092450"/>
          <p14:tracePt t="255779" x="4889500" y="3092450"/>
          <p14:tracePt t="255796" x="4902200" y="3086100"/>
          <p14:tracePt t="255813" x="4908550" y="3086100"/>
          <p14:tracePt t="255829" x="4914900" y="3086100"/>
          <p14:tracePt t="255846" x="4927600" y="3086100"/>
          <p14:tracePt t="255862" x="4940300" y="3098800"/>
          <p14:tracePt t="255879" x="4946650" y="3136900"/>
          <p14:tracePt t="255896" x="4953000" y="3181350"/>
          <p14:tracePt t="255912" x="4953000" y="3232150"/>
          <p14:tracePt t="255929" x="4927600" y="3276600"/>
          <p14:tracePt t="255946" x="4908550" y="3289300"/>
          <p14:tracePt t="255962" x="4902200" y="3295650"/>
          <p14:tracePt t="255979" x="4895850" y="3302000"/>
          <p14:tracePt t="255996" x="4889500" y="3302000"/>
          <p14:tracePt t="256082" x="4889500" y="3295650"/>
          <p14:tracePt t="256090" x="4895850" y="3295650"/>
          <p14:tracePt t="256097" x="4902200" y="3295650"/>
          <p14:tracePt t="256112" x="4921250" y="3289300"/>
          <p14:tracePt t="256114" x="4927600" y="3289300"/>
          <p14:tracePt t="256129" x="4953000" y="3282950"/>
          <p14:tracePt t="256146" x="4978400" y="3276600"/>
          <p14:tracePt t="256162" x="4991100" y="3270250"/>
          <p14:tracePt t="256179" x="5003800" y="3270250"/>
          <p14:tracePt t="256287" x="4997450" y="3270250"/>
          <p14:tracePt t="256314" x="4991100" y="3270250"/>
          <p14:tracePt t="256330" x="4984750" y="3263900"/>
          <p14:tracePt t="256333" x="4978400" y="3263900"/>
          <p14:tracePt t="256346" x="4972050" y="3257550"/>
          <p14:tracePt t="256378" x="4965700" y="3251200"/>
          <p14:tracePt t="256379" x="4965700" y="3244850"/>
          <p14:tracePt t="256402" x="4965700" y="3238500"/>
          <p14:tracePt t="256410" x="4965700" y="3232150"/>
          <p14:tracePt t="256417" x="4965700" y="3206750"/>
          <p14:tracePt t="256429" x="4965700" y="3175000"/>
          <p14:tracePt t="256445" x="4972050" y="3155950"/>
          <p14:tracePt t="256463" x="4978400" y="3124200"/>
          <p14:tracePt t="256479" x="4991100" y="3111500"/>
          <p14:tracePt t="256495" x="4997450" y="3092450"/>
          <p14:tracePt t="256513" x="5003800" y="3086100"/>
          <p14:tracePt t="256529" x="5003800" y="3079750"/>
          <p14:tracePt t="256594" x="5003800" y="3073400"/>
          <p14:tracePt t="256634" x="5003800" y="3067050"/>
          <p14:tracePt t="256658" x="4997450" y="3067050"/>
          <p14:tracePt t="256682" x="4997450" y="3060700"/>
          <p14:tracePt t="256706" x="4997450" y="3054350"/>
          <p14:tracePt t="256738" x="4997450" y="3048000"/>
          <p14:tracePt t="256754" x="4997450" y="3041650"/>
          <p14:tracePt t="256778" x="5003800" y="3035300"/>
          <p14:tracePt t="256779" x="5010150" y="3035300"/>
          <p14:tracePt t="256810" x="5016500" y="3035300"/>
          <p14:tracePt t="256826" x="5022850" y="3035300"/>
          <p14:tracePt t="256833" x="5029200" y="3028950"/>
          <p14:tracePt t="256873" x="5035550" y="3028950"/>
          <p14:tracePt t="256905" x="5041900" y="3028950"/>
          <p14:tracePt t="256937" x="5041900" y="3041650"/>
          <p14:tracePt t="256944" x="5041900" y="3048000"/>
          <p14:tracePt t="256960" x="5041900" y="3060700"/>
          <p14:tracePt t="256969" x="5041900" y="3067050"/>
          <p14:tracePt t="256978" x="5035550" y="3073400"/>
          <p14:tracePt t="256979" x="5022850" y="3079750"/>
          <p14:tracePt t="256995" x="5016500" y="3092450"/>
          <p14:tracePt t="257011" x="5010150" y="3092450"/>
          <p14:tracePt t="257028" x="5003800" y="3092450"/>
          <p14:tracePt t="257129" x="5010150" y="3092450"/>
          <p14:tracePt t="257137" x="5016500" y="3092450"/>
          <p14:tracePt t="257145" x="5022850" y="3092450"/>
          <p14:tracePt t="257146" x="5041900" y="3079750"/>
          <p14:tracePt t="257161" x="5054600" y="3079750"/>
          <p14:tracePt t="257178" x="5060950" y="3079750"/>
          <p14:tracePt t="257195" x="5067300" y="3086100"/>
          <p14:tracePt t="257211" x="5080000" y="3111500"/>
          <p14:tracePt t="257229" x="5080000" y="3136900"/>
          <p14:tracePt t="257244" x="5080000" y="3149600"/>
          <p14:tracePt t="257261" x="5067300" y="3155950"/>
          <p14:tracePt t="257278" x="5054600" y="3162300"/>
          <p14:tracePt t="257294" x="5048250" y="3168650"/>
          <p14:tracePt t="257312" x="5041900" y="3168650"/>
          <p14:tracePt t="257328" x="5035550" y="3168650"/>
          <p14:tracePt t="257328" x="5029200" y="3168650"/>
          <p14:tracePt t="257385" x="5029200" y="3162300"/>
          <p14:tracePt t="257400" x="5029200" y="3155950"/>
          <p14:tracePt t="257409" x="5029200" y="3149600"/>
          <p14:tracePt t="257417" x="5029200" y="3143250"/>
          <p14:tracePt t="257428" x="5029200" y="3130550"/>
          <p14:tracePt t="257444" x="5041900" y="3117850"/>
          <p14:tracePt t="257462" x="5048250" y="3105150"/>
          <p14:tracePt t="257478" x="5060950" y="3086100"/>
          <p14:tracePt t="257494" x="5067300" y="3079750"/>
          <p14:tracePt t="257512" x="5086350" y="3067050"/>
          <p14:tracePt t="257528" x="5092700" y="3067050"/>
          <p14:tracePt t="257545" x="5099050" y="3067050"/>
          <p14:tracePt t="257593" x="5099050" y="3060700"/>
          <p14:tracePt t="257649" x="5105400" y="3060700"/>
          <p14:tracePt t="257673" x="5111750" y="3060700"/>
          <p14:tracePt t="257688" x="5118100" y="3060700"/>
          <p14:tracePt t="257720" x="5124450" y="3060700"/>
          <p14:tracePt t="257833" x="5130800" y="3060700"/>
          <p14:tracePt t="257840" x="5130800" y="3067050"/>
          <p14:tracePt t="257845" x="5130800" y="3079750"/>
          <p14:tracePt t="257889" x="5130800" y="3086100"/>
          <p14:tracePt t="257897" x="5130800" y="3092450"/>
          <p14:tracePt t="257937" x="5130800" y="3098800"/>
          <p14:tracePt t="257945" x="5130800" y="3105150"/>
          <p14:tracePt t="257954" x="5124450" y="3111500"/>
          <p14:tracePt t="257977" x="5124450" y="3117850"/>
          <p14:tracePt t="257983" x="5118100" y="3117850"/>
          <p14:tracePt t="258000" x="5118100" y="3124200"/>
          <p14:tracePt t="258008" x="5111750" y="3124200"/>
          <p14:tracePt t="258017" x="5111750" y="3130550"/>
          <p14:tracePt t="258028" x="5105400" y="3130550"/>
          <p14:tracePt t="258209" x="5105400" y="3136900"/>
          <p14:tracePt t="258249" x="5111750" y="3136900"/>
          <p14:tracePt t="258297" x="5118100" y="3136900"/>
          <p14:tracePt t="258369" x="5124450" y="3136900"/>
          <p14:tracePt t="258387" x="5130800" y="3136900"/>
          <p14:tracePt t="258408" x="5137150" y="3136900"/>
          <p14:tracePt t="258457" x="5143500" y="3136900"/>
          <p14:tracePt t="258465" x="5149850" y="3136900"/>
          <p14:tracePt t="258489" x="5156200" y="3136900"/>
          <p14:tracePt t="258497" x="5162550" y="3136900"/>
          <p14:tracePt t="258513" x="5168900" y="3136900"/>
          <p14:tracePt t="262353" x="5168900" y="3143250"/>
          <p14:tracePt t="262361" x="5175250" y="3149600"/>
          <p14:tracePt t="262369" x="5175250" y="3168650"/>
          <p14:tracePt t="262381" x="5181600" y="3187700"/>
          <p14:tracePt t="262395" x="5187950" y="3219450"/>
          <p14:tracePt t="262412" x="5194300" y="3251200"/>
          <p14:tracePt t="262429" x="5194300" y="3282950"/>
          <p14:tracePt t="262445" x="5200650" y="3314700"/>
          <p14:tracePt t="262462" x="5207000" y="3340100"/>
          <p14:tracePt t="262478" x="5213350" y="3352800"/>
          <p14:tracePt t="262495" x="5213350" y="3359150"/>
          <p14:tracePt t="262512" x="5219700" y="3371850"/>
          <p14:tracePt t="262528" x="5219700" y="3378200"/>
          <p14:tracePt t="262528" x="5226050" y="3378200"/>
          <p14:tracePt t="262609" x="5226050" y="3384550"/>
          <p14:tracePt t="262825" x="5226050" y="3390900"/>
          <p14:tracePt t="263993" x="5232400" y="3390900"/>
          <p14:tracePt t="266504" x="0" y="0"/>
        </p14:tracePtLst>
        <p14:tracePtLst>
          <p14:tracePt t="465856" x="1092200" y="5353050"/>
          <p14:tracePt t="465873" x="1092200" y="5359400"/>
          <p14:tracePt t="465913" x="1085850" y="5365750"/>
          <p14:tracePt t="465929" x="1079500" y="5365750"/>
          <p14:tracePt t="465945" x="1073150" y="5372100"/>
          <p14:tracePt t="465961" x="1066800" y="5372100"/>
          <p14:tracePt t="465975" x="1060450" y="5372100"/>
          <p14:tracePt t="465977" x="1054100" y="5378450"/>
          <p14:tracePt t="465993" x="1047750" y="5384800"/>
          <p14:tracePt t="465993" x="1041400" y="5384800"/>
          <p14:tracePt t="466025" x="1035050" y="5384800"/>
          <p14:tracePt t="466033" x="1035050" y="5391150"/>
          <p14:tracePt t="466058" x="1028700" y="5391150"/>
          <p14:tracePt t="466075" x="1022350" y="5397500"/>
          <p14:tracePt t="466081" x="1022350" y="5410200"/>
          <p14:tracePt t="466121" x="1022350" y="5416550"/>
          <p14:tracePt t="466233" x="1022350" y="5422900"/>
          <p14:tracePt t="466257" x="1016000" y="5429250"/>
          <p14:tracePt t="466268" x="1009650" y="5429250"/>
          <p14:tracePt t="466284" x="1009650" y="5435600"/>
          <p14:tracePt t="466289" x="1003300" y="5435600"/>
          <p14:tracePt t="466308" x="1003300" y="5441950"/>
          <p14:tracePt t="466310" x="1003300" y="5454650"/>
          <p14:tracePt t="466329" x="1003300" y="5467350"/>
          <p14:tracePt t="466345" x="1003300" y="5480050"/>
          <p14:tracePt t="466377" x="1009650" y="5480050"/>
          <p14:tracePt t="466393" x="1016000" y="5486400"/>
          <p14:tracePt t="466394" x="1028700" y="5492750"/>
          <p14:tracePt t="466409" x="1047750" y="5499100"/>
          <p14:tracePt t="466425" x="1079500" y="5505450"/>
          <p14:tracePt t="466442" x="1117600" y="5511800"/>
          <p14:tracePt t="466458" x="1168400" y="5511800"/>
          <p14:tracePt t="466475" x="1219200" y="5511800"/>
          <p14:tracePt t="466491" x="1263650" y="5511800"/>
          <p14:tracePt t="466509" x="1308100" y="5511800"/>
          <p14:tracePt t="466525" x="1352550" y="5511800"/>
          <p14:tracePt t="466542" x="1397000" y="5511800"/>
          <p14:tracePt t="466558" x="1441450" y="5511800"/>
          <p14:tracePt t="466575" x="1479550" y="5511800"/>
          <p14:tracePt t="466592" x="1530350" y="5511800"/>
          <p14:tracePt t="466608" x="1581150" y="5518150"/>
          <p14:tracePt t="466625" x="1619250" y="5518150"/>
          <p14:tracePt t="466642" x="1644650" y="5524500"/>
          <p14:tracePt t="466658" x="1676400" y="5524500"/>
          <p14:tracePt t="466675" x="1701800" y="5524500"/>
          <p14:tracePt t="466691" x="1720850" y="5524500"/>
          <p14:tracePt t="466709" x="1739900" y="5524500"/>
          <p14:tracePt t="466725" x="1752600" y="5524500"/>
          <p14:tracePt t="466742" x="1752600" y="5518150"/>
          <p14:tracePt t="466758" x="1758950" y="5511800"/>
          <p14:tracePt t="466775" x="1765300" y="5505450"/>
          <p14:tracePt t="466792" x="1771650" y="5492750"/>
          <p14:tracePt t="466808" x="1771650" y="5473700"/>
          <p14:tracePt t="466825" x="1771650" y="5461000"/>
          <p14:tracePt t="466842" x="1771650" y="5448300"/>
          <p14:tracePt t="466858" x="1771650" y="5435600"/>
          <p14:tracePt t="466875" x="1771650" y="5422900"/>
          <p14:tracePt t="466892" x="1771650" y="5410200"/>
          <p14:tracePt t="466908" x="1752600" y="5391150"/>
          <p14:tracePt t="466925" x="1739900" y="5384800"/>
          <p14:tracePt t="466941" x="1720850" y="5365750"/>
          <p14:tracePt t="466958" x="1708150" y="5353050"/>
          <p14:tracePt t="466975" x="1682750" y="5334000"/>
          <p14:tracePt t="466991" x="1670050" y="5327650"/>
          <p14:tracePt t="466991" x="1657350" y="5321300"/>
          <p14:tracePt t="467009" x="1631950" y="5314950"/>
          <p14:tracePt t="467025" x="1600200" y="5308600"/>
          <p14:tracePt t="467042" x="1574800" y="5302250"/>
          <p14:tracePt t="467058" x="1536700" y="5302250"/>
          <p14:tracePt t="467075" x="1504950" y="5295900"/>
          <p14:tracePt t="467092" x="1473200" y="5289550"/>
          <p14:tracePt t="467108" x="1447800" y="5289550"/>
          <p14:tracePt t="467125" x="1422400" y="5283200"/>
          <p14:tracePt t="467141" x="1397000" y="5283200"/>
          <p14:tracePt t="467158" x="1358900" y="5283200"/>
          <p14:tracePt t="467175" x="1320800" y="5283200"/>
          <p14:tracePt t="467192" x="1282700" y="5283200"/>
          <p14:tracePt t="467192" x="1276350" y="5283200"/>
          <p14:tracePt t="467208" x="1244600" y="5283200"/>
          <p14:tracePt t="467225" x="1219200" y="5283200"/>
          <p14:tracePt t="467242" x="1200150" y="5283200"/>
          <p14:tracePt t="467258" x="1168400" y="5289550"/>
          <p14:tracePt t="467275" x="1143000" y="5295900"/>
          <p14:tracePt t="467292" x="1104900" y="5302250"/>
          <p14:tracePt t="467308" x="1066800" y="5314950"/>
          <p14:tracePt t="467325" x="1035050" y="5321300"/>
          <p14:tracePt t="467341" x="1003300" y="5334000"/>
          <p14:tracePt t="467358" x="977900" y="5346700"/>
          <p14:tracePt t="467375" x="958850" y="5359400"/>
          <p14:tracePt t="467392" x="939800" y="5378450"/>
          <p14:tracePt t="467392" x="939800" y="5384800"/>
          <p14:tracePt t="467409" x="920750" y="5391150"/>
          <p14:tracePt t="467425" x="914400" y="5403850"/>
          <p14:tracePt t="467442" x="908050" y="5410200"/>
          <p14:tracePt t="467458" x="908050" y="5422900"/>
          <p14:tracePt t="467475" x="908050" y="5435600"/>
          <p14:tracePt t="467492" x="908050" y="5448300"/>
          <p14:tracePt t="467508" x="914400" y="5454650"/>
          <p14:tracePt t="467525" x="927100" y="5467350"/>
          <p14:tracePt t="467541" x="933450" y="5473700"/>
          <p14:tracePt t="467558" x="933450" y="5486400"/>
          <p14:tracePt t="467575" x="946150" y="5492750"/>
          <p14:tracePt t="467592" x="952500" y="5499100"/>
          <p14:tracePt t="467609" x="965200" y="5511800"/>
          <p14:tracePt t="467625" x="977900" y="5518150"/>
          <p14:tracePt t="467642" x="990600" y="5524500"/>
          <p14:tracePt t="467658" x="996950" y="5537200"/>
          <p14:tracePt t="467675" x="1009650" y="5543550"/>
          <p14:tracePt t="467692" x="1035050" y="5556250"/>
          <p14:tracePt t="467708" x="1054100" y="5568950"/>
          <p14:tracePt t="467725" x="1098550" y="5575300"/>
          <p14:tracePt t="467741" x="1130300" y="5575300"/>
          <p14:tracePt t="467758" x="1174750" y="5575300"/>
          <p14:tracePt t="467775" x="1200150" y="5575300"/>
          <p14:tracePt t="467791" x="1238250" y="5575300"/>
          <p14:tracePt t="467791" x="1257300" y="5575300"/>
          <p14:tracePt t="467809" x="1289050" y="5575300"/>
          <p14:tracePt t="467825" x="1314450" y="5575300"/>
          <p14:tracePt t="467842" x="1346200" y="5575300"/>
          <p14:tracePt t="467858" x="1371600" y="5575300"/>
          <p14:tracePt t="467875" x="1409700" y="5575300"/>
          <p14:tracePt t="467892" x="1441450" y="5575300"/>
          <p14:tracePt t="467908" x="1473200" y="5575300"/>
          <p14:tracePt t="467925" x="1511300" y="5575300"/>
          <p14:tracePt t="467941" x="1536700" y="5575300"/>
          <p14:tracePt t="467958" x="1574800" y="5575300"/>
          <p14:tracePt t="467975" x="1600200" y="5575300"/>
          <p14:tracePt t="467991" x="1631950" y="5568950"/>
          <p14:tracePt t="467991" x="1644650" y="5568950"/>
          <p14:tracePt t="468009" x="1657350" y="5562600"/>
          <p14:tracePt t="468025" x="1663700" y="5556250"/>
          <p14:tracePt t="468065" x="1670050" y="5549900"/>
          <p14:tracePt t="468089" x="1676400" y="5537200"/>
          <p14:tracePt t="468097" x="1682750" y="5530850"/>
          <p14:tracePt t="468108" x="1689100" y="5530850"/>
          <p14:tracePt t="468120" x="1695450" y="5524500"/>
          <p14:tracePt t="468125" x="1701800" y="5518150"/>
          <p14:tracePt t="468159" x="1701800" y="5511800"/>
          <p14:tracePt t="468385" x="1708150" y="5511800"/>
          <p14:tracePt t="468433" x="1708150" y="5505450"/>
          <p14:tracePt t="468457" x="1708150" y="5499100"/>
          <p14:tracePt t="468490" x="1708150" y="5492750"/>
          <p14:tracePt t="468502" x="1714500" y="5486400"/>
          <p14:tracePt t="468514" x="1714500" y="5480050"/>
          <p14:tracePt t="468521" x="1720850" y="5480050"/>
          <p14:tracePt t="468526" x="1720850" y="5467350"/>
          <p14:tracePt t="468542" x="1720850" y="5461000"/>
          <p14:tracePt t="468594" x="1720850" y="5454650"/>
          <p14:tracePt t="468601" x="1720850" y="5448300"/>
          <p14:tracePt t="468610" x="1727200" y="5448300"/>
          <p14:tracePt t="468611" x="1727200" y="5441950"/>
          <p14:tracePt t="468626" x="1733550" y="5429250"/>
          <p14:tracePt t="468665" x="1733550" y="5416550"/>
          <p14:tracePt t="468681" x="1733550" y="5410200"/>
          <p14:tracePt t="468714" x="1733550" y="5403850"/>
          <p14:tracePt t="468761" x="1733550" y="5397500"/>
          <p14:tracePt t="468786" x="1733550" y="5391150"/>
          <p14:tracePt t="468930" x="1733550" y="5384800"/>
          <p14:tracePt t="468938" x="1733550" y="5378450"/>
          <p14:tracePt t="468970" x="1733550" y="5372100"/>
          <p14:tracePt t="468985" x="1733550" y="5365750"/>
          <p14:tracePt t="469002" x="1733550" y="5359400"/>
          <p14:tracePt t="469034" x="1727200" y="5353050"/>
          <p14:tracePt t="469042" x="1727200" y="5346700"/>
          <p14:tracePt t="469048" x="1727200" y="5340350"/>
          <p14:tracePt t="469059" x="1720850" y="5327650"/>
          <p14:tracePt t="469076" x="1714500" y="5327650"/>
          <p14:tracePt t="469093" x="1708150" y="5314950"/>
          <p14:tracePt t="469109" x="1708150" y="5308600"/>
          <p14:tracePt t="469126" x="1701800" y="5302250"/>
          <p14:tracePt t="469148" x="1701800" y="5295900"/>
          <p14:tracePt t="469159" x="1695450" y="5289550"/>
          <p14:tracePt t="469194" x="1689100" y="5289550"/>
          <p14:tracePt t="469210" x="1689100" y="5283200"/>
          <p14:tracePt t="469211" x="1689100" y="5276850"/>
          <p14:tracePt t="469226" x="1689100" y="5270500"/>
          <p14:tracePt t="469242" x="1682750" y="5270500"/>
          <p14:tracePt t="469259" x="1682750" y="5264150"/>
          <p14:tracePt t="469276" x="1682750" y="5257800"/>
          <p14:tracePt t="469292" x="1676400" y="5257800"/>
          <p14:tracePt t="469385" x="1676400" y="5251450"/>
          <p14:tracePt t="469410" x="1676400" y="5245100"/>
          <p14:tracePt t="469411" x="1670050" y="5245100"/>
          <p14:tracePt t="469426" x="1670050" y="5238750"/>
          <p14:tracePt t="469427" x="1663700" y="5238750"/>
          <p14:tracePt t="469466" x="1651000" y="5232400"/>
          <p14:tracePt t="469497" x="1644650" y="5226050"/>
          <p14:tracePt t="469505" x="1638300" y="5226050"/>
          <p14:tracePt t="469509" x="1625600" y="5226050"/>
          <p14:tracePt t="469529" x="1612900" y="5226050"/>
          <p14:tracePt t="469542" x="1587500" y="5226050"/>
          <p14:tracePt t="469559" x="1574800" y="5226050"/>
          <p14:tracePt t="469576" x="1562100" y="5226050"/>
          <p14:tracePt t="469592" x="1549400" y="5226050"/>
          <p14:tracePt t="469610" x="1543050" y="5226050"/>
          <p14:tracePt t="469626" x="1536700" y="5226050"/>
          <p14:tracePt t="46994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and Little Endian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Historically numbers are being written from the right to the left (the most significant digit is on the right):</a:t>
            </a:r>
          </a:p>
          <a:p>
            <a:endParaRPr lang="en-US" dirty="0" smtClean="0"/>
          </a:p>
          <a:p>
            <a:endParaRPr lang="en-US" sz="600" dirty="0" smtClean="0"/>
          </a:p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smtClean="0"/>
              <a:t> we used </a:t>
            </a:r>
            <a:r>
              <a:rPr lang="en-US" dirty="0"/>
              <a:t>to </a:t>
            </a:r>
            <a:r>
              <a:rPr lang="en-US" dirty="0" smtClean="0"/>
              <a:t>enumerate elements in an array (and most other things) from the left to the right: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  <a:p>
            <a:pPr lvl="1" indent="0">
              <a:buNone/>
            </a:pPr>
            <a:endParaRPr lang="en-US" sz="2800" dirty="0" smtClean="0"/>
          </a:p>
          <a:p>
            <a:pPr lvl="1" indent="0">
              <a:buNone/>
            </a:pPr>
            <a:endParaRPr lang="en-US" sz="500" dirty="0" smtClean="0"/>
          </a:p>
          <a:p>
            <a:pPr marL="528638" lvl="1" indent="-342900"/>
            <a:r>
              <a:rPr lang="en-US" dirty="0" smtClean="0">
                <a:solidFill>
                  <a:schemeClr val="accent1"/>
                </a:solidFill>
              </a:rPr>
              <a:t>The question: </a:t>
            </a:r>
            <a:r>
              <a:rPr lang="en-US" dirty="0" smtClean="0"/>
              <a:t>if we put an value of two bytes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(e.g. 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smtClean="0"/>
              <a:t>at the beginning of the array where the most significant byte will be? In element  0 or element 1?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7311" y="180267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11" y="1802678"/>
                <a:ext cx="4907280" cy="381451"/>
              </a:xfrm>
              <a:prstGeom prst="rect">
                <a:avLst/>
              </a:prstGeom>
              <a:blipFill rotWithShape="1">
                <a:blip r:embed="rId5"/>
                <a:stretch>
                  <a:fillRect l="-1118" t="-3226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2" y="2145803"/>
                <a:ext cx="587248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145803"/>
                <a:ext cx="5872480" cy="381451"/>
              </a:xfrm>
              <a:prstGeom prst="rect">
                <a:avLst/>
              </a:prstGeom>
              <a:blipFill rotWithShape="1">
                <a:blip r:embed="rId6"/>
                <a:stretch>
                  <a:fillRect l="-831" t="-3175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 bwMode="auto">
          <a:xfrm>
            <a:off x="1190625" y="413123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19313" y="413123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1" y="413123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05489" y="413123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719889" y="413075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1" y="413075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3913" y="382003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39782" y="3447583"/>
            <a:ext cx="314510" cy="665348"/>
            <a:chOff x="734982" y="4545573"/>
            <a:chExt cx="314510" cy="665348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68470" y="3447583"/>
            <a:ext cx="314510" cy="665348"/>
            <a:chOff x="1663670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97158" y="3447583"/>
            <a:ext cx="314510" cy="665348"/>
            <a:chOff x="2592358" y="4545573"/>
            <a:chExt cx="314510" cy="665348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40326" y="3447583"/>
            <a:ext cx="786369" cy="683651"/>
            <a:chOff x="5135526" y="4545573"/>
            <a:chExt cx="786369" cy="68365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6354726" y="3447583"/>
            <a:ext cx="786369" cy="683651"/>
            <a:chOff x="6049926" y="4545573"/>
            <a:chExt cx="786369" cy="683651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7395623" y="3447583"/>
            <a:ext cx="541110" cy="683651"/>
            <a:chOff x="7090823" y="4545573"/>
            <a:chExt cx="541110" cy="683651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87552" y="180136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1801368"/>
                <a:ext cx="4907280" cy="381451"/>
              </a:xfrm>
              <a:prstGeom prst="rect">
                <a:avLst/>
              </a:prstGeom>
              <a:blipFill rotWithShape="1">
                <a:blip r:embed="rId10"/>
                <a:stretch>
                  <a:fillRect l="-994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87552" y="2148840"/>
                <a:ext cx="58724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148840"/>
                <a:ext cx="5872480" cy="381451"/>
              </a:xfrm>
              <a:prstGeom prst="rect">
                <a:avLst/>
              </a:prstGeom>
              <a:blipFill rotWithShape="1">
                <a:blip r:embed="rId11"/>
                <a:stretch>
                  <a:fillRect l="-83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986109"/>
      </p:ext>
    </p:extLst>
  </p:cSld>
  <p:clrMapOvr>
    <a:masterClrMapping/>
  </p:clrMapOvr>
  <p:transition advTm="23827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33" grpId="0" animBg="1"/>
      <p:bldP spid="34" grpId="0" animBg="1"/>
    </p:bldLst>
  </p:timing>
  <p:extLst>
    <p:ext uri="{3A86A75C-4F4B-4683-9AE1-C65F6400EC91}">
      <p14:laserTraceLst xmlns:p14="http://schemas.microsoft.com/office/powerpoint/2010/main">
        <p14:tracePtLst>
          <p14:tracePt t="61162" x="3365500" y="2159000"/>
          <p14:tracePt t="61352" x="3365500" y="2152650"/>
          <p14:tracePt t="61360" x="3365500" y="2139950"/>
          <p14:tracePt t="61367" x="3352800" y="2101850"/>
          <p14:tracePt t="61379" x="3340100" y="2070100"/>
          <p14:tracePt t="61400" x="3327400" y="2051050"/>
          <p14:tracePt t="61416" x="3308350" y="2025650"/>
          <p14:tracePt t="61432" x="3295650" y="2025650"/>
          <p14:tracePt t="61448" x="3289300" y="2012950"/>
          <p14:tracePt t="61464" x="3276600" y="2012950"/>
          <p14:tracePt t="61479" x="3270250" y="2006600"/>
          <p14:tracePt t="61496" x="3244850" y="2000250"/>
          <p14:tracePt t="61520" x="3225800" y="2000250"/>
          <p14:tracePt t="61529" x="3206750" y="2000250"/>
          <p14:tracePt t="61562" x="3187700" y="1993900"/>
          <p14:tracePt t="61565" x="3168650" y="1993900"/>
          <p14:tracePt t="61579" x="3155950" y="1993900"/>
          <p14:tracePt t="61595" x="3143250" y="1993900"/>
          <p14:tracePt t="61612" x="3124200" y="1993900"/>
          <p14:tracePt t="61629" x="3092450" y="1993900"/>
          <p14:tracePt t="61645" x="3067050" y="2000250"/>
          <p14:tracePt t="61662" x="3035300" y="2012950"/>
          <p14:tracePt t="61679" x="3003550" y="2025650"/>
          <p14:tracePt t="61695" x="2978150" y="2051050"/>
          <p14:tracePt t="61712" x="2965450" y="2057400"/>
          <p14:tracePt t="61729" x="2952750" y="2070100"/>
          <p14:tracePt t="61745" x="2952750" y="2089150"/>
          <p14:tracePt t="61762" x="2952750" y="2101850"/>
          <p14:tracePt t="61779" x="2952750" y="2120900"/>
          <p14:tracePt t="61795" x="2959100" y="2133600"/>
          <p14:tracePt t="61812" x="2965450" y="2139950"/>
          <p14:tracePt t="61828" x="2997200" y="2159000"/>
          <p14:tracePt t="61845" x="3016250" y="2165350"/>
          <p14:tracePt t="61862" x="3054350" y="2171700"/>
          <p14:tracePt t="61878" x="3092450" y="2178050"/>
          <p14:tracePt t="61895" x="3162300" y="2178050"/>
          <p14:tracePt t="61912" x="3206750" y="2178050"/>
          <p14:tracePt t="61929" x="3257550" y="2178050"/>
          <p14:tracePt t="61945" x="3295650" y="2165350"/>
          <p14:tracePt t="61962" x="3321050" y="2152650"/>
          <p14:tracePt t="61979" x="3346450" y="2127250"/>
          <p14:tracePt t="61995" x="3352800" y="2108200"/>
          <p14:tracePt t="62012" x="3359150" y="2089150"/>
          <p14:tracePt t="62028" x="3359150" y="2070100"/>
          <p14:tracePt t="62045" x="3365500" y="2051050"/>
          <p14:tracePt t="62062" x="3365500" y="2025650"/>
          <p14:tracePt t="62078" x="3365500" y="2006600"/>
          <p14:tracePt t="62095" x="3365500" y="1974850"/>
          <p14:tracePt t="62112" x="3365500" y="1955800"/>
          <p14:tracePt t="62128" x="3365500" y="1930400"/>
          <p14:tracePt t="62145" x="3365500" y="1911350"/>
          <p14:tracePt t="62162" x="3365500" y="1898650"/>
          <p14:tracePt t="62179" x="3352800" y="1885950"/>
          <p14:tracePt t="62195" x="3352800" y="1879600"/>
          <p14:tracePt t="62212" x="3314700" y="1847850"/>
          <p14:tracePt t="62245" x="3295650" y="1835150"/>
          <p14:tracePt t="62262" x="3270250" y="1822450"/>
          <p14:tracePt t="62278" x="3238500" y="1822450"/>
          <p14:tracePt t="62295" x="3200400" y="1822450"/>
          <p14:tracePt t="62312" x="3187700" y="1822450"/>
          <p14:tracePt t="62328" x="3168650" y="1822450"/>
          <p14:tracePt t="62345" x="3143250" y="1835150"/>
          <p14:tracePt t="62362" x="3111500" y="1854200"/>
          <p14:tracePt t="62379" x="3092450" y="1866900"/>
          <p14:tracePt t="62395" x="3067050" y="1885950"/>
          <p14:tracePt t="62412" x="3054350" y="1911350"/>
          <p14:tracePt t="62428" x="3035300" y="1917700"/>
          <p14:tracePt t="62445" x="3028950" y="1936750"/>
          <p14:tracePt t="62462" x="3016250" y="1955800"/>
          <p14:tracePt t="62478" x="3016250" y="1974850"/>
          <p14:tracePt t="62495" x="3016250" y="2000250"/>
          <p14:tracePt t="62512" x="3022600" y="2025650"/>
          <p14:tracePt t="62529" x="3028950" y="2044700"/>
          <p14:tracePt t="62545" x="3054350" y="2070100"/>
          <p14:tracePt t="62562" x="3067050" y="2082800"/>
          <p14:tracePt t="62579" x="3098800" y="2101850"/>
          <p14:tracePt t="62595" x="3130550" y="2114550"/>
          <p14:tracePt t="62612" x="3168650" y="2120900"/>
          <p14:tracePt t="62629" x="3219450" y="2127250"/>
          <p14:tracePt t="62645" x="3270250" y="2127250"/>
          <p14:tracePt t="62663" x="3314700" y="2127250"/>
          <p14:tracePt t="62679" x="3359150" y="2114550"/>
          <p14:tracePt t="62695" x="3403600" y="2089150"/>
          <p14:tracePt t="62712" x="3403600" y="2076450"/>
          <p14:tracePt t="62729" x="3409950" y="2057400"/>
          <p14:tracePt t="62745" x="3409950" y="2044700"/>
          <p14:tracePt t="62762" x="3409950" y="2038350"/>
          <p14:tracePt t="62778" x="3378200" y="2032000"/>
          <p14:tracePt t="62795" x="3346450" y="2032000"/>
          <p14:tracePt t="62811" x="3289300" y="2032000"/>
          <p14:tracePt t="62829" x="3238500" y="2032000"/>
          <p14:tracePt t="62845" x="3200400" y="2032000"/>
          <p14:tracePt t="62862" x="3168650" y="2032000"/>
          <p14:tracePt t="62878" x="3162300" y="2032000"/>
          <p14:tracePt t="63032" x="3175000" y="2038350"/>
          <p14:tracePt t="63039" x="3181350" y="2044700"/>
          <p14:tracePt t="63049" x="3194050" y="2057400"/>
          <p14:tracePt t="63063" x="3200400" y="2063750"/>
          <p14:tracePt t="63078" x="3206750" y="2076450"/>
          <p14:tracePt t="63080" x="3219450" y="2089150"/>
          <p14:tracePt t="63095" x="3263900" y="2120900"/>
          <p14:tracePt t="63112" x="3302000" y="2139950"/>
          <p14:tracePt t="63129" x="3352800" y="2152650"/>
          <p14:tracePt t="63145" x="3384550" y="2152650"/>
          <p14:tracePt t="63162" x="3416300" y="2152650"/>
          <p14:tracePt t="63179" x="3435350" y="2146300"/>
          <p14:tracePt t="63195" x="3454400" y="2133600"/>
          <p14:tracePt t="63212" x="3467100" y="2114550"/>
          <p14:tracePt t="63229" x="3473450" y="2101850"/>
          <p14:tracePt t="63245" x="3479800" y="2070100"/>
          <p14:tracePt t="63262" x="3479800" y="2044700"/>
          <p14:tracePt t="63278" x="3479800" y="2012950"/>
          <p14:tracePt t="63295" x="3473450" y="1987550"/>
          <p14:tracePt t="63295" x="3467100" y="1981200"/>
          <p14:tracePt t="63312" x="3454400" y="1955800"/>
          <p14:tracePt t="63328" x="3441700" y="1943100"/>
          <p14:tracePt t="63345" x="3435350" y="1930400"/>
          <p14:tracePt t="63362" x="3429000" y="1924050"/>
          <p14:tracePt t="63378" x="3422650" y="1917700"/>
          <p14:tracePt t="63395" x="3422650" y="1911350"/>
          <p14:tracePt t="63412" x="3409950" y="1905000"/>
          <p14:tracePt t="63429" x="3403600" y="1892300"/>
          <p14:tracePt t="63445" x="3390900" y="1892300"/>
          <p14:tracePt t="63462" x="3378200" y="1879600"/>
          <p14:tracePt t="63479" x="3365500" y="1873250"/>
          <p14:tracePt t="63495" x="3340100" y="1854200"/>
          <p14:tracePt t="63512" x="3327400" y="1854200"/>
          <p14:tracePt t="63529" x="3321050" y="1854200"/>
          <p14:tracePt t="63545" x="3308350" y="1854200"/>
          <p14:tracePt t="63562" x="3302000" y="1854200"/>
          <p14:tracePt t="63578" x="3282950" y="1854200"/>
          <p14:tracePt t="63595" x="3270250" y="1860550"/>
          <p14:tracePt t="63611" x="3251200" y="1873250"/>
          <p14:tracePt t="63629" x="3232150" y="1892300"/>
          <p14:tracePt t="63645" x="3200400" y="1905000"/>
          <p14:tracePt t="63662" x="3181350" y="1917700"/>
          <p14:tracePt t="63678" x="3168650" y="1924050"/>
          <p14:tracePt t="63695" x="3143250" y="1943100"/>
          <p14:tracePt t="63712" x="3130550" y="1955800"/>
          <p14:tracePt t="63728" x="3117850" y="1968500"/>
          <p14:tracePt t="63745" x="3111500" y="1981200"/>
          <p14:tracePt t="63762" x="3105150" y="2000250"/>
          <p14:tracePt t="63779" x="3098800" y="2012950"/>
          <p14:tracePt t="63795" x="3098800" y="2032000"/>
          <p14:tracePt t="63811" x="3092450" y="2044700"/>
          <p14:tracePt t="63829" x="3092450" y="2051050"/>
          <p14:tracePt t="63845" x="3092450" y="2063750"/>
          <p14:tracePt t="63861" x="3092450" y="2076450"/>
          <p14:tracePt t="63878" x="3092450" y="2089150"/>
          <p14:tracePt t="63895" x="3111500" y="2101850"/>
          <p14:tracePt t="63912" x="3117850" y="2108200"/>
          <p14:tracePt t="63928" x="3124200" y="2120900"/>
          <p14:tracePt t="63945" x="3136900" y="2120900"/>
          <p14:tracePt t="63962" x="3149600" y="2127250"/>
          <p14:tracePt t="63978" x="3168650" y="2127250"/>
          <p14:tracePt t="63995" x="3187700" y="2127250"/>
          <p14:tracePt t="64011" x="3206750" y="2127250"/>
          <p14:tracePt t="64029" x="3232150" y="2127250"/>
          <p14:tracePt t="64045" x="3257550" y="2127250"/>
          <p14:tracePt t="64062" x="3295650" y="2127250"/>
          <p14:tracePt t="64078" x="3327400" y="2127250"/>
          <p14:tracePt t="64095" x="3365500" y="2120900"/>
          <p14:tracePt t="64112" x="3397250" y="2114550"/>
          <p14:tracePt t="64128" x="3409950" y="2101850"/>
          <p14:tracePt t="64145" x="3435350" y="2082800"/>
          <p14:tracePt t="64162" x="3448050" y="2070100"/>
          <p14:tracePt t="64178" x="3454400" y="2051050"/>
          <p14:tracePt t="64195" x="3460750" y="2038350"/>
          <p14:tracePt t="64212" x="3460750" y="2019300"/>
          <p14:tracePt t="64228" x="3460750" y="1993900"/>
          <p14:tracePt t="64245" x="3454400" y="1968500"/>
          <p14:tracePt t="64262" x="3454400" y="1949450"/>
          <p14:tracePt t="64278" x="3448050" y="1936750"/>
          <p14:tracePt t="64295" x="3441700" y="1917700"/>
          <p14:tracePt t="64312" x="3435350" y="1911350"/>
          <p14:tracePt t="64352" x="3435350" y="1905000"/>
          <p14:tracePt t="64367" x="3429000" y="1905000"/>
          <p14:tracePt t="64378" x="3429000" y="1898650"/>
          <p14:tracePt t="64864" x="3422650" y="1898650"/>
          <p14:tracePt t="64872" x="3409950" y="1898650"/>
          <p14:tracePt t="64887" x="3397250" y="1898650"/>
          <p14:tracePt t="64896" x="3378200" y="1898650"/>
          <p14:tracePt t="64904" x="3333750" y="1898650"/>
          <p14:tracePt t="64919" x="3263900" y="1898650"/>
          <p14:tracePt t="64928" x="3187700" y="1898650"/>
          <p14:tracePt t="64945" x="3124200" y="1898650"/>
          <p14:tracePt t="64962" x="3054350" y="1898650"/>
          <p14:tracePt t="64978" x="2984500" y="1898650"/>
          <p14:tracePt t="64995" x="2940050" y="1898650"/>
          <p14:tracePt t="65012" x="2895600" y="1898650"/>
          <p14:tracePt t="65028" x="2863850" y="1898650"/>
          <p14:tracePt t="65045" x="2838450" y="1898650"/>
          <p14:tracePt t="65062" x="2825750" y="1898650"/>
          <p14:tracePt t="65078" x="2819400" y="1898650"/>
          <p14:tracePt t="65095" x="2806700" y="1898650"/>
          <p14:tracePt t="65112" x="2800350" y="1898650"/>
          <p14:tracePt t="65129" x="2774950" y="1898650"/>
          <p14:tracePt t="65145" x="2755900" y="1898650"/>
          <p14:tracePt t="65162" x="2736850" y="1898650"/>
          <p14:tracePt t="65178" x="2717800" y="1898650"/>
          <p14:tracePt t="65195" x="2698750" y="1898650"/>
          <p14:tracePt t="65212" x="2679700" y="1911350"/>
          <p14:tracePt t="65229" x="2647950" y="1911350"/>
          <p14:tracePt t="65245" x="2628900" y="1911350"/>
          <p14:tracePt t="65262" x="2616200" y="1911350"/>
          <p14:tracePt t="65278" x="2597150" y="1917700"/>
          <p14:tracePt t="65278" x="2590800" y="1917700"/>
          <p14:tracePt t="65296" x="2578100" y="1917700"/>
          <p14:tracePt t="65336" x="2571750" y="1917700"/>
          <p14:tracePt t="65345" x="2565400" y="1917700"/>
          <p14:tracePt t="65361" x="2559050" y="1917700"/>
          <p14:tracePt t="65392" x="2552700" y="1917700"/>
          <p14:tracePt t="65472" x="2546350" y="1917700"/>
          <p14:tracePt t="65481" x="2540000" y="1911350"/>
          <p14:tracePt t="65496" x="2540000" y="1905000"/>
          <p14:tracePt t="65497" x="2533650" y="1898650"/>
          <p14:tracePt t="65544" x="2527300" y="1898650"/>
          <p14:tracePt t="65552" x="2527300" y="1892300"/>
          <p14:tracePt t="65575" x="2520950" y="1892300"/>
          <p14:tracePt t="65584" x="2514600" y="1892300"/>
          <p14:tracePt t="65595" x="2508250" y="1892300"/>
          <p14:tracePt t="65623" x="2501900" y="1892300"/>
          <p14:tracePt t="65631" x="2495550" y="1892300"/>
          <p14:tracePt t="65648" x="2489200" y="1892300"/>
          <p14:tracePt t="65664" x="2482850" y="1892300"/>
          <p14:tracePt t="65678" x="2476500" y="1892300"/>
          <p14:tracePt t="65704" x="2470150" y="1892300"/>
          <p14:tracePt t="65760" x="2463800" y="1892300"/>
          <p14:tracePt t="65776" x="2457450" y="1892300"/>
          <p14:tracePt t="65792" x="2451100" y="1892300"/>
          <p14:tracePt t="65800" x="2444750" y="1892300"/>
          <p14:tracePt t="65816" x="2438400" y="1892300"/>
          <p14:tracePt t="65817" x="2432050" y="1892300"/>
          <p14:tracePt t="65828" x="2425700" y="1892300"/>
          <p14:tracePt t="65846" x="2413000" y="1892300"/>
          <p14:tracePt t="65862" x="2406650" y="1892300"/>
          <p14:tracePt t="65878" x="2400300" y="1892300"/>
          <p14:tracePt t="65878" x="2393950" y="1892300"/>
          <p14:tracePt t="65896" x="2387600" y="1892300"/>
          <p14:tracePt t="65912" x="2381250" y="1892300"/>
          <p14:tracePt t="65928" x="2374900" y="1892300"/>
          <p14:tracePt t="65945" x="2368550" y="1892300"/>
          <p14:tracePt t="65962" x="2355850" y="1892300"/>
          <p14:tracePt t="65979" x="2349500" y="1892300"/>
          <p14:tracePt t="65996" x="2343150" y="1892300"/>
          <p14:tracePt t="66049" x="2336800" y="1892300"/>
          <p14:tracePt t="66065" x="2330450" y="1892300"/>
          <p14:tracePt t="66072" x="2324100" y="1892300"/>
          <p14:tracePt t="66105" x="2324100" y="1898650"/>
          <p14:tracePt t="66121" x="2317750" y="1898650"/>
          <p14:tracePt t="66145" x="2317750" y="1905000"/>
          <p14:tracePt t="66152" x="2317750" y="1911350"/>
          <p14:tracePt t="66160" x="2311400" y="1917700"/>
          <p14:tracePt t="66184" x="2311400" y="1924050"/>
          <p14:tracePt t="66196" x="2311400" y="1930400"/>
          <p14:tracePt t="66201" x="2311400" y="1936750"/>
          <p14:tracePt t="66213" x="2311400" y="1943100"/>
          <p14:tracePt t="66229" x="2311400" y="1949450"/>
          <p14:tracePt t="66262" x="2311400" y="1962150"/>
          <p14:tracePt t="66264" x="2311400" y="1974850"/>
          <p14:tracePt t="66280" x="2311400" y="1987550"/>
          <p14:tracePt t="66280" x="2311400" y="1993900"/>
          <p14:tracePt t="66296" x="2311400" y="2006600"/>
          <p14:tracePt t="66312" x="2311400" y="2025650"/>
          <p14:tracePt t="66330" x="2311400" y="2032000"/>
          <p14:tracePt t="66346" x="2311400" y="2044700"/>
          <p14:tracePt t="66362" x="2311400" y="2051050"/>
          <p14:tracePt t="66379" x="2317750" y="2057400"/>
          <p14:tracePt t="66396" x="2317750" y="2070100"/>
          <p14:tracePt t="66413" x="2324100" y="2076450"/>
          <p14:tracePt t="66429" x="2330450" y="2082800"/>
          <p14:tracePt t="66446" x="2336800" y="2082800"/>
          <p14:tracePt t="66463" x="2336800" y="2089150"/>
          <p14:tracePt t="66479" x="2343150" y="2095500"/>
          <p14:tracePt t="66512" x="2349500" y="2101850"/>
          <p14:tracePt t="66514" x="2355850" y="2108200"/>
          <p14:tracePt t="66529" x="2362200" y="2108200"/>
          <p14:tracePt t="66546" x="2368550" y="2114550"/>
          <p14:tracePt t="66562" x="2374900" y="2114550"/>
          <p14:tracePt t="66579" x="2387600" y="2114550"/>
          <p14:tracePt t="66617" x="2393950" y="2114550"/>
          <p14:tracePt t="66617" x="2400300" y="2114550"/>
          <p14:tracePt t="66629" x="2406650" y="2114550"/>
          <p14:tracePt t="66646" x="2419350" y="2114550"/>
          <p14:tracePt t="66663" x="2432050" y="2108200"/>
          <p14:tracePt t="66679" x="2438400" y="2101850"/>
          <p14:tracePt t="66679" x="2444750" y="2101850"/>
          <p14:tracePt t="66697" x="2451100" y="2076450"/>
          <p14:tracePt t="66712" x="2470150" y="2051050"/>
          <p14:tracePt t="66729" x="2482850" y="2019300"/>
          <p14:tracePt t="66747" x="2482850" y="2006600"/>
          <p14:tracePt t="66763" x="2482850" y="1993900"/>
          <p14:tracePt t="66780" x="2489200" y="1987550"/>
          <p14:tracePt t="66796" x="2489200" y="1981200"/>
          <p14:tracePt t="66813" x="2489200" y="1968500"/>
          <p14:tracePt t="66829" x="2489200" y="1955800"/>
          <p14:tracePt t="66846" x="2489200" y="1943100"/>
          <p14:tracePt t="66863" x="2489200" y="1936750"/>
          <p14:tracePt t="66879" x="2489200" y="1924050"/>
          <p14:tracePt t="66897" x="2489200" y="1917700"/>
          <p14:tracePt t="66912" x="2489200" y="1911350"/>
          <p14:tracePt t="66952" x="2489200" y="1905000"/>
          <p14:tracePt t="67481" x="2501900" y="1905000"/>
          <p14:tracePt t="67488" x="2520950" y="1905000"/>
          <p14:tracePt t="67496" x="2540000" y="1905000"/>
          <p14:tracePt t="67503" x="2635250" y="1905000"/>
          <p14:tracePt t="67513" x="2768600" y="1905000"/>
          <p14:tracePt t="67529" x="2952750" y="1905000"/>
          <p14:tracePt t="67546" x="3187700" y="1905000"/>
          <p14:tracePt t="67562" x="3486150" y="1905000"/>
          <p14:tracePt t="67579" x="3810000" y="1905000"/>
          <p14:tracePt t="67596" x="4083050" y="1905000"/>
          <p14:tracePt t="67612" x="4311650" y="1917700"/>
          <p14:tracePt t="67629" x="4495800" y="1924050"/>
          <p14:tracePt t="67646" x="4616450" y="1943100"/>
          <p14:tracePt t="67662" x="4673600" y="1955800"/>
          <p14:tracePt t="67680" x="4699000" y="1962150"/>
          <p14:tracePt t="67696" x="4705350" y="1962150"/>
          <p14:tracePt t="67777" x="4711700" y="1962150"/>
          <p14:tracePt t="67791" x="4718050" y="1962150"/>
          <p14:tracePt t="67832" x="4724400" y="1962150"/>
          <p14:tracePt t="67848" x="4730750" y="1962150"/>
          <p14:tracePt t="67857" x="4737100" y="1962150"/>
          <p14:tracePt t="67880" x="4743450" y="1962150"/>
          <p14:tracePt t="67890" x="4756150" y="1962150"/>
          <p14:tracePt t="67905" x="4768850" y="1962150"/>
          <p14:tracePt t="67913" x="4775200" y="1962150"/>
          <p14:tracePt t="67914" x="4800600" y="1962150"/>
          <p14:tracePt t="67929" x="4819650" y="1962150"/>
          <p14:tracePt t="67946" x="4845050" y="1955800"/>
          <p14:tracePt t="67962" x="4857750" y="1943100"/>
          <p14:tracePt t="67979" x="4864100" y="1936750"/>
          <p14:tracePt t="67996" x="4876800" y="1917700"/>
          <p14:tracePt t="68012" x="4883150" y="1911350"/>
          <p14:tracePt t="68030" x="4889500" y="1898650"/>
          <p14:tracePt t="68046" x="4889500" y="1892300"/>
          <p14:tracePt t="68062" x="4889500" y="1885950"/>
          <p14:tracePt t="68080" x="4889500" y="1879600"/>
          <p14:tracePt t="68096" x="4889500" y="1866900"/>
          <p14:tracePt t="68144" x="4883150" y="1866900"/>
          <p14:tracePt t="68160" x="4876800" y="1866900"/>
          <p14:tracePt t="68176" x="4870450" y="1866900"/>
          <p14:tracePt t="68189" x="4857750" y="1866900"/>
          <p14:tracePt t="68201" x="4845050" y="1873250"/>
          <p14:tracePt t="68212" x="4838700" y="1879600"/>
          <p14:tracePt t="68216" x="4826000" y="1892300"/>
          <p14:tracePt t="68229" x="4806950" y="1911350"/>
          <p14:tracePt t="68246" x="4800600" y="1924050"/>
          <p14:tracePt t="68262" x="4794250" y="1936750"/>
          <p14:tracePt t="68280" x="4787900" y="1955800"/>
          <p14:tracePt t="68296" x="4787900" y="1987550"/>
          <p14:tracePt t="68313" x="4787900" y="2006600"/>
          <p14:tracePt t="68329" x="4787900" y="2019300"/>
          <p14:tracePt t="68346" x="4806950" y="2044700"/>
          <p14:tracePt t="68363" x="4826000" y="2063750"/>
          <p14:tracePt t="68379" x="4845050" y="2076450"/>
          <p14:tracePt t="68396" x="4876800" y="2089150"/>
          <p14:tracePt t="68412" x="4902200" y="2108200"/>
          <p14:tracePt t="68429" x="4933950" y="2114550"/>
          <p14:tracePt t="68446" x="4965700" y="2114550"/>
          <p14:tracePt t="68462" x="4991100" y="2114550"/>
          <p14:tracePt t="68479" x="5016500" y="2114550"/>
          <p14:tracePt t="68496" x="5035550" y="2101850"/>
          <p14:tracePt t="68513" x="5041900" y="2095500"/>
          <p14:tracePt t="68608" x="5035550" y="2095500"/>
          <p14:tracePt t="68616" x="5029200" y="2095500"/>
          <p14:tracePt t="68624" x="5010150" y="2095500"/>
          <p14:tracePt t="68631" x="4959350" y="2095500"/>
          <p14:tracePt t="68646" x="4864100" y="2101850"/>
          <p14:tracePt t="68662" x="4737100" y="2101850"/>
          <p14:tracePt t="68679" x="4552950" y="2101850"/>
          <p14:tracePt t="68696" x="4241800" y="2101850"/>
          <p14:tracePt t="68713" x="4064000" y="2101850"/>
          <p14:tracePt t="68729" x="3873500" y="2101850"/>
          <p14:tracePt t="68746" x="3676650" y="2101850"/>
          <p14:tracePt t="68763" x="3473450" y="2101850"/>
          <p14:tracePt t="68779" x="3289300" y="2101850"/>
          <p14:tracePt t="68796" x="3124200" y="2070100"/>
          <p14:tracePt t="68812" x="3016250" y="2063750"/>
          <p14:tracePt t="68829" x="2908300" y="2063750"/>
          <p14:tracePt t="68846" x="2825750" y="2063750"/>
          <p14:tracePt t="68862" x="2768600" y="2057400"/>
          <p14:tracePt t="68880" x="2730500" y="2057400"/>
          <p14:tracePt t="68896" x="2679700" y="2057400"/>
          <p14:tracePt t="68913" x="2647950" y="2057400"/>
          <p14:tracePt t="68929" x="2616200" y="2051050"/>
          <p14:tracePt t="68946" x="2571750" y="2051050"/>
          <p14:tracePt t="68963" x="2540000" y="2051050"/>
          <p14:tracePt t="68979" x="2501900" y="2051050"/>
          <p14:tracePt t="68996" x="2476500" y="2051050"/>
          <p14:tracePt t="69012" x="2438400" y="2051050"/>
          <p14:tracePt t="69029" x="2413000" y="2051050"/>
          <p14:tracePt t="69046" x="2374900" y="2057400"/>
          <p14:tracePt t="69062" x="2343150" y="2063750"/>
          <p14:tracePt t="69079" x="2317750" y="2063750"/>
          <p14:tracePt t="69096" x="2292350" y="2063750"/>
          <p14:tracePt t="69113" x="2273300" y="2063750"/>
          <p14:tracePt t="69129" x="2266950" y="2063750"/>
          <p14:tracePt t="69146" x="2266950" y="2057400"/>
          <p14:tracePt t="69216" x="2266950" y="2051050"/>
          <p14:tracePt t="69229" x="2260600" y="2051050"/>
          <p14:tracePt t="69239" x="2254250" y="2051050"/>
          <p14:tracePt t="69246" x="2247900" y="2038350"/>
          <p14:tracePt t="69262" x="2235200" y="2038350"/>
          <p14:tracePt t="69280" x="2228850" y="2038350"/>
          <p14:tracePt t="69296" x="2203450" y="2032000"/>
          <p14:tracePt t="69313" x="2190750" y="2032000"/>
          <p14:tracePt t="69329" x="2184400" y="2032000"/>
          <p14:tracePt t="69346" x="2178050" y="2032000"/>
          <p14:tracePt t="71920" x="2184400" y="2032000"/>
          <p14:tracePt t="71926" x="2190750" y="2032000"/>
          <p14:tracePt t="71929" x="2197100" y="2032000"/>
          <p14:tracePt t="71945" x="2209800" y="2032000"/>
          <p14:tracePt t="71962" x="2216150" y="2032000"/>
          <p14:tracePt t="71979" x="2222500" y="2032000"/>
          <p14:tracePt t="71995" x="2235200" y="2032000"/>
          <p14:tracePt t="72012" x="2247900" y="2025650"/>
          <p14:tracePt t="72029" x="2260600" y="2025650"/>
          <p14:tracePt t="72046" x="2273300" y="2025650"/>
          <p14:tracePt t="72063" x="2286000" y="2025650"/>
          <p14:tracePt t="72079" x="2292350" y="2025650"/>
          <p14:tracePt t="72079" x="2298700" y="2025650"/>
          <p14:tracePt t="72112" x="2305050" y="2025650"/>
          <p14:tracePt t="72114" x="2317750" y="2025650"/>
          <p14:tracePt t="72130" x="2330450" y="2025650"/>
          <p14:tracePt t="72146" x="2336800" y="2025650"/>
          <p14:tracePt t="72184" x="2343150" y="2025650"/>
          <p14:tracePt t="73432" x="2349500" y="2019300"/>
          <p14:tracePt t="73440" x="2355850" y="2012950"/>
          <p14:tracePt t="73448" x="2362200" y="2012950"/>
          <p14:tracePt t="73456" x="2374900" y="2012950"/>
          <p14:tracePt t="73464" x="2387600" y="2000250"/>
          <p14:tracePt t="73479" x="2406650" y="2000250"/>
          <p14:tracePt t="73495" x="2432050" y="1993900"/>
          <p14:tracePt t="73513" x="2457450" y="1993900"/>
          <p14:tracePt t="73529" x="2470150" y="1993900"/>
          <p14:tracePt t="73546" x="2482850" y="1993900"/>
          <p14:tracePt t="73562" x="2501900" y="1993900"/>
          <p14:tracePt t="73579" x="2533650" y="1993900"/>
          <p14:tracePt t="73596" x="2578100" y="1993900"/>
          <p14:tracePt t="73612" x="2622550" y="1993900"/>
          <p14:tracePt t="73629" x="2667000" y="1993900"/>
          <p14:tracePt t="73645" x="2711450" y="1993900"/>
          <p14:tracePt t="73662" x="2781300" y="1993900"/>
          <p14:tracePt t="73679" x="2857500" y="1987550"/>
          <p14:tracePt t="73695" x="2952750" y="1974850"/>
          <p14:tracePt t="73713" x="3028950" y="1955800"/>
          <p14:tracePt t="73729" x="3092450" y="1936750"/>
          <p14:tracePt t="73745" x="3168650" y="1911350"/>
          <p14:tracePt t="73762" x="3251200" y="1885950"/>
          <p14:tracePt t="73779" x="3333750" y="1860550"/>
          <p14:tracePt t="73796" x="3435350" y="1841500"/>
          <p14:tracePt t="73812" x="3549650" y="1809750"/>
          <p14:tracePt t="73829" x="3683000" y="1790700"/>
          <p14:tracePt t="73846" x="3810000" y="1784350"/>
          <p14:tracePt t="73862" x="3924300" y="1765300"/>
          <p14:tracePt t="73879" x="4032250" y="1758950"/>
          <p14:tracePt t="73895" x="4191000" y="1752600"/>
          <p14:tracePt t="73912" x="4292600" y="1739900"/>
          <p14:tracePt t="73929" x="4394200" y="1727200"/>
          <p14:tracePt t="73945" x="4457700" y="1720850"/>
          <p14:tracePt t="73963" x="4521200" y="1714500"/>
          <p14:tracePt t="73979" x="4559300" y="1708150"/>
          <p14:tracePt t="73996" x="4591050" y="1701800"/>
          <p14:tracePt t="74012" x="4622800" y="1689100"/>
          <p14:tracePt t="74029" x="4648200" y="1676400"/>
          <p14:tracePt t="74045" x="4667250" y="1670050"/>
          <p14:tracePt t="74062" x="4686300" y="1670050"/>
          <p14:tracePt t="74079" x="4705350" y="1670050"/>
          <p14:tracePt t="74095" x="4718050" y="1663700"/>
          <p14:tracePt t="74113" x="4724400" y="1663700"/>
          <p14:tracePt t="75048" x="4724400" y="1657350"/>
          <p14:tracePt t="75064" x="4724400" y="1651000"/>
          <p14:tracePt t="75128" x="4730750" y="1651000"/>
          <p14:tracePt t="76465" x="0" y="0"/>
        </p14:tracePtLst>
        <p14:tracePtLst>
          <p14:tracePt t="105812" x="3276600" y="2266950"/>
          <p14:tracePt t="105912" x="3276600" y="2260600"/>
          <p14:tracePt t="105924" x="3276600" y="2254250"/>
          <p14:tracePt t="105928" x="3270250" y="2247900"/>
          <p14:tracePt t="105936" x="3263900" y="2241550"/>
          <p14:tracePt t="105945" x="3257550" y="2228850"/>
          <p14:tracePt t="105978" x="3244850" y="2216150"/>
          <p14:tracePt t="105995" x="3232150" y="2216150"/>
          <p14:tracePt t="106000" x="3219450" y="2209800"/>
          <p14:tracePt t="106024" x="3213100" y="2203450"/>
          <p14:tracePt t="106032" x="3206750" y="2203450"/>
          <p14:tracePt t="106048" x="3187700" y="2203450"/>
          <p14:tracePt t="106064" x="3175000" y="2203450"/>
          <p14:tracePt t="106080" x="3155950" y="2203450"/>
          <p14:tracePt t="106095" x="3149600" y="2203450"/>
          <p14:tracePt t="106112" x="3124200" y="2203450"/>
          <p14:tracePt t="106136" x="3111500" y="2203450"/>
          <p14:tracePt t="106162" x="3098800" y="2203450"/>
          <p14:tracePt t="106168" x="3086100" y="2203450"/>
          <p14:tracePt t="106178" x="3073400" y="2209800"/>
          <p14:tracePt t="106212" x="3067050" y="2209800"/>
          <p14:tracePt t="106216" x="3060700" y="2222500"/>
          <p14:tracePt t="106228" x="3054350" y="2228850"/>
          <p14:tracePt t="106248" x="3048000" y="2235200"/>
          <p14:tracePt t="106264" x="3035300" y="2247900"/>
          <p14:tracePt t="106280" x="3035300" y="2260600"/>
          <p14:tracePt t="106295" x="3028950" y="2273300"/>
          <p14:tracePt t="106313" x="3022600" y="2279650"/>
          <p14:tracePt t="106329" x="3016250" y="2292350"/>
          <p14:tracePt t="106346" x="2997200" y="2298700"/>
          <p14:tracePt t="106362" x="2990850" y="2298700"/>
          <p14:tracePt t="106378" x="2978150" y="2311400"/>
          <p14:tracePt t="106396" x="2959100" y="2311400"/>
          <p14:tracePt t="106412" x="2933700" y="2317750"/>
          <p14:tracePt t="106428" x="2895600" y="2324100"/>
          <p14:tracePt t="106445" x="2863850" y="2330450"/>
          <p14:tracePt t="106462" x="2819400" y="2349500"/>
          <p14:tracePt t="106479" x="2774950" y="2362200"/>
          <p14:tracePt t="106495" x="2730500" y="2374900"/>
          <p14:tracePt t="106511" x="2679700" y="2387600"/>
          <p14:tracePt t="106529" x="2647950" y="2400300"/>
          <p14:tracePt t="106545" x="2622550" y="2400300"/>
          <p14:tracePt t="106562" x="2603500" y="2400300"/>
          <p14:tracePt t="106578" x="2584450" y="2400300"/>
          <p14:tracePt t="106596" x="2565400" y="2400300"/>
          <p14:tracePt t="106612" x="2559050" y="2400300"/>
          <p14:tracePt t="106628" x="2533650" y="2400300"/>
          <p14:tracePt t="106646" x="2514600" y="2393950"/>
          <p14:tracePt t="106662" x="2482850" y="2374900"/>
          <p14:tracePt t="106679" x="2457450" y="2355850"/>
          <p14:tracePt t="106695" x="2432050" y="2324100"/>
          <p14:tracePt t="106712" x="2419350" y="2298700"/>
          <p14:tracePt t="106729" x="2406650" y="2292350"/>
          <p14:tracePt t="106745" x="2393950" y="2273300"/>
          <p14:tracePt t="106762" x="2381250" y="2266950"/>
          <p14:tracePt t="106778" x="2374900" y="2254250"/>
          <p14:tracePt t="106796" x="2368550" y="2247900"/>
          <p14:tracePt t="106812" x="2355850" y="2247900"/>
          <p14:tracePt t="106828" x="2343150" y="2247900"/>
          <p14:tracePt t="106845" x="2324100" y="2247900"/>
          <p14:tracePt t="106862" x="2317750" y="2247900"/>
          <p14:tracePt t="106879" x="2311400" y="2247900"/>
          <p14:tracePt t="106895" x="2305050" y="2247900"/>
          <p14:tracePt t="106912" x="2305050" y="2260600"/>
          <p14:tracePt t="106929" x="2305050" y="2266950"/>
          <p14:tracePt t="106945" x="2298700" y="2279650"/>
          <p14:tracePt t="106962" x="2292350" y="2286000"/>
          <p14:tracePt t="106979" x="2292350" y="2305050"/>
          <p14:tracePt t="106996" x="2292350" y="2317750"/>
          <p14:tracePt t="107012" x="2292350" y="2330450"/>
          <p14:tracePt t="107028" x="2292350" y="2349500"/>
          <p14:tracePt t="107046" x="2292350" y="2362200"/>
          <p14:tracePt t="107062" x="2292350" y="2368550"/>
          <p14:tracePt t="107079" x="2292350" y="2381250"/>
          <p14:tracePt t="107095" x="2298700" y="2393950"/>
          <p14:tracePt t="107111" x="2305050" y="2406650"/>
          <p14:tracePt t="107129" x="2311400" y="2419350"/>
          <p14:tracePt t="107145" x="2317750" y="2425700"/>
          <p14:tracePt t="107162" x="2336800" y="2432050"/>
          <p14:tracePt t="107201" x="2343150" y="2438400"/>
          <p14:tracePt t="107216" x="2349500" y="2438400"/>
          <p14:tracePt t="107240" x="2355850" y="2438400"/>
          <p14:tracePt t="107256" x="2362200" y="2438400"/>
          <p14:tracePt t="107264" x="2368550" y="2438400"/>
          <p14:tracePt t="107281" x="2374900" y="2438400"/>
          <p14:tracePt t="107281" x="2387600" y="2438400"/>
          <p14:tracePt t="107295" x="2400300" y="2438400"/>
          <p14:tracePt t="107312" x="2425700" y="2432050"/>
          <p14:tracePt t="107330" x="2438400" y="2425700"/>
          <p14:tracePt t="107345" x="2451100" y="2419350"/>
          <p14:tracePt t="107362" x="2457450" y="2406650"/>
          <p14:tracePt t="107378" x="2463800" y="2393950"/>
          <p14:tracePt t="107395" x="2463800" y="2381250"/>
          <p14:tracePt t="107412" x="2470150" y="2355850"/>
          <p14:tracePt t="107428" x="2470150" y="2336800"/>
          <p14:tracePt t="107445" x="2470150" y="2317750"/>
          <p14:tracePt t="107462" x="2470150" y="2292350"/>
          <p14:tracePt t="107479" x="2470150" y="2279650"/>
          <p14:tracePt t="107495" x="2463800" y="2266950"/>
          <p14:tracePt t="107511" x="2444750" y="2241550"/>
          <p14:tracePt t="107529" x="2425700" y="2235200"/>
          <p14:tracePt t="107545" x="2413000" y="2216150"/>
          <p14:tracePt t="107563" x="2400300" y="2209800"/>
          <p14:tracePt t="107578" x="2381250" y="2209800"/>
          <p14:tracePt t="107595" x="2374900" y="2209800"/>
          <p14:tracePt t="107612" x="2362200" y="2209800"/>
          <p14:tracePt t="107628" x="2349500" y="2209800"/>
          <p14:tracePt t="107646" x="2343150" y="2209800"/>
          <p14:tracePt t="107662" x="2330450" y="2216150"/>
          <p14:tracePt t="107678" x="2330450" y="2222500"/>
          <p14:tracePt t="107695" x="2317750" y="2241550"/>
          <p14:tracePt t="107712" x="2311400" y="2266950"/>
          <p14:tracePt t="107729" x="2311400" y="2286000"/>
          <p14:tracePt t="107745" x="2311400" y="2298700"/>
          <p14:tracePt t="107762" x="2311400" y="2317750"/>
          <p14:tracePt t="107778" x="2311400" y="2336800"/>
          <p14:tracePt t="107795" x="2311400" y="2355850"/>
          <p14:tracePt t="107812" x="2311400" y="2374900"/>
          <p14:tracePt t="107828" x="2311400" y="2393950"/>
          <p14:tracePt t="107846" x="2317750" y="2406650"/>
          <p14:tracePt t="107862" x="2317750" y="2419350"/>
          <p14:tracePt t="107879" x="2330450" y="2425700"/>
          <p14:tracePt t="107895" x="2336800" y="2432050"/>
          <p14:tracePt t="107912" x="2349500" y="2451100"/>
          <p14:tracePt t="107952" x="2355850" y="2457450"/>
          <p14:tracePt t="107959" x="2362200" y="2457450"/>
          <p14:tracePt t="107962" x="2368550" y="2463800"/>
          <p14:tracePt t="107978" x="2374900" y="2463800"/>
          <p14:tracePt t="107995" x="2381250" y="2463800"/>
          <p14:tracePt t="108012" x="2387600" y="2463800"/>
          <p14:tracePt t="108028" x="2400300" y="2463800"/>
          <p14:tracePt t="108045" x="2406650" y="2463800"/>
          <p14:tracePt t="108061" x="2419350" y="2457450"/>
          <p14:tracePt t="108078" x="2432050" y="2451100"/>
          <p14:tracePt t="108096" x="2438400" y="2438400"/>
          <p14:tracePt t="108112" x="2457450" y="2432050"/>
          <p14:tracePt t="108129" x="2463800" y="2413000"/>
          <p14:tracePt t="108145" x="2463800" y="2393950"/>
          <p14:tracePt t="108162" x="2463800" y="2381250"/>
          <p14:tracePt t="108178" x="2463800" y="2368550"/>
          <p14:tracePt t="108195" x="2463800" y="2355850"/>
          <p14:tracePt t="108212" x="2463800" y="2336800"/>
          <p14:tracePt t="108228" x="2463800" y="2324100"/>
          <p14:tracePt t="108245" x="2463800" y="2311400"/>
          <p14:tracePt t="108262" x="2463800" y="2298700"/>
          <p14:tracePt t="108278" x="2463800" y="2286000"/>
          <p14:tracePt t="108296" x="2463800" y="2279650"/>
          <p14:tracePt t="108311" x="2463800" y="2273300"/>
          <p14:tracePt t="108352" x="2457450" y="2273300"/>
          <p14:tracePt t="108392" x="2451100" y="2273300"/>
          <p14:tracePt t="108472" x="2451100" y="2286000"/>
          <p14:tracePt t="108488" x="2451100" y="2292350"/>
          <p14:tracePt t="108497" x="2451100" y="2298700"/>
          <p14:tracePt t="108498" x="2451100" y="2305050"/>
          <p14:tracePt t="108511" x="2482850" y="2317750"/>
          <p14:tracePt t="108529" x="2514600" y="2336800"/>
          <p14:tracePt t="108545" x="2565400" y="2349500"/>
          <p14:tracePt t="108561" x="2647950" y="2362200"/>
          <p14:tracePt t="108579" x="2730500" y="2381250"/>
          <p14:tracePt t="108595" x="2863850" y="2387600"/>
          <p14:tracePt t="108612" x="2971800" y="2387600"/>
          <p14:tracePt t="108628" x="3035300" y="2387600"/>
          <p14:tracePt t="108645" x="3105150" y="2387600"/>
          <p14:tracePt t="108662" x="3155950" y="2387600"/>
          <p14:tracePt t="108678" x="3194050" y="2381250"/>
          <p14:tracePt t="108695" x="3238500" y="2355850"/>
          <p14:tracePt t="108712" x="3251200" y="2355850"/>
          <p14:tracePt t="108729" x="3263900" y="2355850"/>
          <p14:tracePt t="108745" x="3263900" y="2349500"/>
          <p14:tracePt t="108785" x="3263900" y="2343150"/>
          <p14:tracePt t="108786" x="3270250" y="2343150"/>
          <p14:tracePt t="108816" x="3270250" y="2336800"/>
          <p14:tracePt t="108840" x="3276600" y="2330450"/>
          <p14:tracePt t="108856" x="3276600" y="2324100"/>
          <p14:tracePt t="108865" x="3282950" y="2324100"/>
          <p14:tracePt t="108878" x="3295650" y="2324100"/>
          <p14:tracePt t="108905" x="3308350" y="2317750"/>
          <p14:tracePt t="108912" x="3314700" y="2311400"/>
          <p14:tracePt t="108912" x="3314700" y="2305050"/>
          <p14:tracePt t="108928" x="3327400" y="2305050"/>
          <p14:tracePt t="108938" x="3333750" y="2292350"/>
          <p14:tracePt t="108945" x="3346450" y="2279650"/>
          <p14:tracePt t="108962" x="3352800" y="2266950"/>
          <p14:tracePt t="108978" x="3352800" y="2260600"/>
          <p14:tracePt t="108995" x="3352800" y="2254250"/>
          <p14:tracePt t="109012" x="3352800" y="2247900"/>
          <p14:tracePt t="109028" x="3346450" y="2241550"/>
          <p14:tracePt t="109045" x="3346450" y="2235200"/>
          <p14:tracePt t="109062" x="3327400" y="2235200"/>
          <p14:tracePt t="109078" x="3321050" y="2228850"/>
          <p14:tracePt t="109095" x="3308350" y="2222500"/>
          <p14:tracePt t="109111" x="3289300" y="2216150"/>
          <p14:tracePt t="109128" x="3282950" y="2209800"/>
          <p14:tracePt t="109145" x="3270250" y="2203450"/>
          <p14:tracePt t="109162" x="3257550" y="2203450"/>
          <p14:tracePt t="109178" x="3251200" y="2203450"/>
          <p14:tracePt t="109195" x="3244850" y="2203450"/>
          <p14:tracePt t="109212" x="3238500" y="2203450"/>
          <p14:tracePt t="109228" x="3232150" y="2203450"/>
          <p14:tracePt t="109245" x="3225800" y="2203450"/>
          <p14:tracePt t="109262" x="3219450" y="2203450"/>
          <p14:tracePt t="109278" x="3213100" y="2203450"/>
          <p14:tracePt t="109313" x="3206750" y="2203450"/>
          <p14:tracePt t="109313" x="3200400" y="2203450"/>
          <p14:tracePt t="109328" x="3187700" y="2203450"/>
          <p14:tracePt t="109345" x="3181350" y="2203450"/>
          <p14:tracePt t="109361" x="3162300" y="2203450"/>
          <p14:tracePt t="109379" x="3143250" y="2203450"/>
          <p14:tracePt t="109395" x="3130550" y="2203450"/>
          <p14:tracePt t="109412" x="3117850" y="2203450"/>
          <p14:tracePt t="109428" x="3098800" y="2203450"/>
          <p14:tracePt t="109445" x="3092450" y="2203450"/>
          <p14:tracePt t="109462" x="3079750" y="2203450"/>
          <p14:tracePt t="109478" x="3054350" y="2203450"/>
          <p14:tracePt t="109495" x="3041650" y="2203450"/>
          <p14:tracePt t="109511" x="3022600" y="2216150"/>
          <p14:tracePt t="109529" x="3003550" y="2222500"/>
          <p14:tracePt t="109545" x="2990850" y="2222500"/>
          <p14:tracePt t="109561" x="2978150" y="2235200"/>
          <p14:tracePt t="109578" x="2965450" y="2241550"/>
          <p14:tracePt t="109595" x="2946400" y="2241550"/>
          <p14:tracePt t="109612" x="2940050" y="2254250"/>
          <p14:tracePt t="109628" x="2927350" y="2260600"/>
          <p14:tracePt t="109645" x="2921000" y="2273300"/>
          <p14:tracePt t="109662" x="2914650" y="2286000"/>
          <p14:tracePt t="109678" x="2908300" y="2298700"/>
          <p14:tracePt t="109695" x="2901950" y="2298700"/>
          <p14:tracePt t="109711" x="2901950" y="2311400"/>
          <p14:tracePt t="109728" x="2901950" y="2317750"/>
          <p14:tracePt t="109832" x="2901950" y="2311400"/>
          <p14:tracePt t="109840" x="2908300" y="2311400"/>
          <p14:tracePt t="109848" x="2908300" y="2305050"/>
          <p14:tracePt t="109861" x="2908300" y="2298700"/>
          <p14:tracePt t="109862" x="2908300" y="2279650"/>
          <p14:tracePt t="109878" x="2901950" y="2266950"/>
          <p14:tracePt t="109895" x="2895600" y="2254250"/>
          <p14:tracePt t="109912" x="2876550" y="2235200"/>
          <p14:tracePt t="109929" x="2863850" y="2235200"/>
          <p14:tracePt t="109945" x="2844800" y="2235200"/>
          <p14:tracePt t="109962" x="2832100" y="2235200"/>
          <p14:tracePt t="109979" x="2806700" y="2235200"/>
          <p14:tracePt t="109995" x="2787650" y="2235200"/>
          <p14:tracePt t="110012" x="2768600" y="2254250"/>
          <p14:tracePt t="110029" x="2762250" y="2266950"/>
          <p14:tracePt t="110045" x="2749550" y="2279650"/>
          <p14:tracePt t="110062" x="2743200" y="2292350"/>
          <p14:tracePt t="110078" x="2743200" y="2311400"/>
          <p14:tracePt t="110095" x="2736850" y="2336800"/>
          <p14:tracePt t="110112" x="2736850" y="2362200"/>
          <p14:tracePt t="110128" x="2736850" y="2374900"/>
          <p14:tracePt t="110145" x="2736850" y="2387600"/>
          <p14:tracePt t="110161" x="2736850" y="2406650"/>
          <p14:tracePt t="110179" x="2749550" y="2413000"/>
          <p14:tracePt t="110195" x="2762250" y="2425700"/>
          <p14:tracePt t="110211" x="2774950" y="2432050"/>
          <p14:tracePt t="110229" x="2787650" y="2444750"/>
          <p14:tracePt t="110245" x="2800350" y="2451100"/>
          <p14:tracePt t="110262" x="2813050" y="2457450"/>
          <p14:tracePt t="110278" x="2819400" y="2457450"/>
          <p14:tracePt t="110295" x="2825750" y="2457450"/>
          <p14:tracePt t="110311" x="2838450" y="2457450"/>
          <p14:tracePt t="110328" x="2851150" y="2457450"/>
          <p14:tracePt t="110345" x="2870200" y="2451100"/>
          <p14:tracePt t="110362" x="2895600" y="2438400"/>
          <p14:tracePt t="110379" x="2908300" y="2425700"/>
          <p14:tracePt t="110395" x="2927350" y="2419350"/>
          <p14:tracePt t="110411" x="2933700" y="2387600"/>
          <p14:tracePt t="110428" x="2940050" y="2362200"/>
          <p14:tracePt t="110445" x="2940050" y="2330450"/>
          <p14:tracePt t="110462" x="2940050" y="2311400"/>
          <p14:tracePt t="110478" x="2940050" y="2305050"/>
          <p14:tracePt t="110840" x="2933700" y="2305050"/>
          <p14:tracePt t="110856" x="2927350" y="2305050"/>
          <p14:tracePt t="110864" x="2927350" y="2311400"/>
          <p14:tracePt t="110878" x="2914650" y="2311400"/>
          <p14:tracePt t="110879" x="2908300" y="2324100"/>
          <p14:tracePt t="110895" x="2895600" y="2336800"/>
          <p14:tracePt t="110895" x="2882900" y="2343150"/>
          <p14:tracePt t="110912" x="2863850" y="2355850"/>
          <p14:tracePt t="110928" x="2813050" y="2374900"/>
          <p14:tracePt t="110945" x="2762250" y="2387600"/>
          <p14:tracePt t="110961" x="2711450" y="2400300"/>
          <p14:tracePt t="110978" x="2660650" y="2406650"/>
          <p14:tracePt t="110995" x="2609850" y="2413000"/>
          <p14:tracePt t="111011" x="2565400" y="2419350"/>
          <p14:tracePt t="111029" x="2514600" y="2419350"/>
          <p14:tracePt t="111045" x="2489200" y="2425700"/>
          <p14:tracePt t="111062" x="2463800" y="2425700"/>
          <p14:tracePt t="111078" x="2451100" y="2432050"/>
          <p14:tracePt t="111095" x="2438400" y="2432050"/>
          <p14:tracePt t="111136" x="2432050" y="2432050"/>
          <p14:tracePt t="111152" x="2425700" y="2432050"/>
          <p14:tracePt t="111171" x="2419350" y="2432050"/>
          <p14:tracePt t="111192" x="2406650" y="2432050"/>
          <p14:tracePt t="111200" x="2400300" y="2432050"/>
          <p14:tracePt t="111216" x="2393950" y="2432050"/>
          <p14:tracePt t="111218" x="2387600" y="2432050"/>
          <p14:tracePt t="111228" x="2374900" y="2438400"/>
          <p14:tracePt t="111245" x="2355850" y="2444750"/>
          <p14:tracePt t="111262" x="2330450" y="2451100"/>
          <p14:tracePt t="111278" x="2317750" y="2451100"/>
          <p14:tracePt t="111295" x="2298700" y="2457450"/>
          <p14:tracePt t="111312" x="2279650" y="2463800"/>
          <p14:tracePt t="111328" x="2273300" y="2463800"/>
          <p14:tracePt t="111345" x="2260600" y="2463800"/>
          <p14:tracePt t="111361" x="2247900" y="2457450"/>
          <p14:tracePt t="111378" x="2235200" y="2444750"/>
          <p14:tracePt t="111396" x="2222500" y="2432050"/>
          <p14:tracePt t="111411" x="2216150" y="2413000"/>
          <p14:tracePt t="111429" x="2216150" y="2400300"/>
          <p14:tracePt t="111445" x="2216150" y="2381250"/>
          <p14:tracePt t="111461" x="2209800" y="2368550"/>
          <p14:tracePt t="111479" x="2209800" y="2349500"/>
          <p14:tracePt t="111495" x="2209800" y="2336800"/>
          <p14:tracePt t="111512" x="2209800" y="2317750"/>
          <p14:tracePt t="111528" x="2209800" y="2305050"/>
          <p14:tracePt t="111545" x="2222500" y="2305050"/>
          <p14:tracePt t="111562" x="2228850" y="2305050"/>
          <p14:tracePt t="111578" x="2241550" y="2305050"/>
          <p14:tracePt t="111595" x="2254250" y="2305050"/>
          <p14:tracePt t="111611" x="2266950" y="2305050"/>
          <p14:tracePt t="111628" x="2279650" y="2305050"/>
          <p14:tracePt t="111645" x="2292350" y="2305050"/>
          <p14:tracePt t="111661" x="2305050" y="2305050"/>
          <p14:tracePt t="111678" x="2317750" y="2305050"/>
          <p14:tracePt t="111751" x="2324100" y="2305050"/>
          <p14:tracePt t="111760" x="2324100" y="2311400"/>
          <p14:tracePt t="111771" x="2330450" y="2311400"/>
          <p14:tracePt t="111776" x="2330450" y="2317750"/>
          <p14:tracePt t="111784" x="2336800" y="2330450"/>
          <p14:tracePt t="111795" x="2336800" y="2336800"/>
          <p14:tracePt t="111811" x="2343150" y="2349500"/>
          <p14:tracePt t="111828" x="2349500" y="2362200"/>
          <p14:tracePt t="111845" x="2349500" y="2374900"/>
          <p14:tracePt t="111861" x="2349500" y="2393950"/>
          <p14:tracePt t="111879" x="2349500" y="2400300"/>
          <p14:tracePt t="111895" x="2349500" y="2413000"/>
          <p14:tracePt t="111895" x="2343150" y="2413000"/>
          <p14:tracePt t="111912" x="2330450" y="2432050"/>
          <p14:tracePt t="111928" x="2324100" y="2432050"/>
          <p14:tracePt t="111945" x="2311400" y="2438400"/>
          <p14:tracePt t="111962" x="2292350" y="2444750"/>
          <p14:tracePt t="111978" x="2273300" y="2444750"/>
          <p14:tracePt t="111995" x="2247900" y="2444750"/>
          <p14:tracePt t="112011" x="2241550" y="2444750"/>
          <p14:tracePt t="112028" x="2228850" y="2444750"/>
          <p14:tracePt t="112045" x="2216150" y="2425700"/>
          <p14:tracePt t="112061" x="2209800" y="2419350"/>
          <p14:tracePt t="112079" x="2203450" y="2393950"/>
          <p14:tracePt t="112095" x="2203450" y="2368550"/>
          <p14:tracePt t="112095" x="2203450" y="2355850"/>
          <p14:tracePt t="112112" x="2203450" y="2330450"/>
          <p14:tracePt t="112128" x="2203450" y="2311400"/>
          <p14:tracePt t="112145" x="2209800" y="2286000"/>
          <p14:tracePt t="112162" x="2228850" y="2279650"/>
          <p14:tracePt t="112178" x="2247900" y="2260600"/>
          <p14:tracePt t="112195" x="2279650" y="2241550"/>
          <p14:tracePt t="112211" x="2305050" y="2235200"/>
          <p14:tracePt t="112228" x="2324100" y="2228850"/>
          <p14:tracePt t="112245" x="2330450" y="2228850"/>
          <p14:tracePt t="112261" x="2343150" y="2228850"/>
          <p14:tracePt t="112279" x="2355850" y="2228850"/>
          <p14:tracePt t="112295" x="2368550" y="2228850"/>
          <p14:tracePt t="112312" x="2393950" y="2247900"/>
          <p14:tracePt t="112328" x="2400300" y="2260600"/>
          <p14:tracePt t="112345" x="2406650" y="2273300"/>
          <p14:tracePt t="112362" x="2413000" y="2292350"/>
          <p14:tracePt t="112379" x="2413000" y="2305050"/>
          <p14:tracePt t="112395" x="2419350" y="2311400"/>
          <p14:tracePt t="112411" x="2419350" y="2324100"/>
          <p14:tracePt t="112428" x="2419350" y="2330450"/>
          <p14:tracePt t="112445" x="2419350" y="2343150"/>
          <p14:tracePt t="112461" x="2419350" y="2349500"/>
          <p14:tracePt t="112479" x="2425700" y="2355850"/>
          <p14:tracePt t="112495" x="2438400" y="2362200"/>
          <p14:tracePt t="112511" x="2489200" y="2374900"/>
          <p14:tracePt t="112528" x="2546350" y="2374900"/>
          <p14:tracePt t="112545" x="2667000" y="2374900"/>
          <p14:tracePt t="112562" x="2800350" y="2374900"/>
          <p14:tracePt t="112578" x="2940050" y="2374900"/>
          <p14:tracePt t="112595" x="3092450" y="2374900"/>
          <p14:tracePt t="112612" x="3276600" y="2387600"/>
          <p14:tracePt t="112628" x="3429000" y="2413000"/>
          <p14:tracePt t="112645" x="3581400" y="2425700"/>
          <p14:tracePt t="112661" x="3670300" y="2425700"/>
          <p14:tracePt t="112678" x="3740150" y="2432050"/>
          <p14:tracePt t="112695" x="3790950" y="2432050"/>
          <p14:tracePt t="112711" x="3835400" y="2432050"/>
          <p14:tracePt t="112729" x="3860800" y="2432050"/>
          <p14:tracePt t="112745" x="3867150" y="2432050"/>
          <p14:tracePt t="112762" x="3873500" y="2432050"/>
          <p14:tracePt t="112800" x="3879850" y="2432050"/>
          <p14:tracePt t="112811" x="3886200" y="2432050"/>
          <p14:tracePt t="112812" x="3898900" y="2432050"/>
          <p14:tracePt t="112828" x="3911600" y="2425700"/>
          <p14:tracePt t="112845" x="3924300" y="2419350"/>
          <p14:tracePt t="112861" x="3930650" y="2419350"/>
          <p14:tracePt t="112879" x="3949700" y="2419350"/>
          <p14:tracePt t="112895" x="3956050" y="2413000"/>
          <p14:tracePt t="112911" x="3975100" y="2406650"/>
          <p14:tracePt t="112929" x="3975100" y="2400300"/>
          <p14:tracePt t="112945" x="3981450" y="2400300"/>
          <p14:tracePt t="112962" x="3994150" y="2393950"/>
          <p14:tracePt t="112978" x="3994150" y="2381250"/>
          <p14:tracePt t="113015" x="3994150" y="2374900"/>
          <p14:tracePt t="113032" x="3994150" y="2368550"/>
          <p14:tracePt t="113045" x="3994150" y="2362200"/>
          <p14:tracePt t="113064" x="4000500" y="2362200"/>
          <p14:tracePt t="113065" x="4000500" y="2355850"/>
          <p14:tracePt t="113078" x="4000500" y="2349500"/>
          <p14:tracePt t="113095" x="4000500" y="2336800"/>
          <p14:tracePt t="113111" x="3994150" y="2324100"/>
          <p14:tracePt t="113129" x="3981450" y="2311400"/>
          <p14:tracePt t="113144" x="3975100" y="2305050"/>
          <p14:tracePt t="113162" x="3962400" y="2298700"/>
          <p14:tracePt t="113178" x="3949700" y="2298700"/>
          <p14:tracePt t="113195" x="3937000" y="2292350"/>
          <p14:tracePt t="113212" x="3917950" y="2286000"/>
          <p14:tracePt t="113228" x="3898900" y="2279650"/>
          <p14:tracePt t="113245" x="3879850" y="2266950"/>
          <p14:tracePt t="113261" x="3860800" y="2254250"/>
          <p14:tracePt t="113278" x="3848100" y="2254250"/>
          <p14:tracePt t="113295" x="3841750" y="2254250"/>
          <p14:tracePt t="113311" x="3829050" y="2254250"/>
          <p14:tracePt t="113328" x="3829050" y="2247900"/>
          <p14:tracePt t="113345" x="3822700" y="2247900"/>
          <p14:tracePt t="113362" x="3810000" y="2247900"/>
          <p14:tracePt t="113378" x="3797300" y="2247900"/>
          <p14:tracePt t="113395" x="3790950" y="2247900"/>
          <p14:tracePt t="113412" x="3784600" y="2247900"/>
          <p14:tracePt t="113428" x="3778250" y="2247900"/>
          <p14:tracePt t="113445" x="3771900" y="2247900"/>
          <p14:tracePt t="113461" x="3765550" y="2247900"/>
          <p14:tracePt t="113478" x="3759200" y="2247900"/>
          <p14:tracePt t="113495" x="3746500" y="2254250"/>
          <p14:tracePt t="113511" x="3740150" y="2260600"/>
          <p14:tracePt t="113528" x="3727450" y="2266950"/>
          <p14:tracePt t="113568" x="3721100" y="2266950"/>
          <p14:tracePt t="113569" x="3721100" y="2273300"/>
          <p14:tracePt t="113578" x="3714750" y="2273300"/>
          <p14:tracePt t="113602" x="3708400" y="2279650"/>
          <p14:tracePt t="113611" x="3708400" y="2286000"/>
          <p14:tracePt t="113704" x="3708400" y="2292350"/>
          <p14:tracePt t="113744" x="3708400" y="2298700"/>
          <p14:tracePt t="113784" x="3702050" y="2298700"/>
          <p14:tracePt t="113792" x="3702050" y="2305050"/>
          <p14:tracePt t="113824" x="3702050" y="2311400"/>
          <p14:tracePt t="113840" x="3695700" y="2311400"/>
          <p14:tracePt t="113848" x="3695700" y="2317750"/>
          <p14:tracePt t="113912" x="3695700" y="2324100"/>
          <p14:tracePt t="113936" x="3695700" y="2330450"/>
          <p14:tracePt t="113966" x="3695700" y="2336800"/>
          <p14:tracePt t="114016" x="3695700" y="2343150"/>
          <p14:tracePt t="114040" x="3695700" y="2349500"/>
          <p14:tracePt t="114064" x="3695700" y="2355850"/>
          <p14:tracePt t="114072" x="3695700" y="2362200"/>
          <p14:tracePt t="114088" x="3695700" y="2368550"/>
          <p14:tracePt t="114112" x="3695700" y="2374900"/>
          <p14:tracePt t="114128" x="3702050" y="2374900"/>
          <p14:tracePt t="114144" x="3702050" y="2381250"/>
          <p14:tracePt t="114224" x="3708400" y="2381250"/>
          <p14:tracePt t="114232" x="3714750" y="2381250"/>
          <p14:tracePt t="114240" x="3721100" y="2374900"/>
          <p14:tracePt t="114245" x="3727450" y="2362200"/>
          <p14:tracePt t="114261" x="3740150" y="2355850"/>
          <p14:tracePt t="114278" x="3746500" y="2343150"/>
          <p14:tracePt t="114295" x="3765550" y="2324100"/>
          <p14:tracePt t="114311" x="3778250" y="2292350"/>
          <p14:tracePt t="114328" x="3803650" y="2279650"/>
          <p14:tracePt t="114344" x="3822700" y="2266950"/>
          <p14:tracePt t="114361" x="3860800" y="2260600"/>
          <p14:tracePt t="114378" x="3892550" y="2254250"/>
          <p14:tracePt t="114394" x="3930650" y="2254250"/>
          <p14:tracePt t="114412" x="3975100" y="2254250"/>
          <p14:tracePt t="114428" x="4025900" y="2260600"/>
          <p14:tracePt t="114445" x="4057650" y="2266950"/>
          <p14:tracePt t="114462" x="4070350" y="2273300"/>
          <p14:tracePt t="114478" x="4076700" y="2273300"/>
          <p14:tracePt t="114528" x="4083050" y="2273300"/>
          <p14:tracePt t="114537" x="4089400" y="2273300"/>
          <p14:tracePt t="114552" x="4095750" y="2266950"/>
          <p14:tracePt t="114568" x="4095750" y="2260600"/>
          <p14:tracePt t="114569" x="4102100" y="2254250"/>
          <p14:tracePt t="114578" x="4102100" y="2247900"/>
          <p14:tracePt t="114594" x="4108450" y="2235200"/>
          <p14:tracePt t="114612" x="4108450" y="2222500"/>
          <p14:tracePt t="114628" x="4108450" y="2209800"/>
          <p14:tracePt t="114644" x="4108450" y="2203450"/>
          <p14:tracePt t="114662" x="4108450" y="2190750"/>
          <p14:tracePt t="114678" x="4102100" y="2178050"/>
          <p14:tracePt t="114784" x="4102100" y="2184400"/>
          <p14:tracePt t="114792" x="4102100" y="2190750"/>
          <p14:tracePt t="114794" x="4102100" y="2209800"/>
          <p14:tracePt t="114812" x="4102100" y="2228850"/>
          <p14:tracePt t="114828" x="4102100" y="2247900"/>
          <p14:tracePt t="114844" x="4102100" y="2273300"/>
          <p14:tracePt t="114862" x="4114800" y="2298700"/>
          <p14:tracePt t="114878" x="4114800" y="2305050"/>
          <p14:tracePt t="114895" x="4114800" y="2324100"/>
          <p14:tracePt t="114911" x="4114800" y="2336800"/>
          <p14:tracePt t="114928" x="4114800" y="2343150"/>
          <p14:tracePt t="114944" x="4114800" y="2349500"/>
          <p14:tracePt t="115048" x="4114800" y="2343150"/>
          <p14:tracePt t="115056" x="4121150" y="2336800"/>
          <p14:tracePt t="115064" x="4121150" y="2330450"/>
          <p14:tracePt t="115072" x="4121150" y="2324100"/>
          <p14:tracePt t="115080" x="4121150" y="2305050"/>
          <p14:tracePt t="115095" x="4121150" y="2286000"/>
          <p14:tracePt t="115111" x="4121150" y="2266950"/>
          <p14:tracePt t="115128" x="4114800" y="2247900"/>
          <p14:tracePt t="115145" x="4102100" y="2235200"/>
          <p14:tracePt t="115161" x="4089400" y="2222500"/>
          <p14:tracePt t="115178" x="4083050" y="2216150"/>
          <p14:tracePt t="115194" x="4076700" y="2203450"/>
          <p14:tracePt t="115212" x="4070350" y="2203450"/>
          <p14:tracePt t="115228" x="4057650" y="2197100"/>
          <p14:tracePt t="115244" x="4051300" y="2190750"/>
          <p14:tracePt t="115262" x="4038600" y="2190750"/>
          <p14:tracePt t="115278" x="4025900" y="2190750"/>
          <p14:tracePt t="115295" x="4006850" y="2190750"/>
          <p14:tracePt t="115311" x="3975100" y="2184400"/>
          <p14:tracePt t="115328" x="3943350" y="2184400"/>
          <p14:tracePt t="115345" x="3924300" y="2184400"/>
          <p14:tracePt t="115361" x="3905250" y="2184400"/>
          <p14:tracePt t="115378" x="3886200" y="2184400"/>
          <p14:tracePt t="115395" x="3854450" y="2184400"/>
          <p14:tracePt t="115411" x="3835400" y="2184400"/>
          <p14:tracePt t="115429" x="3810000" y="2197100"/>
          <p14:tracePt t="115444" x="3784600" y="2203450"/>
          <p14:tracePt t="115462" x="3765550" y="2216150"/>
          <p14:tracePt t="115478" x="3752850" y="2216150"/>
          <p14:tracePt t="115494" x="3740150" y="2222500"/>
          <p14:tracePt t="115511" x="3721100" y="2235200"/>
          <p14:tracePt t="115528" x="3708400" y="2241550"/>
          <p14:tracePt t="115545" x="3695700" y="2260600"/>
          <p14:tracePt t="115561" x="3689350" y="2273300"/>
          <p14:tracePt t="115578" x="3683000" y="2286000"/>
          <p14:tracePt t="115595" x="3676650" y="2305050"/>
          <p14:tracePt t="115611" x="3676650" y="2317750"/>
          <p14:tracePt t="115628" x="3676650" y="2330450"/>
          <p14:tracePt t="115644" x="3676650" y="2355850"/>
          <p14:tracePt t="115662" x="3676650" y="2368550"/>
          <p14:tracePt t="115678" x="3676650" y="2387600"/>
          <p14:tracePt t="115694" x="3676650" y="2406650"/>
          <p14:tracePt t="115711" x="3676650" y="2419350"/>
          <p14:tracePt t="115728" x="3683000" y="2425700"/>
          <p14:tracePt t="115745" x="3683000" y="2438400"/>
          <p14:tracePt t="115761" x="3695700" y="2438400"/>
          <p14:tracePt t="115778" x="3702050" y="2444750"/>
          <p14:tracePt t="115795" x="3708400" y="2451100"/>
          <p14:tracePt t="115811" x="3714750" y="2457450"/>
          <p14:tracePt t="115828" x="3721100" y="2457450"/>
          <p14:tracePt t="115844" x="3733800" y="2457450"/>
          <p14:tracePt t="115862" x="3746500" y="2457450"/>
          <p14:tracePt t="115878" x="3765550" y="2457450"/>
          <p14:tracePt t="115894" x="3784600" y="2463800"/>
          <p14:tracePt t="115894" x="3797300" y="2470150"/>
          <p14:tracePt t="115912" x="3822700" y="2470150"/>
          <p14:tracePt t="115928" x="3854450" y="2470150"/>
          <p14:tracePt t="115945" x="3886200" y="2476500"/>
          <p14:tracePt t="115961" x="3924300" y="2476500"/>
          <p14:tracePt t="115978" x="3956050" y="2476500"/>
          <p14:tracePt t="115995" x="3981450" y="2476500"/>
          <p14:tracePt t="116011" x="4019550" y="2470150"/>
          <p14:tracePt t="116028" x="4051300" y="2451100"/>
          <p14:tracePt t="116044" x="4076700" y="2432050"/>
          <p14:tracePt t="116061" x="4108450" y="2406650"/>
          <p14:tracePt t="116078" x="4121150" y="2387600"/>
          <p14:tracePt t="116094" x="4146550" y="2355850"/>
          <p14:tracePt t="116094" x="4159250" y="2343150"/>
          <p14:tracePt t="116112" x="4165600" y="2330450"/>
          <p14:tracePt t="116128" x="4178300" y="2305050"/>
          <p14:tracePt t="116145" x="4178300" y="2292350"/>
          <p14:tracePt t="116161" x="4178300" y="2273300"/>
          <p14:tracePt t="116178" x="4178300" y="2254250"/>
          <p14:tracePt t="116195" x="4178300" y="2247900"/>
          <p14:tracePt t="116211" x="4178300" y="2235200"/>
          <p14:tracePt t="116228" x="4171950" y="2209800"/>
          <p14:tracePt t="116244" x="4159250" y="2203450"/>
          <p14:tracePt t="116261" x="4140200" y="2184400"/>
          <p14:tracePt t="116278" x="4133850" y="2178050"/>
          <p14:tracePt t="116294" x="4121150" y="2171700"/>
          <p14:tracePt t="116311" x="4083050" y="2159000"/>
          <p14:tracePt t="116328" x="4057650" y="2152650"/>
          <p14:tracePt t="116345" x="4019550" y="2152650"/>
          <p14:tracePt t="116361" x="3987800" y="2146300"/>
          <p14:tracePt t="116378" x="3949700" y="2146300"/>
          <p14:tracePt t="116395" x="3924300" y="2146300"/>
          <p14:tracePt t="116411" x="3892550" y="2146300"/>
          <p14:tracePt t="116428" x="3867150" y="2146300"/>
          <p14:tracePt t="116444" x="3841750" y="2159000"/>
          <p14:tracePt t="116461" x="3822700" y="2165350"/>
          <p14:tracePt t="116478" x="3803650" y="2171700"/>
          <p14:tracePt t="116494" x="3784600" y="2184400"/>
          <p14:tracePt t="116494" x="3784600" y="2190750"/>
          <p14:tracePt t="116512" x="3765550" y="2203450"/>
          <p14:tracePt t="116528" x="3746500" y="2216150"/>
          <p14:tracePt t="116544" x="3727450" y="2235200"/>
          <p14:tracePt t="116562" x="3721100" y="2254250"/>
          <p14:tracePt t="116578" x="3702050" y="2273300"/>
          <p14:tracePt t="116595" x="3695700" y="2279650"/>
          <p14:tracePt t="116611" x="3689350" y="2292350"/>
          <p14:tracePt t="116628" x="3689350" y="2305050"/>
          <p14:tracePt t="116644" x="3689350" y="2317750"/>
          <p14:tracePt t="116661" x="3689350" y="2324100"/>
          <p14:tracePt t="116678" x="3689350" y="2343150"/>
          <p14:tracePt t="116694" x="3689350" y="2355850"/>
          <p14:tracePt t="116694" x="3689350" y="2362200"/>
          <p14:tracePt t="116712" x="3689350" y="2374900"/>
          <p14:tracePt t="116728" x="3702050" y="2387600"/>
          <p14:tracePt t="116744" x="3702050" y="2400300"/>
          <p14:tracePt t="116761" x="3714750" y="2406650"/>
          <p14:tracePt t="116778" x="3727450" y="2425700"/>
          <p14:tracePt t="116795" x="3740150" y="2425700"/>
          <p14:tracePt t="116811" x="3746500" y="2432050"/>
          <p14:tracePt t="116828" x="3765550" y="2444750"/>
          <p14:tracePt t="116844" x="3790950" y="2451100"/>
          <p14:tracePt t="116861" x="3816350" y="2457450"/>
          <p14:tracePt t="116878" x="3860800" y="2463800"/>
          <p14:tracePt t="116894" x="3905250" y="2463800"/>
          <p14:tracePt t="116894" x="3924300" y="2463800"/>
          <p14:tracePt t="116912" x="3962400" y="2463800"/>
          <p14:tracePt t="116928" x="3994150" y="2463800"/>
          <p14:tracePt t="116944" x="4019550" y="2463800"/>
          <p14:tracePt t="116962" x="4038600" y="2463800"/>
          <p14:tracePt t="116978" x="4051300" y="2457450"/>
          <p14:tracePt t="116995" x="4057650" y="2457450"/>
          <p14:tracePt t="117011" x="4064000" y="2451100"/>
          <p14:tracePt t="117312" x="4076700" y="2438400"/>
          <p14:tracePt t="117320" x="4083050" y="2432050"/>
          <p14:tracePt t="117329" x="4095750" y="2425700"/>
          <p14:tracePt t="117336" x="4146550" y="2406650"/>
          <p14:tracePt t="117347" x="4229100" y="2381250"/>
          <p14:tracePt t="117361" x="4337050" y="2349500"/>
          <p14:tracePt t="117378" x="4438650" y="2317750"/>
          <p14:tracePt t="117395" x="4540250" y="2311400"/>
          <p14:tracePt t="117411" x="4616450" y="2311400"/>
          <p14:tracePt t="117428" x="4654550" y="2311400"/>
          <p14:tracePt t="117445" x="4673600" y="2317750"/>
          <p14:tracePt t="117461" x="4679950" y="2324100"/>
          <p14:tracePt t="117512" x="4679950" y="2330450"/>
          <p14:tracePt t="117624" x="4686300" y="2330450"/>
          <p14:tracePt t="117633" x="4699000" y="2330450"/>
          <p14:tracePt t="117648" x="4718050" y="2330450"/>
          <p14:tracePt t="117661" x="4737100" y="2330450"/>
          <p14:tracePt t="117662" x="4806950" y="2330450"/>
          <p14:tracePt t="117678" x="4895850" y="2330450"/>
          <p14:tracePt t="117694" x="5016500" y="2330450"/>
          <p14:tracePt t="117711" x="5207000" y="2330450"/>
          <p14:tracePt t="117728" x="5340350" y="2330450"/>
          <p14:tracePt t="117744" x="5461000" y="2330450"/>
          <p14:tracePt t="117762" x="5537200" y="2330450"/>
          <p14:tracePt t="117778" x="5581650" y="2330450"/>
          <p14:tracePt t="117795" x="5588000" y="2330450"/>
          <p14:tracePt t="117811" x="5594350" y="2330450"/>
          <p14:tracePt t="118184" x="5588000" y="2336800"/>
          <p14:tracePt t="118192" x="5581650" y="2343150"/>
          <p14:tracePt t="118196" x="5549900" y="2362200"/>
          <p14:tracePt t="118211" x="5511800" y="2381250"/>
          <p14:tracePt t="118228" x="5435600" y="2400300"/>
          <p14:tracePt t="118245" x="5321300" y="2419350"/>
          <p14:tracePt t="118261" x="5187950" y="2438400"/>
          <p14:tracePt t="118278" x="5041900" y="2438400"/>
          <p14:tracePt t="118294" x="4845050" y="2438400"/>
          <p14:tracePt t="118311" x="4552950" y="2444750"/>
          <p14:tracePt t="118328" x="4337050" y="2444750"/>
          <p14:tracePt t="118344" x="4133850" y="2444750"/>
          <p14:tracePt t="118361" x="3917950" y="2444750"/>
          <p14:tracePt t="118378" x="3714750" y="2444750"/>
          <p14:tracePt t="118395" x="3530600" y="2444750"/>
          <p14:tracePt t="118411" x="3390900" y="2444750"/>
          <p14:tracePt t="118428" x="3270250" y="2444750"/>
          <p14:tracePt t="118446" x="3181350" y="2444750"/>
          <p14:tracePt t="118462" x="3105150" y="2444750"/>
          <p14:tracePt t="118479" x="3048000" y="2444750"/>
          <p14:tracePt t="118495" x="3003550" y="2444750"/>
          <p14:tracePt t="118512" x="2952750" y="2444750"/>
          <p14:tracePt t="118529" x="2914650" y="2444750"/>
          <p14:tracePt t="118545" x="2876550" y="2444750"/>
          <p14:tracePt t="118562" x="2838450" y="2444750"/>
          <p14:tracePt t="118579" x="2794000" y="2444750"/>
          <p14:tracePt t="118595" x="2749550" y="2444750"/>
          <p14:tracePt t="118612" x="2724150" y="2444750"/>
          <p14:tracePt t="118628" x="2692400" y="2444750"/>
          <p14:tracePt t="118646" x="2654300" y="2444750"/>
          <p14:tracePt t="118662" x="2603500" y="2444750"/>
          <p14:tracePt t="118678" x="2559050" y="2444750"/>
          <p14:tracePt t="118696" x="2495550" y="2444750"/>
          <p14:tracePt t="118712" x="2393950" y="2444750"/>
          <p14:tracePt t="118729" x="2336800" y="2444750"/>
          <p14:tracePt t="118745" x="2266950" y="2444750"/>
          <p14:tracePt t="118763" x="2190750" y="2444750"/>
          <p14:tracePt t="118778" x="2101850" y="2444750"/>
          <p14:tracePt t="118795" x="2044700" y="2444750"/>
          <p14:tracePt t="118812" x="2006600" y="2444750"/>
          <p14:tracePt t="118829" x="1968500" y="2444750"/>
          <p14:tracePt t="118846" x="1962150" y="2444750"/>
          <p14:tracePt t="118862" x="1949450" y="2444750"/>
          <p14:tracePt t="118878" x="1943100" y="2444750"/>
          <p14:tracePt t="118928" x="1936750" y="2444750"/>
          <p14:tracePt t="118984" x="1930400" y="2444750"/>
          <p14:tracePt t="119008" x="1924050" y="2444750"/>
          <p14:tracePt t="119025" x="1917700" y="2444750"/>
          <p14:tracePt t="119032" x="1911350" y="2444750"/>
          <p14:tracePt t="119048" x="1905000" y="2444750"/>
          <p14:tracePt t="119064" x="1898650" y="2444750"/>
          <p14:tracePt t="119088" x="1892300" y="2444750"/>
          <p14:tracePt t="119328" x="1892300" y="2438400"/>
          <p14:tracePt t="119880" x="1898650" y="2438400"/>
          <p14:tracePt t="119890" x="1905000" y="2438400"/>
          <p14:tracePt t="119904" x="1911350" y="2438400"/>
          <p14:tracePt t="119912" x="1924050" y="2438400"/>
          <p14:tracePt t="119929" x="1930400" y="2438400"/>
          <p14:tracePt t="119930" x="1943100" y="2438400"/>
          <p14:tracePt t="119945" x="1949450" y="2438400"/>
          <p14:tracePt t="119962" x="1955800" y="2438400"/>
          <p14:tracePt t="119979" x="1962150" y="2438400"/>
          <p14:tracePt t="119995" x="1974850" y="2438400"/>
          <p14:tracePt t="120012" x="1981200" y="2438400"/>
          <p14:tracePt t="120028" x="1993900" y="2438400"/>
          <p14:tracePt t="120045" x="2012950" y="2438400"/>
          <p14:tracePt t="120062" x="2025650" y="2438400"/>
          <p14:tracePt t="120079" x="2044700" y="2438400"/>
          <p14:tracePt t="120096" x="2057400" y="2438400"/>
          <p14:tracePt t="120112" x="2089150" y="2438400"/>
          <p14:tracePt t="120129" x="2114550" y="2438400"/>
          <p14:tracePt t="120145" x="2133600" y="2438400"/>
          <p14:tracePt t="120162" x="2152650" y="2438400"/>
          <p14:tracePt t="120178" x="2178050" y="2438400"/>
          <p14:tracePt t="120195" x="2197100" y="2438400"/>
          <p14:tracePt t="120212" x="2209800" y="2438400"/>
          <p14:tracePt t="120229" x="2222500" y="2438400"/>
          <p14:tracePt t="120246" x="2241550" y="2438400"/>
          <p14:tracePt t="120262" x="2254250" y="2438400"/>
          <p14:tracePt t="120279" x="2273300" y="2438400"/>
          <p14:tracePt t="120296" x="2292350" y="2438400"/>
          <p14:tracePt t="120312" x="2349500" y="2438400"/>
          <p14:tracePt t="120329" x="2374900" y="2438400"/>
          <p14:tracePt t="120345" x="2387600" y="2438400"/>
          <p14:tracePt t="120362" x="2400300" y="2438400"/>
          <p14:tracePt t="120408" x="2406650" y="2438400"/>
          <p14:tracePt t="120417" x="2413000" y="2438400"/>
          <p14:tracePt t="120432" x="2419350" y="2438400"/>
          <p14:tracePt t="120457" x="2425700" y="2438400"/>
          <p14:tracePt t="121200" x="2432050" y="2438400"/>
          <p14:tracePt t="121216" x="2438400" y="2432050"/>
          <p14:tracePt t="121225" x="2451100" y="2432050"/>
          <p14:tracePt t="121233" x="2470150" y="2425700"/>
          <p14:tracePt t="121240" x="2489200" y="2419350"/>
          <p14:tracePt t="121248" x="2533650" y="2413000"/>
          <p14:tracePt t="121262" x="2584450" y="2413000"/>
          <p14:tracePt t="121278" x="2622550" y="2406650"/>
          <p14:tracePt t="121295" x="2647950" y="2406650"/>
          <p14:tracePt t="121312" x="2673350" y="2406650"/>
          <p14:tracePt t="121328" x="2686050" y="2406650"/>
          <p14:tracePt t="121345" x="2698750" y="2406650"/>
          <p14:tracePt t="121361" x="2711450" y="2406650"/>
          <p14:tracePt t="121378" x="2724150" y="2406650"/>
          <p14:tracePt t="121395" x="2730500" y="2406650"/>
          <p14:tracePt t="121412" x="2743200" y="2406650"/>
          <p14:tracePt t="121429" x="2755900" y="2406650"/>
          <p14:tracePt t="121445" x="2774950" y="2406650"/>
          <p14:tracePt t="121462" x="2813050" y="2406650"/>
          <p14:tracePt t="121478" x="2844800" y="2406650"/>
          <p14:tracePt t="121495" x="2889250" y="2406650"/>
          <p14:tracePt t="121512" x="2959100" y="2406650"/>
          <p14:tracePt t="121528" x="3009900" y="2406650"/>
          <p14:tracePt t="121545" x="3054350" y="2406650"/>
          <p14:tracePt t="121561" x="3098800" y="2406650"/>
          <p14:tracePt t="121578" x="3149600" y="2406650"/>
          <p14:tracePt t="121595" x="3206750" y="2406650"/>
          <p14:tracePt t="121611" x="3270250" y="2406650"/>
          <p14:tracePt t="121629" x="3359150" y="2406650"/>
          <p14:tracePt t="121645" x="3448050" y="2419350"/>
          <p14:tracePt t="121662" x="3562350" y="2432050"/>
          <p14:tracePt t="121678" x="3657600" y="2438400"/>
          <p14:tracePt t="121695" x="3784600" y="2451100"/>
          <p14:tracePt t="121712" x="3905250" y="2457450"/>
          <p14:tracePt t="121728" x="3981450" y="2463800"/>
          <p14:tracePt t="121745" x="4051300" y="2463800"/>
          <p14:tracePt t="121761" x="4121150" y="2463800"/>
          <p14:tracePt t="121778" x="4197350" y="2463800"/>
          <p14:tracePt t="121795" x="4254500" y="2463800"/>
          <p14:tracePt t="121811" x="4330700" y="2463800"/>
          <p14:tracePt t="121828" x="4400550" y="2463800"/>
          <p14:tracePt t="121845" x="4457700" y="2463800"/>
          <p14:tracePt t="121861" x="4521200" y="2463800"/>
          <p14:tracePt t="121879" x="4578350" y="2463800"/>
          <p14:tracePt t="121895" x="4622800" y="2463800"/>
          <p14:tracePt t="121912" x="4679950" y="2463800"/>
          <p14:tracePt t="121928" x="4705350" y="2463800"/>
          <p14:tracePt t="121945" x="4737100" y="2463800"/>
          <p14:tracePt t="121961" x="4768850" y="2463800"/>
          <p14:tracePt t="121978" x="4806950" y="2463800"/>
          <p14:tracePt t="121995" x="4851400" y="2463800"/>
          <p14:tracePt t="122012" x="4927600" y="2463800"/>
          <p14:tracePt t="122028" x="5010150" y="2463800"/>
          <p14:tracePt t="122045" x="5067300" y="2463800"/>
          <p14:tracePt t="122061" x="5130800" y="2463800"/>
          <p14:tracePt t="122079" x="5270500" y="2476500"/>
          <p14:tracePt t="122110" x="5302250" y="2476500"/>
          <p14:tracePt t="122113" x="5372100" y="2476500"/>
          <p14:tracePt t="122130" x="5429250" y="2476500"/>
          <p14:tracePt t="122145" x="5461000" y="2476500"/>
          <p14:tracePt t="122161" x="5499100" y="2470150"/>
          <p14:tracePt t="122178" x="5524500" y="2457450"/>
          <p14:tracePt t="122195" x="5549900" y="2451100"/>
          <p14:tracePt t="122211" x="5562600" y="2451100"/>
          <p14:tracePt t="122228" x="5575300" y="2451100"/>
          <p14:tracePt t="122245" x="5600700" y="2438400"/>
          <p14:tracePt t="122261" x="5619750" y="2419350"/>
          <p14:tracePt t="122278" x="5638800" y="2419350"/>
          <p14:tracePt t="122295" x="5657850" y="2406650"/>
          <p14:tracePt t="122312" x="5702300" y="2393950"/>
          <p14:tracePt t="122328" x="5734050" y="2393950"/>
          <p14:tracePt t="122345" x="5759450" y="2387600"/>
          <p14:tracePt t="122361" x="5803900" y="2368550"/>
          <p14:tracePt t="122378" x="5848350" y="2349500"/>
          <p14:tracePt t="122395" x="5880100" y="2336800"/>
          <p14:tracePt t="122411" x="5905500" y="2317750"/>
          <p14:tracePt t="122428" x="5937250" y="2305050"/>
          <p14:tracePt t="122445" x="5937250" y="2298700"/>
          <p14:tracePt t="122461" x="5943600" y="2298700"/>
          <p14:tracePt t="122512" x="5943600" y="2292350"/>
          <p14:tracePt t="122536" x="5943600" y="2279650"/>
          <p14:tracePt t="122544" x="5937250" y="2279650"/>
          <p14:tracePt t="122547" x="5918200" y="2260600"/>
          <p14:tracePt t="122561" x="5880100" y="2254250"/>
          <p14:tracePt t="122578" x="5848350" y="2235200"/>
          <p14:tracePt t="122595" x="5797550" y="2222500"/>
          <p14:tracePt t="122611" x="5727700" y="2197100"/>
          <p14:tracePt t="122628" x="5645150" y="2178050"/>
          <p14:tracePt t="122645" x="5562600" y="2152650"/>
          <p14:tracePt t="122661" x="5492750" y="2146300"/>
          <p14:tracePt t="122679" x="5416550" y="2146300"/>
          <p14:tracePt t="122695" x="5346700" y="2146300"/>
          <p14:tracePt t="122711" x="5226050" y="2146300"/>
          <p14:tracePt t="122728" x="5156200" y="2152650"/>
          <p14:tracePt t="122745" x="5086350" y="2165350"/>
          <p14:tracePt t="122762" x="5016500" y="2178050"/>
          <p14:tracePt t="122778" x="4946650" y="2190750"/>
          <p14:tracePt t="122795" x="4864100" y="2203450"/>
          <p14:tracePt t="122811" x="4781550" y="2209800"/>
          <p14:tracePt t="122828" x="4705350" y="2222500"/>
          <p14:tracePt t="122845" x="4629150" y="2222500"/>
          <p14:tracePt t="122861" x="4559300" y="2222500"/>
          <p14:tracePt t="122878" x="4470400" y="2222500"/>
          <p14:tracePt t="122895" x="4375150" y="2222500"/>
          <p14:tracePt t="122912" x="4191000" y="2222500"/>
          <p14:tracePt t="122928" x="4057650" y="2222500"/>
          <p14:tracePt t="122945" x="3930650" y="2222500"/>
          <p14:tracePt t="122961" x="3797300" y="2222500"/>
          <p14:tracePt t="122978" x="3676650" y="2222500"/>
          <p14:tracePt t="122995" x="3568700" y="2222500"/>
          <p14:tracePt t="123011" x="3492500" y="2222500"/>
          <p14:tracePt t="123028" x="3422650" y="2222500"/>
          <p14:tracePt t="123045" x="3365500" y="2222500"/>
          <p14:tracePt t="123061" x="3321050" y="2222500"/>
          <p14:tracePt t="123079" x="3276600" y="2222500"/>
          <p14:tracePt t="123095" x="3232150" y="2222500"/>
          <p14:tracePt t="123112" x="3168650" y="2222500"/>
          <p14:tracePt t="123129" x="3130550" y="2222500"/>
          <p14:tracePt t="123145" x="3105150" y="2222500"/>
          <p14:tracePt t="123161" x="3079750" y="2222500"/>
          <p14:tracePt t="123178" x="3054350" y="2222500"/>
          <p14:tracePt t="123195" x="3028950" y="2222500"/>
          <p14:tracePt t="123211" x="3009900" y="2222500"/>
          <p14:tracePt t="123228" x="2978150" y="2222500"/>
          <p14:tracePt t="123245" x="2965450" y="2222500"/>
          <p14:tracePt t="123261" x="2940050" y="2228850"/>
          <p14:tracePt t="123278" x="2914650" y="2228850"/>
          <p14:tracePt t="123295" x="2901950" y="2241550"/>
          <p14:tracePt t="123312" x="2882900" y="2260600"/>
          <p14:tracePt t="123328" x="2870200" y="2266950"/>
          <p14:tracePt t="123345" x="2857500" y="2286000"/>
          <p14:tracePt t="123362" x="2851150" y="2292350"/>
          <p14:tracePt t="123378" x="2851150" y="2311400"/>
          <p14:tracePt t="123395" x="2844800" y="2317750"/>
          <p14:tracePt t="123412" x="2838450" y="2330450"/>
          <p14:tracePt t="123428" x="2838450" y="2343150"/>
          <p14:tracePt t="123465" x="2838450" y="2349500"/>
          <p14:tracePt t="123488" x="2838450" y="2355850"/>
          <p14:tracePt t="123505" x="2838450" y="2362200"/>
          <p14:tracePt t="123536" x="2838450" y="2368550"/>
          <p14:tracePt t="123554" x="2838450" y="2374900"/>
          <p14:tracePt t="123576" x="2838450" y="2381250"/>
          <p14:tracePt t="123624" x="2844800" y="2381250"/>
          <p14:tracePt t="123632" x="2851150" y="2387600"/>
          <p14:tracePt t="123649" x="2851150" y="2393950"/>
          <p14:tracePt t="123650" x="2857500" y="2393950"/>
          <p14:tracePt t="123661" x="2870200" y="2400300"/>
          <p14:tracePt t="123697" x="2876550" y="2406650"/>
          <p14:tracePt t="123713" x="2882900" y="2406650"/>
          <p14:tracePt t="123714" x="2889250" y="2413000"/>
          <p14:tracePt t="127672" x="2889250" y="2419350"/>
          <p14:tracePt t="127704" x="2882900" y="2419350"/>
          <p14:tracePt t="127712" x="2876550" y="2425700"/>
          <p14:tracePt t="127744" x="2870200" y="2432050"/>
          <p14:tracePt t="127761" x="2863850" y="2432050"/>
          <p14:tracePt t="127776" x="2857500" y="2432050"/>
          <p14:tracePt t="127816" x="2851150" y="2432050"/>
          <p14:tracePt t="127826" x="2851150" y="2438400"/>
          <p14:tracePt t="127832" x="2844800" y="2438400"/>
          <p14:tracePt t="127848" x="2838450" y="2438400"/>
          <p14:tracePt t="127872" x="2838450" y="2444750"/>
          <p14:tracePt t="127888" x="2832100" y="2444750"/>
          <p14:tracePt t="127904" x="2825750" y="2444750"/>
          <p14:tracePt t="127928" x="2819400" y="2444750"/>
          <p14:tracePt t="127937" x="2813050" y="2444750"/>
          <p14:tracePt t="127944" x="2806700" y="2444750"/>
          <p14:tracePt t="127953" x="2800350" y="2444750"/>
          <p14:tracePt t="127961" x="2787650" y="2444750"/>
          <p14:tracePt t="127978" x="2774950" y="2444750"/>
          <p14:tracePt t="127995" x="2762250" y="2451100"/>
          <p14:tracePt t="128011" x="2749550" y="2451100"/>
          <p14:tracePt t="128028" x="2730500" y="2451100"/>
          <p14:tracePt t="128045" x="2724150" y="2451100"/>
          <p14:tracePt t="128061" x="2711450" y="2451100"/>
          <p14:tracePt t="128079" x="2698750" y="2451100"/>
          <p14:tracePt t="128095" x="2692400" y="2451100"/>
          <p14:tracePt t="128111" x="2667000" y="2451100"/>
          <p14:tracePt t="128129" x="2654300" y="2451100"/>
          <p14:tracePt t="128145" x="2641600" y="2451100"/>
          <p14:tracePt t="128162" x="2628900" y="2451100"/>
          <p14:tracePt t="128178" x="2609850" y="2451100"/>
          <p14:tracePt t="128195" x="2590800" y="2451100"/>
          <p14:tracePt t="128211" x="2584450" y="2451100"/>
          <p14:tracePt t="128228" x="2571750" y="2451100"/>
          <p14:tracePt t="128245" x="2565400" y="2451100"/>
          <p14:tracePt t="128261" x="2552700" y="2451100"/>
          <p14:tracePt t="128278" x="2533650" y="2451100"/>
          <p14:tracePt t="128294" x="2520950" y="2451100"/>
          <p14:tracePt t="128311" x="2495550" y="2451100"/>
          <p14:tracePt t="128328" x="2476500" y="2451100"/>
          <p14:tracePt t="128344" x="2457450" y="2451100"/>
          <p14:tracePt t="128362" x="2432050" y="2451100"/>
          <p14:tracePt t="128378" x="2400300" y="2451100"/>
          <p14:tracePt t="128395" x="2374900" y="2451100"/>
          <p14:tracePt t="128411" x="2343150" y="2451100"/>
          <p14:tracePt t="128428" x="2317750" y="2451100"/>
          <p14:tracePt t="128445" x="2298700" y="2451100"/>
          <p14:tracePt t="128461" x="2273300" y="2451100"/>
          <p14:tracePt t="128478" x="2260600" y="2451100"/>
          <p14:tracePt t="128495" x="2247900" y="2451100"/>
          <p14:tracePt t="128511" x="2241550" y="2451100"/>
          <p14:tracePt t="128528" x="2235200" y="2451100"/>
          <p14:tracePt t="128545" x="2228850" y="2451100"/>
          <p14:tracePt t="128656" x="2222500" y="2451100"/>
          <p14:tracePt t="128672" x="2216150" y="2451100"/>
          <p14:tracePt t="128704" x="2209800" y="2451100"/>
          <p14:tracePt t="128712" x="2203450" y="2451100"/>
          <p14:tracePt t="128717" x="2197100" y="2451100"/>
          <p14:tracePt t="129816" x="2203450" y="2451100"/>
          <p14:tracePt t="129832" x="2209800" y="2451100"/>
          <p14:tracePt t="129847" x="2216150" y="2451100"/>
          <p14:tracePt t="129863" x="2222500" y="2451100"/>
          <p14:tracePt t="129896" x="2228850" y="2451100"/>
          <p14:tracePt t="129920" x="2235200" y="2451100"/>
          <p14:tracePt t="129936" x="2241550" y="2451100"/>
          <p14:tracePt t="129960" x="2247900" y="2451100"/>
          <p14:tracePt t="129976" x="2254250" y="2451100"/>
          <p14:tracePt t="129992" x="2260600" y="2451100"/>
          <p14:tracePt t="130040" x="2266950" y="2451100"/>
          <p14:tracePt t="130048" x="2273300" y="2451100"/>
          <p14:tracePt t="130088" x="2279650" y="2451100"/>
          <p14:tracePt t="130224" x="2286000" y="2451100"/>
          <p14:tracePt t="130248" x="2292350" y="2451100"/>
          <p14:tracePt t="130280" x="2298700" y="2451100"/>
          <p14:tracePt t="130288" x="2311400" y="2451100"/>
          <p14:tracePt t="130296" x="2317750" y="2451100"/>
          <p14:tracePt t="130297" x="2330450" y="2451100"/>
          <p14:tracePt t="130311" x="2381250" y="2451100"/>
          <p14:tracePt t="130328" x="2419350" y="2451100"/>
          <p14:tracePt t="130344" x="2451100" y="2451100"/>
          <p14:tracePt t="130361" x="2476500" y="2451100"/>
          <p14:tracePt t="130378" x="2501900" y="2451100"/>
          <p14:tracePt t="130394" x="2533650" y="2451100"/>
          <p14:tracePt t="130412" x="2571750" y="2451100"/>
          <p14:tracePt t="130428" x="2616200" y="2451100"/>
          <p14:tracePt t="130444" x="2667000" y="2451100"/>
          <p14:tracePt t="130462" x="2724150" y="2451100"/>
          <p14:tracePt t="130478" x="2813050" y="2463800"/>
          <p14:tracePt t="130495" x="2901950" y="2463800"/>
          <p14:tracePt t="130511" x="3086100" y="2463800"/>
          <p14:tracePt t="130528" x="3257550" y="2463800"/>
          <p14:tracePt t="130545" x="3441700" y="2470150"/>
          <p14:tracePt t="130561" x="3695700" y="2476500"/>
          <p14:tracePt t="130578" x="4038600" y="2501900"/>
          <p14:tracePt t="130594" x="4406900" y="2527300"/>
          <p14:tracePt t="130611" x="4610100" y="2533650"/>
          <p14:tracePt t="130628" x="4775200" y="2533650"/>
          <p14:tracePt t="130645" x="4870450" y="2533650"/>
          <p14:tracePt t="130661" x="4921250" y="2533650"/>
          <p14:tracePt t="130678" x="4940300" y="2533650"/>
          <p14:tracePt t="130695" x="4946650" y="2533650"/>
          <p14:tracePt t="130711" x="4953000" y="2533650"/>
          <p14:tracePt t="130728" x="4959350" y="2533650"/>
          <p14:tracePt t="130776" x="4965700" y="2533650"/>
          <p14:tracePt t="133024" x="4972050" y="2533650"/>
          <p14:tracePt t="133080" x="4978400" y="2533650"/>
          <p14:tracePt t="133096" x="4984750" y="2533650"/>
          <p14:tracePt t="133104" x="4991100" y="2533650"/>
          <p14:tracePt t="133120" x="4997450" y="2527300"/>
          <p14:tracePt t="133120" x="5003800" y="2527300"/>
          <p14:tracePt t="133127" x="5016500" y="2520950"/>
          <p14:tracePt t="133152" x="5029200" y="2514600"/>
          <p14:tracePt t="133161" x="5041900" y="2514600"/>
          <p14:tracePt t="133178" x="5054600" y="2514600"/>
          <p14:tracePt t="133195" x="5067300" y="2514600"/>
          <p14:tracePt t="133211" x="5086350" y="2514600"/>
          <p14:tracePt t="133228" x="5099050" y="2514600"/>
          <p14:tracePt t="133245" x="5111750" y="2514600"/>
          <p14:tracePt t="133261" x="5124450" y="2514600"/>
          <p14:tracePt t="133278" x="5130800" y="2514600"/>
          <p14:tracePt t="133880" x="5137150" y="2514600"/>
          <p14:tracePt t="133912" x="5143500" y="2514600"/>
          <p14:tracePt t="133944" x="5149850" y="2514600"/>
          <p14:tracePt t="133952" x="5156200" y="2514600"/>
          <p14:tracePt t="133960" x="5162550" y="2514600"/>
          <p14:tracePt t="133963" x="5181600" y="2514600"/>
          <p14:tracePt t="133978" x="5207000" y="2514600"/>
          <p14:tracePt t="133994" x="5257800" y="2514600"/>
          <p14:tracePt t="134011" x="5321300" y="2514600"/>
          <p14:tracePt t="134028" x="5403850" y="2533650"/>
          <p14:tracePt t="134045" x="5505450" y="2546350"/>
          <p14:tracePt t="134061" x="5619750" y="2565400"/>
          <p14:tracePt t="134077" x="5740400" y="2578100"/>
          <p14:tracePt t="134095" x="5829300" y="2584450"/>
          <p14:tracePt t="134111" x="5905500" y="2584450"/>
          <p14:tracePt t="134128" x="5924550" y="2584450"/>
          <p14:tracePt t="134144" x="5930900" y="2584450"/>
          <p14:tracePt t="134232" x="5930900" y="2578100"/>
          <p14:tracePt t="134240" x="5930900" y="2571750"/>
          <p14:tracePt t="134244" x="5930900" y="2559050"/>
          <p14:tracePt t="134261" x="5930900" y="2552700"/>
          <p14:tracePt t="134277" x="5930900" y="2533650"/>
          <p14:tracePt t="134295" x="5930900" y="2514600"/>
          <p14:tracePt t="134311" x="5930900" y="2495550"/>
          <p14:tracePt t="134328" x="5930900" y="2489200"/>
          <p14:tracePt t="134624" x="5918200" y="2489200"/>
          <p14:tracePt t="134632" x="5911850" y="2489200"/>
          <p14:tracePt t="134640" x="5905500" y="2489200"/>
          <p14:tracePt t="134647" x="5886450" y="2489200"/>
          <p14:tracePt t="134661" x="5873750" y="2489200"/>
          <p14:tracePt t="134678" x="5861050" y="2489200"/>
          <p14:tracePt t="134695" x="5842000" y="2489200"/>
          <p14:tracePt t="134711" x="5822950" y="2489200"/>
          <p14:tracePt t="134728" x="5810250" y="2489200"/>
          <p14:tracePt t="134744" x="5797550" y="2489200"/>
          <p14:tracePt t="134761" x="5778500" y="2489200"/>
          <p14:tracePt t="134778" x="5772150" y="2489200"/>
          <p14:tracePt t="134794" x="5765800" y="2489200"/>
          <p14:tracePt t="134811" x="5753100" y="2489200"/>
          <p14:tracePt t="134828" x="5746750" y="2476500"/>
          <p14:tracePt t="134844" x="5734050" y="2457450"/>
          <p14:tracePt t="134861" x="5708650" y="2432050"/>
          <p14:tracePt t="134877" x="5689600" y="2400300"/>
          <p14:tracePt t="134895" x="5670550" y="2368550"/>
          <p14:tracePt t="134911" x="5638800" y="2343150"/>
          <p14:tracePt t="134928" x="5638800" y="2324100"/>
          <p14:tracePt t="134944" x="5632450" y="2324100"/>
          <p14:tracePt t="134961" x="5632450" y="2311400"/>
          <p14:tracePt t="134978" x="5632450" y="2305050"/>
          <p14:tracePt t="134994" x="5638800" y="2286000"/>
          <p14:tracePt t="135011" x="5651500" y="2279650"/>
          <p14:tracePt t="135027" x="5670550" y="2266950"/>
          <p14:tracePt t="135044" x="5695950" y="2247900"/>
          <p14:tracePt t="135061" x="5727700" y="2241550"/>
          <p14:tracePt t="135078" x="5765800" y="2241550"/>
          <p14:tracePt t="135095" x="5810250" y="2241550"/>
          <p14:tracePt t="135111" x="5861050" y="2241550"/>
          <p14:tracePt t="135128" x="5873750" y="2241550"/>
          <p14:tracePt t="135144" x="5873750" y="2254250"/>
          <p14:tracePt t="135161" x="5873750" y="2266950"/>
          <p14:tracePt t="135178" x="5873750" y="2292350"/>
          <p14:tracePt t="135194" x="5854700" y="2317750"/>
          <p14:tracePt t="135212" x="5829300" y="2336800"/>
          <p14:tracePt t="135227" x="5797550" y="2374900"/>
          <p14:tracePt t="135244" x="5746750" y="2419350"/>
          <p14:tracePt t="135261" x="5695950" y="2444750"/>
          <p14:tracePt t="135278" x="5632450" y="2470150"/>
          <p14:tracePt t="135295" x="5581650" y="2489200"/>
          <p14:tracePt t="135310" x="5492750" y="2508250"/>
          <p14:tracePt t="135327" x="5441950" y="2508250"/>
          <p14:tracePt t="135344" x="5378450" y="2495550"/>
          <p14:tracePt t="135361" x="5314950" y="2489200"/>
          <p14:tracePt t="135378" x="5238750" y="2476500"/>
          <p14:tracePt t="135394" x="5187950" y="2470150"/>
          <p14:tracePt t="135411" x="5137150" y="2457450"/>
          <p14:tracePt t="135427" x="5099050" y="2444750"/>
          <p14:tracePt t="135444" x="5080000" y="2438400"/>
          <p14:tracePt t="135461" x="5060950" y="2432050"/>
          <p14:tracePt t="135477" x="5041900" y="2413000"/>
          <p14:tracePt t="135495" x="5035550" y="2406650"/>
          <p14:tracePt t="135511" x="5016500" y="2387600"/>
          <p14:tracePt t="135528" x="5010150" y="2381250"/>
          <p14:tracePt t="135545" x="5003800" y="2349500"/>
          <p14:tracePt t="135561" x="4991100" y="2330450"/>
          <p14:tracePt t="135578" x="4984750" y="2317750"/>
          <p14:tracePt t="135594" x="4978400" y="2311400"/>
          <p14:tracePt t="135611" x="4972050" y="2311400"/>
          <p14:tracePt t="135628" x="4965700" y="2311400"/>
          <p14:tracePt t="135644" x="4959350" y="2311400"/>
          <p14:tracePt t="135661" x="4940300" y="2324100"/>
          <p14:tracePt t="135677" x="4933950" y="2336800"/>
          <p14:tracePt t="135694" x="4914900" y="2343150"/>
          <p14:tracePt t="135711" x="4895850" y="2362200"/>
          <p14:tracePt t="135728" x="4883150" y="2374900"/>
          <p14:tracePt t="135744" x="4870450" y="2387600"/>
          <p14:tracePt t="135761" x="4851400" y="2406650"/>
          <p14:tracePt t="135778" x="4838700" y="2419350"/>
          <p14:tracePt t="135794" x="4813300" y="2438400"/>
          <p14:tracePt t="135811" x="4787900" y="2451100"/>
          <p14:tracePt t="135828" x="4756150" y="2463800"/>
          <p14:tracePt t="135844" x="4730750" y="2470150"/>
          <p14:tracePt t="135861" x="4699000" y="2476500"/>
          <p14:tracePt t="135878" x="4673600" y="2476500"/>
          <p14:tracePt t="135895" x="4641850" y="2476500"/>
          <p14:tracePt t="135911" x="4610100" y="2476500"/>
          <p14:tracePt t="135928" x="4565650" y="2476500"/>
          <p14:tracePt t="135945" x="4540250" y="2476500"/>
          <p14:tracePt t="135962" x="4508500" y="2476500"/>
          <p14:tracePt t="135979" x="4489450" y="2476500"/>
          <p14:tracePt t="135995" x="4451350" y="2476500"/>
          <p14:tracePt t="136012" x="4419600" y="2476500"/>
          <p14:tracePt t="136029" x="4368800" y="2482850"/>
          <p14:tracePt t="136045" x="4324350" y="2482850"/>
          <p14:tracePt t="136062" x="4279900" y="2482850"/>
          <p14:tracePt t="136078" x="4229100" y="2482850"/>
          <p14:tracePt t="136095" x="4184650" y="2482850"/>
          <p14:tracePt t="136112" x="4121150" y="2482850"/>
          <p14:tracePt t="136128" x="4083050" y="2482850"/>
          <p14:tracePt t="136145" x="4038600" y="2482850"/>
          <p14:tracePt t="136162" x="3987800" y="2482850"/>
          <p14:tracePt t="136179" x="3943350" y="2482850"/>
          <p14:tracePt t="136195" x="3892550" y="2482850"/>
          <p14:tracePt t="136212" x="3841750" y="2482850"/>
          <p14:tracePt t="136230" x="3797300" y="2482850"/>
          <p14:tracePt t="136245" x="3740150" y="2482850"/>
          <p14:tracePt t="136262" x="3683000" y="2482850"/>
          <p14:tracePt t="136278" x="3625850" y="2482850"/>
          <p14:tracePt t="136295" x="3556000" y="2482850"/>
          <p14:tracePt t="136312" x="3479800" y="2482850"/>
          <p14:tracePt t="136328" x="3435350" y="2482850"/>
          <p14:tracePt t="136345" x="3409950" y="2482850"/>
          <p14:tracePt t="136362" x="3371850" y="2470150"/>
          <p14:tracePt t="136378" x="3340100" y="2463800"/>
          <p14:tracePt t="136396" x="3308350" y="2457450"/>
          <p14:tracePt t="136411" x="3282950" y="2451100"/>
          <p14:tracePt t="136429" x="3257550" y="2444750"/>
          <p14:tracePt t="136445" x="3238500" y="2444750"/>
          <p14:tracePt t="136462" x="3213100" y="2444750"/>
          <p14:tracePt t="136479" x="3194050" y="2444750"/>
          <p14:tracePt t="136495" x="3181350" y="2438400"/>
          <p14:tracePt t="136512" x="3168650" y="2432050"/>
          <p14:tracePt t="136528" x="3162300" y="2432050"/>
          <p14:tracePt t="137089" x="3155950" y="2432050"/>
          <p14:tracePt t="137096" x="3149600" y="2432050"/>
          <p14:tracePt t="137105" x="3130550" y="2432050"/>
          <p14:tracePt t="137112" x="3048000" y="2432050"/>
          <p14:tracePt t="137129" x="2959100" y="2432050"/>
          <p14:tracePt t="137145" x="2870200" y="2425700"/>
          <p14:tracePt t="137162" x="2781300" y="2425700"/>
          <p14:tracePt t="137178" x="2705100" y="2425700"/>
          <p14:tracePt t="137196" x="2578100" y="2425700"/>
          <p14:tracePt t="137211" x="2444750" y="2419350"/>
          <p14:tracePt t="137228" x="2311400" y="2419350"/>
          <p14:tracePt t="137246" x="2190750" y="2419350"/>
          <p14:tracePt t="137261" x="2101850" y="2419350"/>
          <p14:tracePt t="137279" x="2038350" y="2419350"/>
          <p14:tracePt t="137295" x="2000250" y="2419350"/>
          <p14:tracePt t="137312" x="1974850" y="2419350"/>
          <p14:tracePt t="137400" x="1968500" y="2419350"/>
          <p14:tracePt t="137424" x="1962150" y="2419350"/>
          <p14:tracePt t="137440" x="1949450" y="2419350"/>
          <p14:tracePt t="137456" x="1943100" y="2419350"/>
          <p14:tracePt t="137464" x="1936750" y="2419350"/>
          <p14:tracePt t="137480" x="1930400" y="2419350"/>
          <p14:tracePt t="137481" x="1917700" y="2419350"/>
          <p14:tracePt t="137495" x="1905000" y="2419350"/>
          <p14:tracePt t="137512" x="1885950" y="2419350"/>
          <p14:tracePt t="137528" x="1879600" y="2419350"/>
          <p14:tracePt t="137640" x="1879600" y="2413000"/>
          <p14:tracePt t="137736" x="1885950" y="2413000"/>
          <p14:tracePt t="137800" x="1892300" y="2413000"/>
          <p14:tracePt t="137816" x="1898650" y="2413000"/>
          <p14:tracePt t="137824" x="1905000" y="2413000"/>
          <p14:tracePt t="137824" x="1917700" y="2413000"/>
          <p14:tracePt t="137840" x="1924050" y="2413000"/>
          <p14:tracePt t="137849" x="1930400" y="2413000"/>
          <p14:tracePt t="137861" x="1943100" y="2413000"/>
          <p14:tracePt t="137864" x="1974850" y="2413000"/>
          <p14:tracePt t="137879" x="2019300" y="2413000"/>
          <p14:tracePt t="137895" x="2076450" y="2413000"/>
          <p14:tracePt t="137912" x="2241550" y="2413000"/>
          <p14:tracePt t="137928" x="2336800" y="2413000"/>
          <p14:tracePt t="137945" x="2419350" y="2413000"/>
          <p14:tracePt t="137962" x="2470150" y="2413000"/>
          <p14:tracePt t="137978" x="2489200" y="2413000"/>
          <p14:tracePt t="141040" x="2489200" y="2406650"/>
          <p14:tracePt t="141048" x="2489200" y="2400300"/>
          <p14:tracePt t="141061" x="2489200" y="2393950"/>
          <p14:tracePt t="141062" x="2489200" y="2387600"/>
          <p14:tracePt t="141078" x="2489200" y="2381250"/>
          <p14:tracePt t="141095" x="2489200" y="2374900"/>
          <p14:tracePt t="141144" x="2489200" y="2368550"/>
          <p14:tracePt t="141176" x="2489200" y="2362200"/>
          <p14:tracePt t="141192" x="2489200" y="2355850"/>
          <p14:tracePt t="141328" x="2489200" y="2349500"/>
          <p14:tracePt t="141345" x="2489200" y="2343150"/>
          <p14:tracePt t="141376" x="2489200" y="2336800"/>
          <p14:tracePt t="141392" x="2489200" y="2330450"/>
          <p14:tracePt t="141416" x="2489200" y="2324100"/>
          <p14:tracePt t="141472" x="2489200" y="2317750"/>
          <p14:tracePt t="141512" x="2489200" y="2311400"/>
          <p14:tracePt t="141568" x="2489200" y="2305050"/>
          <p14:tracePt t="142560" x="2489200" y="2311400"/>
          <p14:tracePt t="142571" x="2489200" y="2317750"/>
          <p14:tracePt t="142587" x="2489200" y="2330450"/>
          <p14:tracePt t="142592" x="2489200" y="2343150"/>
          <p14:tracePt t="142594" x="2489200" y="2368550"/>
          <p14:tracePt t="142611" x="2489200" y="2393950"/>
          <p14:tracePt t="142628" x="2489200" y="2413000"/>
          <p14:tracePt t="142645" x="2489200" y="2425700"/>
          <p14:tracePt t="142661" x="2489200" y="2438400"/>
          <p14:tracePt t="143176" x="2489200" y="2444750"/>
          <p14:tracePt t="143184" x="2489200" y="2463800"/>
          <p14:tracePt t="143193" x="2489200" y="2482850"/>
          <p14:tracePt t="143211" x="2489200" y="2508250"/>
          <p14:tracePt t="143228" x="2482850" y="2527300"/>
          <p14:tracePt t="143245" x="2482850" y="2540000"/>
          <p14:tracePt t="143261" x="2482850" y="2552700"/>
          <p14:tracePt t="143278" x="2482850" y="2559050"/>
          <p14:tracePt t="143320" x="2476500" y="2559050"/>
          <p14:tracePt t="143344" x="2476500" y="2565400"/>
          <p14:tracePt t="143416" x="2470150" y="2565400"/>
          <p14:tracePt t="143464" x="2470150" y="2559050"/>
          <p14:tracePt t="143488" x="2470150" y="2552700"/>
          <p14:tracePt t="143505" x="2463800" y="2552700"/>
          <p14:tracePt t="143512" x="2463800" y="2546350"/>
          <p14:tracePt t="143537" x="2463800" y="2540000"/>
          <p14:tracePt t="143554" x="2463800" y="2533650"/>
          <p14:tracePt t="143557" x="2457450" y="2533650"/>
          <p14:tracePt t="143594" x="2451100" y="2527300"/>
          <p14:tracePt t="143604" x="2451100" y="2520950"/>
          <p14:tracePt t="143605" x="2444750" y="2514600"/>
          <p14:tracePt t="143633" x="2438400" y="2508250"/>
          <p14:tracePt t="143637" x="2438400" y="2501900"/>
          <p14:tracePt t="143644" x="2432050" y="2489200"/>
          <p14:tracePt t="143661" x="2432050" y="2476500"/>
          <p14:tracePt t="143678" x="2432050" y="2470150"/>
          <p14:tracePt t="143694" x="2432050" y="2457450"/>
          <p14:tracePt t="143760" x="2432050" y="2451100"/>
          <p14:tracePt t="143777" x="2425700" y="2451100"/>
          <p14:tracePt t="143792" x="2425700" y="2444750"/>
          <p14:tracePt t="143808" x="2425700" y="2438400"/>
          <p14:tracePt t="143816" x="2425700" y="2432050"/>
          <p14:tracePt t="143824" x="2425700" y="2425700"/>
          <p14:tracePt t="143848" x="2425700" y="2419350"/>
          <p14:tracePt t="143849" x="2425700" y="2413000"/>
          <p14:tracePt t="143861" x="2425700" y="2406650"/>
          <p14:tracePt t="144056" x="2425700" y="2413000"/>
          <p14:tracePt t="144064" x="2425700" y="2419350"/>
          <p14:tracePt t="144081" x="2425700" y="2432050"/>
          <p14:tracePt t="144082" x="2425700" y="2438400"/>
          <p14:tracePt t="144094" x="2425700" y="2444750"/>
          <p14:tracePt t="144111" x="2425700" y="2457450"/>
          <p14:tracePt t="144111" x="2419350" y="2457450"/>
          <p14:tracePt t="144128" x="2413000" y="2470150"/>
          <p14:tracePt t="144144" x="2406650" y="2476500"/>
          <p14:tracePt t="144184" x="2406650" y="2482850"/>
          <p14:tracePt t="144199" x="2400300" y="2489200"/>
          <p14:tracePt t="144211" x="2393950" y="2489200"/>
          <p14:tracePt t="144212" x="2387600" y="2489200"/>
          <p14:tracePt t="144228" x="2381250" y="2495550"/>
          <p14:tracePt t="144245" x="2368550" y="2495550"/>
          <p14:tracePt t="144261" x="2362200" y="2501900"/>
          <p14:tracePt t="144278" x="2349500" y="2508250"/>
          <p14:tracePt t="144295" x="2330450" y="2508250"/>
          <p14:tracePt t="144311" x="2311400" y="2508250"/>
          <p14:tracePt t="144328" x="2298700" y="2508250"/>
          <p14:tracePt t="144345" x="2286000" y="2508250"/>
          <p14:tracePt t="144361" x="2273300" y="2508250"/>
          <p14:tracePt t="144378" x="2266950" y="2508250"/>
          <p14:tracePt t="144394" x="2260600" y="2508250"/>
          <p14:tracePt t="144412" x="2247900" y="2508250"/>
          <p14:tracePt t="144428" x="2241550" y="2508250"/>
          <p14:tracePt t="144444" x="2222500" y="2508250"/>
          <p14:tracePt t="144462" x="2216150" y="2508250"/>
          <p14:tracePt t="144496" x="2209800" y="2508250"/>
          <p14:tracePt t="144511" x="2203450" y="2508250"/>
          <p14:tracePt t="144536" x="2197100" y="2501900"/>
          <p14:tracePt t="144537" x="2190750" y="2495550"/>
          <p14:tracePt t="144544" x="2184400" y="2495550"/>
          <p14:tracePt t="144561" x="2178050" y="2495550"/>
          <p14:tracePt t="144578" x="2171700" y="2489200"/>
          <p14:tracePt t="144594" x="2165350" y="2489200"/>
          <p14:tracePt t="144632" x="2159000" y="2489200"/>
          <p14:tracePt t="144648" x="2152650" y="2489200"/>
          <p14:tracePt t="144680" x="2146300" y="2482850"/>
          <p14:tracePt t="144689" x="2139950" y="2482850"/>
          <p14:tracePt t="144694" x="2133600" y="2482850"/>
          <p14:tracePt t="144744" x="2127250" y="2482850"/>
          <p14:tracePt t="144768" x="2120900" y="2482850"/>
          <p14:tracePt t="144944" x="2120900" y="2476500"/>
          <p14:tracePt t="144968" x="2120900" y="2470150"/>
          <p14:tracePt t="144984" x="2120900" y="2463800"/>
          <p14:tracePt t="145032" x="2120900" y="2457450"/>
          <p14:tracePt t="145080" x="2120900" y="2451100"/>
          <p14:tracePt t="145090" x="2127250" y="2451100"/>
          <p14:tracePt t="145112" x="2127250" y="2444750"/>
          <p14:tracePt t="145152" x="2127250" y="2438400"/>
          <p14:tracePt t="145160" x="2127250" y="2432050"/>
          <p14:tracePt t="145184" x="2127250" y="2425700"/>
          <p14:tracePt t="145215" x="2127250" y="2419350"/>
          <p14:tracePt t="145232" x="2127250" y="2413000"/>
          <p14:tracePt t="145257" x="2127250" y="2406650"/>
          <p14:tracePt t="145264" x="2127250" y="2400300"/>
          <p14:tracePt t="145265" x="2127250" y="2393950"/>
          <p14:tracePt t="145278" x="2127250" y="2387600"/>
          <p14:tracePt t="145278" x="2127250" y="2381250"/>
          <p14:tracePt t="145296" x="2127250" y="2374900"/>
          <p14:tracePt t="145311" x="2127250" y="2368550"/>
          <p14:tracePt t="145352" x="2127250" y="2362200"/>
          <p14:tracePt t="145481" x="2127250" y="2368550"/>
          <p14:tracePt t="145504" x="2127250" y="2381250"/>
          <p14:tracePt t="145512" x="2127250" y="2387600"/>
          <p14:tracePt t="145513" x="2127250" y="2393950"/>
          <p14:tracePt t="145527" x="2127250" y="2413000"/>
          <p14:tracePt t="145545" x="2127250" y="2425700"/>
          <p14:tracePt t="145562" x="2127250" y="2444750"/>
          <p14:tracePt t="145578" x="2127250" y="2451100"/>
          <p14:tracePt t="145595" x="2114550" y="2457450"/>
          <p14:tracePt t="145611" x="2108200" y="2476500"/>
          <p14:tracePt t="145628" x="2101850" y="2476500"/>
          <p14:tracePt t="145644" x="2095500" y="2476500"/>
          <p14:tracePt t="145661" x="2082800" y="2482850"/>
          <p14:tracePt t="145678" x="2076450" y="2482850"/>
          <p14:tracePt t="145694" x="2063750" y="2489200"/>
          <p14:tracePt t="145711" x="2057400" y="2489200"/>
          <p14:tracePt t="145728" x="2051050" y="2489200"/>
          <p14:tracePt t="145744" x="2038350" y="2489200"/>
          <p14:tracePt t="145784" x="2032000" y="2489200"/>
          <p14:tracePt t="145800" x="2025650" y="2489200"/>
          <p14:tracePt t="145832" x="2019300" y="2489200"/>
          <p14:tracePt t="145856" x="2012950" y="2489200"/>
          <p14:tracePt t="145896" x="2012950" y="2482850"/>
          <p14:tracePt t="145904" x="2006600" y="2482850"/>
          <p14:tracePt t="145920" x="2006600" y="2476500"/>
          <p14:tracePt t="145928" x="2006600" y="2463800"/>
          <p14:tracePt t="145944" x="2006600" y="2457450"/>
          <p14:tracePt t="145946" x="2006600" y="2451100"/>
          <p14:tracePt t="145961" x="2006600" y="2438400"/>
          <p14:tracePt t="145978" x="2006600" y="2425700"/>
          <p14:tracePt t="145995" x="2006600" y="2406650"/>
          <p14:tracePt t="146040" x="2006600" y="2400300"/>
          <p14:tracePt t="146464" x="2006600" y="2406650"/>
          <p14:tracePt t="146480" x="2006600" y="2413000"/>
          <p14:tracePt t="146496" x="2006600" y="2419350"/>
          <p14:tracePt t="146504" x="2006600" y="2425700"/>
          <p14:tracePt t="146511" x="2006600" y="2444750"/>
          <p14:tracePt t="146528" x="2006600" y="2463800"/>
          <p14:tracePt t="146544" x="2006600" y="2489200"/>
          <p14:tracePt t="146561" x="2006600" y="2520950"/>
          <p14:tracePt t="146577" x="2006600" y="2540000"/>
          <p14:tracePt t="146595" x="2006600" y="2552700"/>
          <p14:tracePt t="146611" x="2006600" y="2571750"/>
          <p14:tracePt t="146628" x="2006600" y="2578100"/>
          <p14:tracePt t="146952" x="2012950" y="2578100"/>
          <p14:tracePt t="147024" x="2019300" y="2578100"/>
          <p14:tracePt t="147104" x="2025650" y="2578100"/>
          <p14:tracePt t="147113" x="2032000" y="2578100"/>
          <p14:tracePt t="147129" x="2038350" y="2578100"/>
          <p14:tracePt t="147130" x="2038350" y="2571750"/>
          <p14:tracePt t="147144" x="2044700" y="2565400"/>
          <p14:tracePt t="147161" x="2051050" y="2559050"/>
          <p14:tracePt t="147178" x="2057400" y="2552700"/>
          <p14:tracePt t="147195" x="2063750" y="2546350"/>
          <p14:tracePt t="147211" x="2070100" y="2540000"/>
          <p14:tracePt t="147228" x="2076450" y="2533650"/>
          <p14:tracePt t="147245" x="2089150" y="2533650"/>
          <p14:tracePt t="147261" x="2095500" y="2527300"/>
          <p14:tracePt t="147278" x="2108200" y="2520950"/>
          <p14:tracePt t="147294" x="2133600" y="2501900"/>
          <p14:tracePt t="147311" x="2184400" y="2495550"/>
          <p14:tracePt t="147311" x="2209800" y="2489200"/>
          <p14:tracePt t="147328" x="2260600" y="2476500"/>
          <p14:tracePt t="147344" x="2317750" y="2470150"/>
          <p14:tracePt t="147361" x="2355850" y="2463800"/>
          <p14:tracePt t="147378" x="2374900" y="2463800"/>
          <p14:tracePt t="147395" x="2381250" y="2463800"/>
          <p14:tracePt t="147776" x="2393950" y="2463800"/>
          <p14:tracePt t="147784" x="2400300" y="2463800"/>
          <p14:tracePt t="147794" x="2413000" y="2457450"/>
          <p14:tracePt t="147797" x="2432050" y="2457450"/>
          <p14:tracePt t="147811" x="2457450" y="2457450"/>
          <p14:tracePt t="147828" x="2463800" y="2457450"/>
          <p14:tracePt t="147845" x="2476500" y="2457450"/>
          <p14:tracePt t="147896" x="2482850" y="2457450"/>
          <p14:tracePt t="148104" x="2489200" y="2451100"/>
          <p14:tracePt t="148112" x="2489200" y="2444750"/>
          <p14:tracePt t="148136" x="2489200" y="2438400"/>
          <p14:tracePt t="148144" x="2489200" y="2432050"/>
          <p14:tracePt t="148161" x="2489200" y="2425700"/>
          <p14:tracePt t="148162" x="2489200" y="2400300"/>
          <p14:tracePt t="148178" x="2489200" y="2393950"/>
          <p14:tracePt t="148194" x="2489200" y="2381250"/>
          <p14:tracePt t="148211" x="2489200" y="2374900"/>
          <p14:tracePt t="148227" x="2489200" y="2368550"/>
          <p14:tracePt t="148245" x="2489200" y="2362200"/>
          <p14:tracePt t="148261" x="2489200" y="2355850"/>
          <p14:tracePt t="148277" x="2489200" y="2349500"/>
          <p14:tracePt t="148295" x="2489200" y="2336800"/>
          <p14:tracePt t="148311" x="2482850" y="2330450"/>
          <p14:tracePt t="148352" x="2482850" y="2324100"/>
          <p14:tracePt t="148784" x="2476500" y="2324100"/>
          <p14:tracePt t="148792" x="2457450" y="2324100"/>
          <p14:tracePt t="148800" x="2438400" y="2324100"/>
          <p14:tracePt t="148810" x="2413000" y="2324100"/>
          <p14:tracePt t="148811" x="2336800" y="2324100"/>
          <p14:tracePt t="148827" x="2216150" y="2324100"/>
          <p14:tracePt t="148844" x="2063750" y="2317750"/>
          <p14:tracePt t="148861" x="1924050" y="2305050"/>
          <p14:tracePt t="148877" x="1803400" y="2305050"/>
          <p14:tracePt t="148895" x="1752600" y="2305050"/>
          <p14:tracePt t="148911" x="1739900" y="2305050"/>
          <p14:tracePt t="149032" x="1752600" y="2305050"/>
          <p14:tracePt t="149040" x="1758950" y="2305050"/>
          <p14:tracePt t="149048" x="1778000" y="2311400"/>
          <p14:tracePt t="149049" x="1797050" y="2311400"/>
          <p14:tracePt t="149061" x="1854200" y="2317750"/>
          <p14:tracePt t="149077" x="1911350" y="2317750"/>
          <p14:tracePt t="149095" x="2000250" y="2317750"/>
          <p14:tracePt t="149110" x="2171700" y="2317750"/>
          <p14:tracePt t="149128" x="2305050" y="2317750"/>
          <p14:tracePt t="149144" x="2400300" y="2317750"/>
          <p14:tracePt t="149161" x="2444750" y="2317750"/>
          <p14:tracePt t="149178" x="2463800" y="2317750"/>
          <p14:tracePt t="149194" x="2470150" y="2317750"/>
          <p14:tracePt t="149211" x="2476500" y="2317750"/>
          <p14:tracePt t="149864" x="2482850" y="2317750"/>
          <p14:tracePt t="149887" x="2489200" y="2317750"/>
          <p14:tracePt t="149904" x="2495550" y="2317750"/>
          <p14:tracePt t="150336" x="2495550" y="2305050"/>
          <p14:tracePt t="150344" x="2495550" y="2292350"/>
          <p14:tracePt t="150361" x="2495550" y="2279650"/>
          <p14:tracePt t="150368" x="2501900" y="2273300"/>
          <p14:tracePt t="150378" x="2501900" y="2260600"/>
          <p14:tracePt t="150394" x="2501900" y="2254250"/>
          <p14:tracePt t="150600" x="2501900" y="2247900"/>
          <p14:tracePt t="150616" x="2501900" y="2241550"/>
          <p14:tracePt t="150640" x="2501900" y="2235200"/>
          <p14:tracePt t="150704" x="2501900" y="2228850"/>
          <p14:tracePt t="150712" x="2501900" y="2222500"/>
          <p14:tracePt t="150744" x="2501900" y="2216150"/>
          <p14:tracePt t="150745" x="2501900" y="2209800"/>
          <p14:tracePt t="150776" x="2501900" y="2203450"/>
          <p14:tracePt t="150816" x="2501900" y="2197100"/>
          <p14:tracePt t="151063" x="2501900" y="2203450"/>
          <p14:tracePt t="151073" x="2501900" y="2209800"/>
          <p14:tracePt t="151080" x="2501900" y="2216150"/>
          <p14:tracePt t="151087" x="2501900" y="2222500"/>
          <p14:tracePt t="151096" x="2501900" y="2235200"/>
          <p14:tracePt t="151111" x="2501900" y="2241550"/>
          <p14:tracePt t="151127" x="2501900" y="2260600"/>
          <p14:tracePt t="151144" x="2501900" y="2273300"/>
          <p14:tracePt t="151161" x="2501900" y="2298700"/>
          <p14:tracePt t="151177" x="2501900" y="2317750"/>
          <p14:tracePt t="151194" x="2501900" y="2343150"/>
          <p14:tracePt t="151210" x="2508250" y="2368550"/>
          <p14:tracePt t="151227" x="2508250" y="2387600"/>
          <p14:tracePt t="151244" x="2508250" y="2400300"/>
          <p14:tracePt t="151261" x="2508250" y="2413000"/>
          <p14:tracePt t="151277" x="2508250" y="2419350"/>
          <p14:tracePt t="151294" x="2508250" y="2432050"/>
          <p14:tracePt t="151311" x="2508250" y="2444750"/>
          <p14:tracePt t="151311" x="2508250" y="2451100"/>
          <p14:tracePt t="151327" x="2508250" y="2470150"/>
          <p14:tracePt t="151344" x="2508250" y="2476500"/>
          <p14:tracePt t="151360" x="2508250" y="2489200"/>
          <p14:tracePt t="151401" x="2508250" y="2495550"/>
          <p14:tracePt t="151584" x="2508250" y="2489200"/>
          <p14:tracePt t="151592" x="2508250" y="2482850"/>
          <p14:tracePt t="151603" x="2508250" y="2476500"/>
          <p14:tracePt t="151624" x="2508250" y="2470150"/>
          <p14:tracePt t="151632" x="2508250" y="2463800"/>
          <p14:tracePt t="151647" x="2508250" y="2457450"/>
          <p14:tracePt t="151662" x="2508250" y="2451100"/>
          <p14:tracePt t="151670" x="2508250" y="2444750"/>
          <p14:tracePt t="151696" x="2508250" y="2438400"/>
          <p14:tracePt t="151697" x="2508250" y="2432050"/>
          <p14:tracePt t="151710" x="2508250" y="2425700"/>
          <p14:tracePt t="151727" x="2508250" y="2406650"/>
          <p14:tracePt t="151768" x="2508250" y="2400300"/>
          <p14:tracePt t="151776" x="2508250" y="2393950"/>
          <p14:tracePt t="151807" x="2508250" y="2387600"/>
          <p14:tracePt t="151820" x="2501900" y="2387600"/>
          <p14:tracePt t="151832" x="2501900" y="2381250"/>
          <p14:tracePt t="151856" x="2501900" y="2374900"/>
          <p14:tracePt t="151879" x="2501900" y="2368550"/>
          <p14:tracePt t="151887" x="2501900" y="2362200"/>
          <p14:tracePt t="151896" x="2501900" y="2355850"/>
          <p14:tracePt t="151903" x="2501900" y="2349500"/>
          <p14:tracePt t="151910" x="2501900" y="2305050"/>
          <p14:tracePt t="151927" x="2501900" y="2254250"/>
          <p14:tracePt t="151945" x="2501900" y="2209800"/>
          <p14:tracePt t="151960" x="2501900" y="2159000"/>
          <p14:tracePt t="151977" x="2501900" y="2114550"/>
          <p14:tracePt t="151994" x="2501900" y="2089150"/>
          <p14:tracePt t="152010" x="2501900" y="2070100"/>
          <p14:tracePt t="152027" x="2501900" y="2051050"/>
          <p14:tracePt t="152044" x="2501900" y="2038350"/>
          <p14:tracePt t="152060" x="2501900" y="2032000"/>
          <p14:tracePt t="152077" x="2501900" y="2025650"/>
          <p14:tracePt t="152094" x="2501900" y="2019300"/>
          <p14:tracePt t="152110" x="2495550" y="2012950"/>
          <p14:tracePt t="152224" x="2495550" y="2006600"/>
          <p14:tracePt t="152232" x="2495550" y="2000250"/>
          <p14:tracePt t="152232" x="2495550" y="1993900"/>
          <p14:tracePt t="152244" x="2495550" y="1987550"/>
          <p14:tracePt t="152263" x="2495550" y="1981200"/>
          <p14:tracePt t="152277" x="2495550" y="1962150"/>
          <p14:tracePt t="152294" x="2495550" y="1955800"/>
          <p14:tracePt t="152310" x="2495550" y="1943100"/>
          <p14:tracePt t="152327" x="2495550" y="1924050"/>
          <p14:tracePt t="152344" x="2495550" y="1917700"/>
          <p14:tracePt t="152360" x="2495550" y="1905000"/>
          <p14:tracePt t="152377" x="2495550" y="1898650"/>
          <p14:tracePt t="152394" x="2495550" y="1892300"/>
          <p14:tracePt t="152410" x="2495550" y="1879600"/>
          <p14:tracePt t="152427" x="2495550" y="1873250"/>
          <p14:tracePt t="152527" x="2495550" y="1866900"/>
          <p14:tracePt t="152552" x="2495550" y="1860550"/>
          <p14:tracePt t="152672" x="2495550" y="1866900"/>
          <p14:tracePt t="152688" x="2495550" y="1873250"/>
          <p14:tracePt t="152695" x="2495550" y="1879600"/>
          <p14:tracePt t="152703" x="2495550" y="1885950"/>
          <p14:tracePt t="152711" x="2495550" y="1898650"/>
          <p14:tracePt t="152727" x="2495550" y="1911350"/>
          <p14:tracePt t="152744" x="2495550" y="1924050"/>
          <p14:tracePt t="152761" x="2495550" y="1943100"/>
          <p14:tracePt t="152777" x="2495550" y="1949450"/>
          <p14:tracePt t="152794" x="2495550" y="1955800"/>
          <p14:tracePt t="152810" x="2501900" y="1962150"/>
          <p14:tracePt t="152827" x="2501900" y="1974850"/>
          <p14:tracePt t="152912" x="2501900" y="1981200"/>
          <p14:tracePt t="152927" x="2501900" y="1987550"/>
          <p14:tracePt t="152935" x="2508250" y="1987550"/>
          <p14:tracePt t="152943" x="2508250" y="1993900"/>
          <p14:tracePt t="152966" x="2508250" y="2000250"/>
          <p14:tracePt t="152984" x="2508250" y="2012950"/>
          <p14:tracePt t="152998" x="2508250" y="2019300"/>
          <p14:tracePt t="153010" x="2508250" y="2025650"/>
          <p14:tracePt t="153011" x="2508250" y="2038350"/>
          <p14:tracePt t="153029" x="2508250" y="2051050"/>
          <p14:tracePt t="153044" x="2508250" y="2057400"/>
          <p14:tracePt t="153060" x="2508250" y="2063750"/>
          <p14:tracePt t="153077" x="2508250" y="2070100"/>
          <p14:tracePt t="153112" x="2508250" y="2076450"/>
          <p14:tracePt t="153128" x="2514600" y="2076450"/>
          <p14:tracePt t="153129" x="2514600" y="2082800"/>
          <p14:tracePt t="153464" x="2514600" y="2089150"/>
          <p14:tracePt t="153480" x="2514600" y="2095500"/>
          <p14:tracePt t="153482" x="2514600" y="2101850"/>
          <p14:tracePt t="153497" x="2514600" y="2108200"/>
          <p14:tracePt t="153498" x="2514600" y="2120900"/>
          <p14:tracePt t="153511" x="2514600" y="2165350"/>
          <p14:tracePt t="153529" x="2514600" y="2203450"/>
          <p14:tracePt t="153545" x="2533650" y="2254250"/>
          <p14:tracePt t="153561" x="2546350" y="2298700"/>
          <p14:tracePt t="153578" x="2559050" y="2317750"/>
          <p14:tracePt t="153595" x="2565400" y="2330450"/>
          <p14:tracePt t="153612" x="2565400" y="2343150"/>
          <p14:tracePt t="153628" x="2571750" y="2343150"/>
          <p14:tracePt t="153832" x="2571750" y="2336800"/>
          <p14:tracePt t="153840" x="2571750" y="2330450"/>
          <p14:tracePt t="153856" x="2571750" y="2324100"/>
          <p14:tracePt t="153880" x="2571750" y="2317750"/>
          <p14:tracePt t="153896" x="2571750" y="2311400"/>
          <p14:tracePt t="153921" x="2571750" y="2305050"/>
          <p14:tracePt t="153928" x="2571750" y="2298700"/>
          <p14:tracePt t="153944" x="2571750" y="2292350"/>
          <p14:tracePt t="153968" x="2571750" y="2286000"/>
          <p14:tracePt t="153976" x="2571750" y="2279650"/>
          <p14:tracePt t="153992" x="2571750" y="2273300"/>
          <p14:tracePt t="154000" x="2571750" y="2266950"/>
          <p14:tracePt t="154011" x="2571750" y="2260600"/>
          <p14:tracePt t="154012" x="2571750" y="2254250"/>
          <p14:tracePt t="154028" x="2565400" y="2241550"/>
          <p14:tracePt t="154044" x="2565400" y="2228850"/>
          <p14:tracePt t="154061" x="2559050" y="2216150"/>
          <p14:tracePt t="154078" x="2559050" y="2203450"/>
          <p14:tracePt t="154095" x="2559050" y="2190750"/>
          <p14:tracePt t="154111" x="2559050" y="2184400"/>
          <p14:tracePt t="154128" x="2559050" y="2178050"/>
          <p14:tracePt t="154529" x="2559050" y="2184400"/>
          <p14:tracePt t="154537" x="2559050" y="2190750"/>
          <p14:tracePt t="154539" x="2559050" y="2203450"/>
          <p14:tracePt t="154545" x="2559050" y="2216150"/>
          <p14:tracePt t="154561" x="2559050" y="2235200"/>
          <p14:tracePt t="154578" x="2559050" y="2254250"/>
          <p14:tracePt t="154594" x="2559050" y="2266950"/>
          <p14:tracePt t="154611" x="2559050" y="2279650"/>
          <p14:tracePt t="154628" x="2559050" y="2292350"/>
          <p14:tracePt t="154644" x="2559050" y="2298700"/>
          <p14:tracePt t="154661" x="2559050" y="2311400"/>
          <p14:tracePt t="154678" x="2559050" y="2324100"/>
          <p14:tracePt t="154695" x="2559050" y="2336800"/>
          <p14:tracePt t="154711" x="2559050" y="2355850"/>
          <p14:tracePt t="154728" x="2559050" y="2362200"/>
          <p14:tracePt t="154745" x="2559050" y="2368550"/>
          <p14:tracePt t="154761" x="2559050" y="2387600"/>
          <p14:tracePt t="154778" x="2559050" y="2393950"/>
          <p14:tracePt t="154794" x="2559050" y="2406650"/>
          <p14:tracePt t="154811" x="2559050" y="2419350"/>
          <p14:tracePt t="154828" x="2559050" y="2425700"/>
          <p14:tracePt t="154847" x="2552700" y="2432050"/>
          <p14:tracePt t="154871" x="2552700" y="2438400"/>
          <p14:tracePt t="154878" x="2552700" y="2444750"/>
          <p14:tracePt t="154920" x="2552700" y="2451100"/>
          <p14:tracePt t="155057" x="2552700" y="2444750"/>
          <p14:tracePt t="155065" x="2552700" y="2432050"/>
          <p14:tracePt t="155065" x="2552700" y="2425700"/>
          <p14:tracePt t="155081" x="2552700" y="2413000"/>
          <p14:tracePt t="155096" x="2546350" y="2393950"/>
          <p14:tracePt t="155111" x="2533650" y="2368550"/>
          <p14:tracePt t="155128" x="2527300" y="2355850"/>
          <p14:tracePt t="155145" x="2520950" y="2343150"/>
          <p14:tracePt t="155161" x="2520950" y="2336800"/>
          <p14:tracePt t="155178" x="2520950" y="2330450"/>
          <p14:tracePt t="155195" x="2520950" y="2324100"/>
          <p14:tracePt t="155211" x="2520950" y="2317750"/>
          <p14:tracePt t="155228" x="2520950" y="2311400"/>
          <p14:tracePt t="155265" x="2520950" y="2305050"/>
          <p14:tracePt t="155281" x="2520950" y="2298700"/>
          <p14:tracePt t="155282" x="2520950" y="2292350"/>
          <p14:tracePt t="155320" x="2520950" y="2286000"/>
          <p14:tracePt t="155352" x="2520950" y="2279650"/>
          <p14:tracePt t="155472" x="2520950" y="2273300"/>
          <p14:tracePt t="155720" x="2527300" y="2266950"/>
          <p14:tracePt t="155744" x="2533650" y="2266950"/>
          <p14:tracePt t="155756" x="2533650" y="2260600"/>
          <p14:tracePt t="155757" x="2540000" y="2260600"/>
          <p14:tracePt t="155769" x="2546350" y="2260600"/>
          <p14:tracePt t="156281" x="2540000" y="2247900"/>
          <p14:tracePt t="156288" x="2533650" y="2241550"/>
          <p14:tracePt t="156296" x="2527300" y="2235200"/>
          <p14:tracePt t="156301" x="2514600" y="2222500"/>
          <p14:tracePt t="156311" x="2495550" y="2184400"/>
          <p14:tracePt t="156328" x="2476500" y="2159000"/>
          <p14:tracePt t="156448" x="2476500" y="2171700"/>
          <p14:tracePt t="156456" x="2476500" y="2184400"/>
          <p14:tracePt t="156471" x="2476500" y="2197100"/>
          <p14:tracePt t="156472" x="2482850" y="2209800"/>
          <p14:tracePt t="156478" x="2489200" y="2247900"/>
          <p14:tracePt t="156494" x="2489200" y="2260600"/>
          <p14:tracePt t="156512" x="2489200" y="2273300"/>
          <p14:tracePt t="156640" x="2489200" y="2266950"/>
          <p14:tracePt t="156648" x="2489200" y="2260600"/>
          <p14:tracePt t="156656" x="2489200" y="2254250"/>
          <p14:tracePt t="156680" x="2489200" y="2247900"/>
          <p14:tracePt t="156694" x="2495550" y="2247900"/>
          <p14:tracePt t="156695" x="2495550" y="2241550"/>
          <p14:tracePt t="156952" x="2489200" y="2241550"/>
          <p14:tracePt t="156960" x="2482850" y="2241550"/>
          <p14:tracePt t="156976" x="2470150" y="2241550"/>
          <p14:tracePt t="156984" x="2451100" y="2241550"/>
          <p14:tracePt t="156995" x="2413000" y="2241550"/>
          <p14:tracePt t="157011" x="2387600" y="2241550"/>
          <p14:tracePt t="157028" x="2362200" y="2241550"/>
          <p14:tracePt t="157044" x="2317750" y="2241550"/>
          <p14:tracePt t="157061" x="2260600" y="2241550"/>
          <p14:tracePt t="157078" x="2171700" y="2241550"/>
          <p14:tracePt t="157094" x="2063750" y="2228850"/>
          <p14:tracePt t="157112" x="1943100" y="2228850"/>
          <p14:tracePt t="157128" x="1822450" y="2228850"/>
          <p14:tracePt t="157144" x="1765300" y="2228850"/>
          <p14:tracePt t="157162" x="1733550" y="2228850"/>
          <p14:tracePt t="158344" x="1739900" y="2228850"/>
          <p14:tracePt t="158360" x="1746250" y="2228850"/>
          <p14:tracePt t="158377" x="1752600" y="2228850"/>
          <p14:tracePt t="158400" x="1758950" y="2228850"/>
          <p14:tracePt t="158769" x="1765300" y="2228850"/>
          <p14:tracePt t="158800" x="1771650" y="2228850"/>
          <p14:tracePt t="158816" x="1778000" y="2228850"/>
          <p14:tracePt t="158840" x="1784350" y="2228850"/>
          <p14:tracePt t="158845" x="1797050" y="2228850"/>
          <p14:tracePt t="158864" x="1803400" y="2228850"/>
          <p14:tracePt t="158878" x="1816100" y="2228850"/>
          <p14:tracePt t="158879" x="1835150" y="2228850"/>
          <p14:tracePt t="158895" x="1866900" y="2222500"/>
          <p14:tracePt t="158911" x="1905000" y="2222500"/>
          <p14:tracePt t="158911" x="1930400" y="2222500"/>
          <p14:tracePt t="158928" x="1968500" y="2222500"/>
          <p14:tracePt t="158944" x="2012950" y="2222500"/>
          <p14:tracePt t="158961" x="2057400" y="2228850"/>
          <p14:tracePt t="158978" x="2095500" y="2228850"/>
          <p14:tracePt t="158994" x="2146300" y="2235200"/>
          <p14:tracePt t="159012" x="2197100" y="2241550"/>
          <p14:tracePt t="159028" x="2247900" y="2247900"/>
          <p14:tracePt t="159044" x="2317750" y="2254250"/>
          <p14:tracePt t="159062" x="2381250" y="2254250"/>
          <p14:tracePt t="159078" x="2444750" y="2254250"/>
          <p14:tracePt t="159095" x="2495550" y="2254250"/>
          <p14:tracePt t="159111" x="2540000" y="2254250"/>
          <p14:tracePt t="159111" x="2559050" y="2254250"/>
          <p14:tracePt t="159128" x="2603500" y="2254250"/>
          <p14:tracePt t="159144" x="2635250" y="2254250"/>
          <p14:tracePt t="159161" x="2673350" y="2254250"/>
          <p14:tracePt t="159178" x="2711450" y="2254250"/>
          <p14:tracePt t="159194" x="2749550" y="2254250"/>
          <p14:tracePt t="159212" x="2781300" y="2254250"/>
          <p14:tracePt t="159228" x="2813050" y="2254250"/>
          <p14:tracePt t="159244" x="2838450" y="2254250"/>
          <p14:tracePt t="159261" x="2870200" y="2260600"/>
          <p14:tracePt t="159278" x="2895600" y="2260600"/>
          <p14:tracePt t="159295" x="2908300" y="2260600"/>
          <p14:tracePt t="159311" x="2921000" y="2260600"/>
          <p14:tracePt t="159328" x="2927350" y="2260600"/>
          <p14:tracePt t="159345" x="2933700" y="2260600"/>
          <p14:tracePt t="159361" x="2940050" y="2260600"/>
          <p14:tracePt t="159401" x="2940050" y="2266950"/>
          <p14:tracePt t="159424" x="2946400" y="2266950"/>
          <p14:tracePt t="159440" x="2946400" y="2273300"/>
          <p14:tracePt t="160768" x="0" y="0"/>
        </p14:tracePtLst>
        <p14:tracePtLst>
          <p14:tracePt t="203434" x="7270750" y="4959350"/>
          <p14:tracePt t="203504" x="7264400" y="4959350"/>
          <p14:tracePt t="203512" x="7251700" y="4959350"/>
          <p14:tracePt t="203544" x="7239000" y="4959350"/>
          <p14:tracePt t="203552" x="7232650" y="4953000"/>
          <p14:tracePt t="203563" x="7232650" y="4946650"/>
          <p14:tracePt t="203568" x="7219950" y="4946650"/>
          <p14:tracePt t="203584" x="7207250" y="4940300"/>
          <p14:tracePt t="203600" x="7194550" y="4940300"/>
          <p14:tracePt t="203626" x="7188200" y="4940300"/>
          <p14:tracePt t="203632" x="7181850" y="4940300"/>
          <p14:tracePt t="203648" x="7169150" y="4927600"/>
          <p14:tracePt t="203660" x="7156450" y="4921250"/>
          <p14:tracePt t="203679" x="7143750" y="4921250"/>
          <p14:tracePt t="203696" x="7118350" y="4902200"/>
          <p14:tracePt t="203712" x="7092950" y="4883150"/>
          <p14:tracePt t="203728" x="7061200" y="4870450"/>
          <p14:tracePt t="203744" x="7023100" y="4864100"/>
          <p14:tracePt t="203776" x="7004050" y="4864100"/>
          <p14:tracePt t="203784" x="6985000" y="4857750"/>
          <p14:tracePt t="203800" x="6959600" y="4857750"/>
          <p14:tracePt t="203816" x="6940550" y="4857750"/>
          <p14:tracePt t="203832" x="6921500" y="4857750"/>
          <p14:tracePt t="203848" x="6902450" y="4857750"/>
          <p14:tracePt t="203864" x="6870700" y="4857750"/>
          <p14:tracePt t="203880" x="6832600" y="4857750"/>
          <p14:tracePt t="203896" x="6794500" y="4857750"/>
          <p14:tracePt t="203911" x="6743700" y="4857750"/>
          <p14:tracePt t="203926" x="6711950" y="4857750"/>
          <p14:tracePt t="203943" x="6667500" y="4857750"/>
          <p14:tracePt t="203960" x="6642100" y="4857750"/>
          <p14:tracePt t="203976" x="6635750" y="4857750"/>
          <p14:tracePt t="203994" x="6629400" y="4870450"/>
          <p14:tracePt t="204010" x="6616700" y="4876800"/>
          <p14:tracePt t="204026" x="6604000" y="4895850"/>
          <p14:tracePt t="204044" x="6584950" y="4908550"/>
          <p14:tracePt t="204060" x="6578600" y="4921250"/>
          <p14:tracePt t="204077" x="6572250" y="4940300"/>
          <p14:tracePt t="204093" x="6565900" y="4946650"/>
          <p14:tracePt t="204110" x="6559550" y="4972050"/>
          <p14:tracePt t="204127" x="6559550" y="4984750"/>
          <p14:tracePt t="204143" x="6559550" y="5003800"/>
          <p14:tracePt t="204160" x="6572250" y="5016500"/>
          <p14:tracePt t="204177" x="6578600" y="5029200"/>
          <p14:tracePt t="204194" x="6591300" y="5041900"/>
          <p14:tracePt t="204210" x="6610350" y="5054600"/>
          <p14:tracePt t="204226" x="6629400" y="5067300"/>
          <p14:tracePt t="204244" x="6661150" y="5080000"/>
          <p14:tracePt t="204260" x="6680200" y="5092700"/>
          <p14:tracePt t="204276" x="6711950" y="5105400"/>
          <p14:tracePt t="204293" x="6724650" y="5111750"/>
          <p14:tracePt t="204310" x="6737350" y="5118100"/>
          <p14:tracePt t="204327" x="6769100" y="5124450"/>
          <p14:tracePt t="204343" x="6826250" y="5130800"/>
          <p14:tracePt t="204360" x="6889750" y="5143500"/>
          <p14:tracePt t="204377" x="6965950" y="5156200"/>
          <p14:tracePt t="204393" x="7054850" y="5156200"/>
          <p14:tracePt t="204410" x="7131050" y="5156200"/>
          <p14:tracePt t="204426" x="7200900" y="5156200"/>
          <p14:tracePt t="204444" x="7264400" y="5162550"/>
          <p14:tracePt t="204460" x="7315200" y="5162550"/>
          <p14:tracePt t="204476" x="7353300" y="5162550"/>
          <p14:tracePt t="204494" x="7391400" y="5156200"/>
          <p14:tracePt t="204510" x="7423150" y="5149850"/>
          <p14:tracePt t="204527" x="7448550" y="5137150"/>
          <p14:tracePt t="204543" x="7473950" y="5130800"/>
          <p14:tracePt t="204560" x="7480300" y="5124450"/>
          <p14:tracePt t="204577" x="7499350" y="5111750"/>
          <p14:tracePt t="204593" x="7505700" y="5099050"/>
          <p14:tracePt t="204610" x="7518400" y="5092700"/>
          <p14:tracePt t="204626" x="7531100" y="5086350"/>
          <p14:tracePt t="204643" x="7543800" y="5073650"/>
          <p14:tracePt t="204660" x="7550150" y="5060950"/>
          <p14:tracePt t="204676" x="7562850" y="5048250"/>
          <p14:tracePt t="204694" x="7569200" y="5035550"/>
          <p14:tracePt t="204710" x="7575550" y="5022850"/>
          <p14:tracePt t="204727" x="7581900" y="5010150"/>
          <p14:tracePt t="204743" x="7581900" y="4991100"/>
          <p14:tracePt t="204760" x="7581900" y="4984750"/>
          <p14:tracePt t="204777" x="7581900" y="4972050"/>
          <p14:tracePt t="204793" x="7575550" y="4959350"/>
          <p14:tracePt t="204810" x="7569200" y="4953000"/>
          <p14:tracePt t="204826" x="7569200" y="4940300"/>
          <p14:tracePt t="204843" x="7556500" y="4933950"/>
          <p14:tracePt t="204860" x="7550150" y="4927600"/>
          <p14:tracePt t="204876" x="7537450" y="4921250"/>
          <p14:tracePt t="204894" x="7537450" y="4914900"/>
          <p14:tracePt t="204910" x="7531100" y="4914900"/>
          <p14:tracePt t="204927" x="7524750" y="4914900"/>
          <p14:tracePt t="204943" x="7512050" y="4908550"/>
          <p14:tracePt t="204984" x="7505700" y="4908550"/>
          <p14:tracePt t="204993" x="7505700" y="4902200"/>
          <p14:tracePt t="208936" x="7499350" y="4902200"/>
          <p14:tracePt t="208944" x="7493000" y="4908550"/>
          <p14:tracePt t="208952" x="7480300" y="4921250"/>
          <p14:tracePt t="208961" x="7454900" y="4933950"/>
          <p14:tracePt t="208977" x="7423150" y="4959350"/>
          <p14:tracePt t="208994" x="7391400" y="4984750"/>
          <p14:tracePt t="209011" x="7334250" y="5016500"/>
          <p14:tracePt t="209027" x="7270750" y="5048250"/>
          <p14:tracePt t="209044" x="7200900" y="5080000"/>
          <p14:tracePt t="209060" x="7105650" y="5111750"/>
          <p14:tracePt t="209077" x="6972300" y="5130800"/>
          <p14:tracePt t="209094" x="6826250" y="5168900"/>
          <p14:tracePt t="209110" x="6648450" y="5213350"/>
          <p14:tracePt t="209128" x="6470650" y="5276850"/>
          <p14:tracePt t="209144" x="6197600" y="5340350"/>
          <p14:tracePt t="209161" x="6007100" y="5372100"/>
          <p14:tracePt t="209177" x="5810250" y="5391150"/>
          <p14:tracePt t="209194" x="5638800" y="5422900"/>
          <p14:tracePt t="209211" x="5448300" y="5473700"/>
          <p14:tracePt t="209227" x="5283200" y="5499100"/>
          <p14:tracePt t="209245" x="5130800" y="5524500"/>
          <p14:tracePt t="209260" x="4965700" y="5549900"/>
          <p14:tracePt t="209277" x="4800600" y="5556250"/>
          <p14:tracePt t="209294" x="4629150" y="5562600"/>
          <p14:tracePt t="209310" x="4476750" y="5562600"/>
          <p14:tracePt t="209328" x="4343400" y="5562600"/>
          <p14:tracePt t="209344" x="4216400" y="5562600"/>
          <p14:tracePt t="209361" x="4127500" y="5575300"/>
          <p14:tracePt t="209377" x="4038600" y="5575300"/>
          <p14:tracePt t="209394" x="3937000" y="5575300"/>
          <p14:tracePt t="209411" x="3879850" y="5575300"/>
          <p14:tracePt t="209427" x="3835400" y="5575300"/>
          <p14:tracePt t="209444" x="3790950" y="5581650"/>
          <p14:tracePt t="209460" x="3752850" y="5581650"/>
          <p14:tracePt t="209477" x="3721100" y="5581650"/>
          <p14:tracePt t="209494" x="3695700" y="5581650"/>
          <p14:tracePt t="209510" x="3657600" y="5581650"/>
          <p14:tracePt t="209528" x="3632200" y="5581650"/>
          <p14:tracePt t="209544" x="3600450" y="5581650"/>
          <p14:tracePt t="209560" x="3581400" y="5581650"/>
          <p14:tracePt t="209577" x="3549650" y="5581650"/>
          <p14:tracePt t="209594" x="3524250" y="5581650"/>
          <p14:tracePt t="209611" x="3492500" y="5581650"/>
          <p14:tracePt t="209627" x="3454400" y="5575300"/>
          <p14:tracePt t="209644" x="3429000" y="5568950"/>
          <p14:tracePt t="209660" x="3403600" y="5562600"/>
          <p14:tracePt t="209677" x="3371850" y="5549900"/>
          <p14:tracePt t="209694" x="3346450" y="5537200"/>
          <p14:tracePt t="209710" x="3321050" y="5530850"/>
          <p14:tracePt t="209727" x="3302000" y="5524500"/>
          <p14:tracePt t="209744" x="3263900" y="5511800"/>
          <p14:tracePt t="209760" x="3244850" y="5511800"/>
          <p14:tracePt t="209777" x="3219450" y="5511800"/>
          <p14:tracePt t="209794" x="3200400" y="5511800"/>
          <p14:tracePt t="209811" x="3175000" y="5505450"/>
          <p14:tracePt t="209827" x="3149600" y="5505450"/>
          <p14:tracePt t="209844" x="3117850" y="5505450"/>
          <p14:tracePt t="209860" x="3079750" y="5505450"/>
          <p14:tracePt t="209877" x="3048000" y="5492750"/>
          <p14:tracePt t="209894" x="3009900" y="5492750"/>
          <p14:tracePt t="209910" x="2978150" y="5492750"/>
          <p14:tracePt t="209928" x="2952750" y="5492750"/>
          <p14:tracePt t="209944" x="2927350" y="5486400"/>
          <p14:tracePt t="209960" x="2901950" y="5486400"/>
          <p14:tracePt t="209977" x="2882900" y="5480050"/>
          <p14:tracePt t="209994" x="2863850" y="5467350"/>
          <p14:tracePt t="210011" x="2857500" y="5461000"/>
          <p14:tracePt t="210027" x="2857500" y="5454650"/>
          <p14:tracePt t="210044" x="2857500" y="5448300"/>
          <p14:tracePt t="210088" x="2857500" y="5441950"/>
          <p14:tracePt t="210320" x="2857500" y="5435600"/>
          <p14:tracePt t="210329" x="2857500" y="5422900"/>
          <p14:tracePt t="210344" x="2838450" y="5403850"/>
          <p14:tracePt t="210345" x="2825750" y="5365750"/>
          <p14:tracePt t="210361" x="2800350" y="5327650"/>
          <p14:tracePt t="210377" x="2774950" y="5283200"/>
          <p14:tracePt t="210394" x="2730500" y="5207000"/>
          <p14:tracePt t="210411" x="2679700" y="5143500"/>
          <p14:tracePt t="210427" x="2622550" y="5080000"/>
          <p14:tracePt t="210444" x="2559050" y="5003800"/>
          <p14:tracePt t="210461" x="2501900" y="4946650"/>
          <p14:tracePt t="210477" x="2451100" y="4895850"/>
          <p14:tracePt t="210494" x="2413000" y="4864100"/>
          <p14:tracePt t="210510" x="2374900" y="4819650"/>
          <p14:tracePt t="210527" x="2330450" y="4781550"/>
          <p14:tracePt t="210527" x="2305050" y="4749800"/>
          <p14:tracePt t="210544" x="2260600" y="4705350"/>
          <p14:tracePt t="210560" x="2190750" y="4660900"/>
          <p14:tracePt t="210577" x="2133600" y="4616450"/>
          <p14:tracePt t="210594" x="2082800" y="4584700"/>
          <p14:tracePt t="210611" x="2044700" y="4552950"/>
          <p14:tracePt t="210627" x="2000250" y="4514850"/>
          <p14:tracePt t="210644" x="1955800" y="4489450"/>
          <p14:tracePt t="210661" x="1898650" y="4445000"/>
          <p14:tracePt t="210677" x="1860550" y="4419600"/>
          <p14:tracePt t="210694" x="1828800" y="4400550"/>
          <p14:tracePt t="210710" x="1828800" y="4394200"/>
          <p14:tracePt t="210727" x="1828800" y="4381500"/>
          <p14:tracePt t="210727" x="1828800" y="4368800"/>
          <p14:tracePt t="210744" x="1828800" y="4356100"/>
          <p14:tracePt t="210761" x="1828800" y="4324350"/>
          <p14:tracePt t="210777" x="1828800" y="4298950"/>
          <p14:tracePt t="210794" x="1828800" y="4260850"/>
          <p14:tracePt t="210810" x="1828800" y="4235450"/>
          <p14:tracePt t="210827" x="1828800" y="4210050"/>
          <p14:tracePt t="210844" x="1828800" y="4178300"/>
          <p14:tracePt t="210861" x="1822450" y="4152900"/>
          <p14:tracePt t="210877" x="1809750" y="4127500"/>
          <p14:tracePt t="210894" x="1784350" y="4095750"/>
          <p14:tracePt t="210910" x="1765300" y="4070350"/>
          <p14:tracePt t="210927" x="1739900" y="4038600"/>
          <p14:tracePt t="210944" x="1701800" y="4000500"/>
          <p14:tracePt t="210960" x="1676400" y="3981450"/>
          <p14:tracePt t="210977" x="1651000" y="3962400"/>
          <p14:tracePt t="210993" x="1631950" y="3943350"/>
          <p14:tracePt t="211010" x="1593850" y="3937000"/>
          <p14:tracePt t="211027" x="1562100" y="3924300"/>
          <p14:tracePt t="211043" x="1549400" y="3911600"/>
          <p14:tracePt t="211060" x="1536700" y="3911600"/>
          <p14:tracePt t="211077" x="1524000" y="3911600"/>
          <p14:tracePt t="211094" x="1517650" y="3911600"/>
          <p14:tracePt t="211110" x="1498600" y="3911600"/>
          <p14:tracePt t="211127" x="1485900" y="3911600"/>
          <p14:tracePt t="211144" x="1454150" y="3911600"/>
          <p14:tracePt t="211160" x="1447800" y="3911600"/>
          <p14:tracePt t="211177" x="1435100" y="3911600"/>
          <p14:tracePt t="211193" x="1428750" y="3911600"/>
          <p14:tracePt t="211232" x="1422400" y="3911600"/>
          <p14:tracePt t="211288" x="1416050" y="3911600"/>
          <p14:tracePt t="211320" x="1409700" y="3917950"/>
          <p14:tracePt t="211336" x="1403350" y="3930650"/>
          <p14:tracePt t="211352" x="1403350" y="3937000"/>
          <p14:tracePt t="211360" x="1403350" y="3943350"/>
          <p14:tracePt t="211368" x="1397000" y="3956050"/>
          <p14:tracePt t="211377" x="1384300" y="3968750"/>
          <p14:tracePt t="211393" x="1377950" y="3994150"/>
          <p14:tracePt t="211410" x="1365250" y="4000500"/>
          <p14:tracePt t="211427" x="1358900" y="4006850"/>
          <p14:tracePt t="211443" x="1346200" y="4006850"/>
          <p14:tracePt t="211460" x="1333500" y="4006850"/>
          <p14:tracePt t="211477" x="1320800" y="4006850"/>
          <p14:tracePt t="211494" x="1314450" y="3987800"/>
          <p14:tracePt t="211510" x="1308100" y="3968750"/>
          <p14:tracePt t="211527" x="1301750" y="3949700"/>
          <p14:tracePt t="211544" x="1295400" y="3898900"/>
          <p14:tracePt t="211560" x="1295400" y="3879850"/>
          <p14:tracePt t="211577" x="1295400" y="3867150"/>
          <p14:tracePt t="211593" x="1289050" y="3854450"/>
          <p14:tracePt t="211610" x="1289050" y="3835400"/>
          <p14:tracePt t="211627" x="1289050" y="3829050"/>
          <p14:tracePt t="211643" x="1289050" y="3822700"/>
          <p14:tracePt t="211660" x="1282700" y="3816350"/>
          <p14:tracePt t="211697" x="1282700" y="3810000"/>
          <p14:tracePt t="211699" x="1282700" y="3803650"/>
          <p14:tracePt t="211710" x="1282700" y="3797300"/>
          <p14:tracePt t="211727" x="1282700" y="3778250"/>
          <p14:tracePt t="211744" x="1276350" y="3746500"/>
          <p14:tracePt t="211760" x="1270000" y="3721100"/>
          <p14:tracePt t="211777" x="1263650" y="3695700"/>
          <p14:tracePt t="211793" x="1263650" y="3676650"/>
          <p14:tracePt t="211810" x="1257300" y="3651250"/>
          <p14:tracePt t="211827" x="1250950" y="3619500"/>
          <p14:tracePt t="211843" x="1238250" y="3600450"/>
          <p14:tracePt t="211860" x="1225550" y="3575050"/>
          <p14:tracePt t="211877" x="1212850" y="3562350"/>
          <p14:tracePt t="211894" x="1206500" y="3549650"/>
          <p14:tracePt t="211910" x="1200150" y="3536950"/>
          <p14:tracePt t="211927" x="1193800" y="3524250"/>
          <p14:tracePt t="211943" x="1187450" y="3517900"/>
          <p14:tracePt t="211960" x="1187450" y="3505200"/>
          <p14:tracePt t="212008" x="1187450" y="3498850"/>
          <p14:tracePt t="212112" x="1181100" y="3498850"/>
          <p14:tracePt t="212120" x="1181100" y="3505200"/>
          <p14:tracePt t="212128" x="1181100" y="3517900"/>
          <p14:tracePt t="212145" x="1174750" y="3524250"/>
          <p14:tracePt t="212146" x="1174750" y="3543300"/>
          <p14:tracePt t="212160" x="1168400" y="3556000"/>
          <p14:tracePt t="212177" x="1168400" y="3568700"/>
          <p14:tracePt t="212193" x="1168400" y="3581400"/>
          <p14:tracePt t="212210" x="1168400" y="3594100"/>
          <p14:tracePt t="212227" x="1168400" y="3613150"/>
          <p14:tracePt t="212243" x="1168400" y="3625850"/>
          <p14:tracePt t="212260" x="1168400" y="3638550"/>
          <p14:tracePt t="212277" x="1168400" y="3644900"/>
          <p14:tracePt t="212293" x="1168400" y="3651250"/>
          <p14:tracePt t="212310" x="1168400" y="3657600"/>
          <p14:tracePt t="212327" x="1168400" y="3663950"/>
          <p14:tracePt t="212344" x="1168400" y="3670300"/>
          <p14:tracePt t="212360" x="1168400" y="3676650"/>
          <p14:tracePt t="212400" x="1168400" y="3683000"/>
          <p14:tracePt t="212424" x="1168400" y="3689350"/>
          <p14:tracePt t="212442" x="1168400" y="3695700"/>
          <p14:tracePt t="212464" x="1168400" y="3702050"/>
          <p14:tracePt t="212465" x="1174750" y="3714750"/>
          <p14:tracePt t="212477" x="1174750" y="3721100"/>
          <p14:tracePt t="212493" x="1174750" y="3727450"/>
          <p14:tracePt t="212510" x="1174750" y="3733800"/>
          <p14:tracePt t="212527" x="1174750" y="3740150"/>
          <p14:tracePt t="212544" x="1174750" y="3746500"/>
          <p14:tracePt t="212584" x="1174750" y="3752850"/>
          <p14:tracePt t="212600" x="1174750" y="3759200"/>
          <p14:tracePt t="212610" x="1174750" y="3765550"/>
          <p14:tracePt t="212736" x="1181100" y="3765550"/>
          <p14:tracePt t="212752" x="1187450" y="3765550"/>
          <p14:tracePt t="212770" x="1187450" y="3759200"/>
          <p14:tracePt t="212776" x="1187450" y="3752850"/>
          <p14:tracePt t="212778" x="1187450" y="3746500"/>
          <p14:tracePt t="212793" x="1187450" y="3733800"/>
          <p14:tracePt t="212810" x="1187450" y="3727450"/>
          <p14:tracePt t="212828" x="1187450" y="3721100"/>
          <p14:tracePt t="212844" x="1193800" y="3702050"/>
          <p14:tracePt t="212860" x="1193800" y="3695700"/>
          <p14:tracePt t="212877" x="1193800" y="3689350"/>
          <p14:tracePt t="212893" x="1193800" y="3683000"/>
          <p14:tracePt t="212910" x="1193800" y="3676650"/>
          <p14:tracePt t="212927" x="1193800" y="3670300"/>
          <p14:tracePt t="212943" x="1193800" y="3663950"/>
          <p14:tracePt t="212960" x="1174750" y="3644900"/>
          <p14:tracePt t="212977" x="1155700" y="3644900"/>
          <p14:tracePt t="212993" x="1143000" y="3644900"/>
          <p14:tracePt t="213010" x="1136650" y="3644900"/>
          <p14:tracePt t="213027" x="1123950" y="3644900"/>
          <p14:tracePt t="213043" x="1117600" y="3644900"/>
          <p14:tracePt t="213060" x="1111250" y="3644900"/>
          <p14:tracePt t="213077" x="1104900" y="3651250"/>
          <p14:tracePt t="213093" x="1104900" y="3657600"/>
          <p14:tracePt t="213110" x="1098550" y="3670300"/>
          <p14:tracePt t="213127" x="1098550" y="3676650"/>
          <p14:tracePt t="213127" x="1092200" y="3689350"/>
          <p14:tracePt t="213144" x="1092200" y="3702050"/>
          <p14:tracePt t="213160" x="1092200" y="3714750"/>
          <p14:tracePt t="213177" x="1092200" y="3740150"/>
          <p14:tracePt t="213193" x="1092200" y="3752850"/>
          <p14:tracePt t="213210" x="1098550" y="3771900"/>
          <p14:tracePt t="213227" x="1111250" y="3784600"/>
          <p14:tracePt t="213243" x="1123950" y="3790950"/>
          <p14:tracePt t="213260" x="1136650" y="3810000"/>
          <p14:tracePt t="213277" x="1149350" y="3816350"/>
          <p14:tracePt t="213293" x="1162050" y="3829050"/>
          <p14:tracePt t="213310" x="1174750" y="3835400"/>
          <p14:tracePt t="213326" x="1187450" y="3835400"/>
          <p14:tracePt t="213343" x="1200150" y="3835400"/>
          <p14:tracePt t="213360" x="1212850" y="3829050"/>
          <p14:tracePt t="213377" x="1231900" y="3816350"/>
          <p14:tracePt t="213394" x="1238250" y="3803650"/>
          <p14:tracePt t="213410" x="1244600" y="3797300"/>
          <p14:tracePt t="213427" x="1257300" y="3790950"/>
          <p14:tracePt t="213443" x="1263650" y="3784600"/>
          <p14:tracePt t="213460" x="1263650" y="3771900"/>
          <p14:tracePt t="213477" x="1270000" y="3759200"/>
          <p14:tracePt t="213493" x="1282700" y="3740150"/>
          <p14:tracePt t="213510" x="1282700" y="3714750"/>
          <p14:tracePt t="213527" x="1282700" y="3702050"/>
          <p14:tracePt t="213543" x="1282700" y="3683000"/>
          <p14:tracePt t="213560" x="1282700" y="3670300"/>
          <p14:tracePt t="213577" x="1282700" y="3651250"/>
          <p14:tracePt t="213593" x="1282700" y="3632200"/>
          <p14:tracePt t="213610" x="1270000" y="3606800"/>
          <p14:tracePt t="213627" x="1257300" y="3587750"/>
          <p14:tracePt t="213643" x="1244600" y="3568700"/>
          <p14:tracePt t="213660" x="1231900" y="3562350"/>
          <p14:tracePt t="213677" x="1219200" y="3549650"/>
          <p14:tracePt t="213693" x="1206500" y="3549650"/>
          <p14:tracePt t="213710" x="1200150" y="3549650"/>
          <p14:tracePt t="213727" x="1187450" y="3549650"/>
          <p14:tracePt t="213743" x="1181100" y="3549650"/>
          <p14:tracePt t="213760" x="1174750" y="3549650"/>
          <p14:tracePt t="213777" x="1162050" y="3549650"/>
          <p14:tracePt t="213794" x="1149350" y="3562350"/>
          <p14:tracePt t="213810" x="1130300" y="3581400"/>
          <p14:tracePt t="213827" x="1123950" y="3594100"/>
          <p14:tracePt t="213843" x="1111250" y="3606800"/>
          <p14:tracePt t="213860" x="1111250" y="3625850"/>
          <p14:tracePt t="213877" x="1111250" y="3644900"/>
          <p14:tracePt t="213893" x="1111250" y="3663950"/>
          <p14:tracePt t="213910" x="1117600" y="3702050"/>
          <p14:tracePt t="213927" x="1130300" y="3714750"/>
          <p14:tracePt t="213943" x="1149350" y="3752850"/>
          <p14:tracePt t="213960" x="1168400" y="3759200"/>
          <p14:tracePt t="213977" x="1187450" y="3771900"/>
          <p14:tracePt t="213994" x="1200150" y="3778250"/>
          <p14:tracePt t="214010" x="1219200" y="3784600"/>
          <p14:tracePt t="214027" x="1225550" y="3784600"/>
          <p14:tracePt t="214043" x="1238250" y="3784600"/>
          <p14:tracePt t="214088" x="1244600" y="3784600"/>
          <p14:tracePt t="214096" x="1257300" y="3784600"/>
          <p14:tracePt t="214113" x="1263650" y="3784600"/>
          <p14:tracePt t="214115" x="1270000" y="3778250"/>
          <p14:tracePt t="214127" x="1276350" y="3765550"/>
          <p14:tracePt t="214143" x="1295400" y="3752850"/>
          <p14:tracePt t="214160" x="1295400" y="3746500"/>
          <p14:tracePt t="214177" x="1301750" y="3740150"/>
          <p14:tracePt t="214193" x="1308100" y="3733800"/>
          <p14:tracePt t="214210" x="1308100" y="3727450"/>
          <p14:tracePt t="214227" x="1308100" y="3714750"/>
          <p14:tracePt t="214243" x="1308100" y="3695700"/>
          <p14:tracePt t="214260" x="1308100" y="3683000"/>
          <p14:tracePt t="214277" x="1308100" y="3670300"/>
          <p14:tracePt t="214293" x="1301750" y="3657600"/>
          <p14:tracePt t="214310" x="1295400" y="3644900"/>
          <p14:tracePt t="214327" x="1282700" y="3632200"/>
          <p14:tracePt t="214343" x="1257300" y="3613150"/>
          <p14:tracePt t="214360" x="1250950" y="3606800"/>
          <p14:tracePt t="214377" x="1231900" y="3594100"/>
          <p14:tracePt t="214394" x="1219200" y="3587750"/>
          <p14:tracePt t="214410" x="1206500" y="3587750"/>
          <p14:tracePt t="214427" x="1193800" y="3587750"/>
          <p14:tracePt t="214443" x="1174750" y="3587750"/>
          <p14:tracePt t="214460" x="1168400" y="3587750"/>
          <p14:tracePt t="214477" x="1155700" y="3587750"/>
          <p14:tracePt t="214493" x="1149350" y="3594100"/>
          <p14:tracePt t="214510" x="1136650" y="3600450"/>
          <p14:tracePt t="214527" x="1130300" y="3619500"/>
          <p14:tracePt t="214543" x="1117600" y="3644900"/>
          <p14:tracePt t="214560" x="1111250" y="3670300"/>
          <p14:tracePt t="214577" x="1111250" y="3702050"/>
          <p14:tracePt t="214593" x="1111250" y="3721100"/>
          <p14:tracePt t="214610" x="1117600" y="3746500"/>
          <p14:tracePt t="214626" x="1143000" y="3765550"/>
          <p14:tracePt t="214643" x="1155700" y="3784600"/>
          <p14:tracePt t="214660" x="1162050" y="3790950"/>
          <p14:tracePt t="214677" x="1181100" y="3797300"/>
          <p14:tracePt t="214693" x="1187450" y="3803650"/>
          <p14:tracePt t="214710" x="1206500" y="3803650"/>
          <p14:tracePt t="214727" x="1225550" y="3803650"/>
          <p14:tracePt t="214743" x="1244600" y="3803650"/>
          <p14:tracePt t="214760" x="1263650" y="3784600"/>
          <p14:tracePt t="214776" x="1282700" y="3765550"/>
          <p14:tracePt t="214793" x="1289050" y="3733800"/>
          <p14:tracePt t="214810" x="1289050" y="3702050"/>
          <p14:tracePt t="214827" x="1295400" y="3676650"/>
          <p14:tracePt t="214844" x="1295400" y="3663950"/>
          <p14:tracePt t="214860" x="1289050" y="3663950"/>
          <p14:tracePt t="214877" x="1282700" y="3657600"/>
          <p14:tracePt t="214920" x="1276350" y="3657600"/>
          <p14:tracePt t="214928" x="1270000" y="3657600"/>
          <p14:tracePt t="214945" x="1263650" y="3663950"/>
          <p14:tracePt t="214992" x="1263650" y="3670300"/>
          <p14:tracePt t="215024" x="1257300" y="3670300"/>
          <p14:tracePt t="215032" x="1257300" y="3676650"/>
          <p14:tracePt t="215038" x="1250950" y="3683000"/>
          <p14:tracePt t="215043" x="1250950" y="3689350"/>
          <p14:tracePt t="215060" x="1250950" y="3702050"/>
          <p14:tracePt t="215077" x="1250950" y="3721100"/>
          <p14:tracePt t="215094" x="1250950" y="3733800"/>
          <p14:tracePt t="215110" x="1250950" y="3759200"/>
          <p14:tracePt t="215127" x="1250950" y="3771900"/>
          <p14:tracePt t="215143" x="1250950" y="3816350"/>
          <p14:tracePt t="215161" x="1250950" y="3848100"/>
          <p14:tracePt t="215177" x="1250950" y="3886200"/>
          <p14:tracePt t="215195" x="1250950" y="3917950"/>
          <p14:tracePt t="215210" x="1250950" y="3949700"/>
          <p14:tracePt t="215226" x="1250950" y="3968750"/>
          <p14:tracePt t="215243" x="1250950" y="3994150"/>
          <p14:tracePt t="215260" x="1250950" y="4025900"/>
          <p14:tracePt t="215277" x="1250950" y="4051300"/>
          <p14:tracePt t="215294" x="1250950" y="4070350"/>
          <p14:tracePt t="215310" x="1257300" y="4095750"/>
          <p14:tracePt t="215310" x="1263650" y="4108450"/>
          <p14:tracePt t="215328" x="1263650" y="4114800"/>
          <p14:tracePt t="215343" x="1263650" y="4127500"/>
          <p14:tracePt t="215383" x="1270000" y="4127500"/>
          <p14:tracePt t="215398" x="1270000" y="4133850"/>
          <p14:tracePt t="215432" x="1276350" y="4140200"/>
          <p14:tracePt t="215520" x="1276350" y="4133850"/>
          <p14:tracePt t="215552" x="1276350" y="4127500"/>
          <p14:tracePt t="215568" x="1276350" y="4121150"/>
          <p14:tracePt t="215592" x="1276350" y="4114800"/>
          <p14:tracePt t="215640" x="1276350" y="4108450"/>
          <p14:tracePt t="215648" x="1270000" y="4108450"/>
          <p14:tracePt t="215664" x="1270000" y="4102100"/>
          <p14:tracePt t="215704" x="1270000" y="4095750"/>
          <p14:tracePt t="215719" x="1263650" y="4095750"/>
          <p14:tracePt t="215736" x="1257300" y="4095750"/>
          <p14:tracePt t="215808" x="1250950" y="4095750"/>
          <p14:tracePt t="215824" x="1244600" y="4095750"/>
          <p14:tracePt t="215848" x="1238250" y="4095750"/>
          <p14:tracePt t="215880" x="1238250" y="4102100"/>
          <p14:tracePt t="215888" x="1231900" y="4102100"/>
          <p14:tracePt t="215896" x="1225550" y="4102100"/>
          <p14:tracePt t="215920" x="1225550" y="4108450"/>
          <p14:tracePt t="215936" x="1219200" y="4108450"/>
          <p14:tracePt t="215984" x="1219200" y="4114800"/>
          <p14:tracePt t="216007" x="1219200" y="4121150"/>
          <p14:tracePt t="216016" x="1212850" y="4121150"/>
          <p14:tracePt t="216024" x="1212850" y="4127500"/>
          <p14:tracePt t="216056" x="1212850" y="4133850"/>
          <p14:tracePt t="216073" x="1206500" y="4140200"/>
          <p14:tracePt t="216088" x="1206500" y="4146550"/>
          <p14:tracePt t="216112" x="1206500" y="4152900"/>
          <p14:tracePt t="216120" x="1206500" y="4159250"/>
          <p14:tracePt t="216136" x="1200150" y="4159250"/>
          <p14:tracePt t="216144" x="1200150" y="4171950"/>
          <p14:tracePt t="216160" x="1193800" y="4178300"/>
          <p14:tracePt t="216184" x="1193800" y="4184650"/>
          <p14:tracePt t="216192" x="1193800" y="4191000"/>
          <p14:tracePt t="216200" x="1193800" y="4197350"/>
          <p14:tracePt t="216210" x="1193800" y="4210050"/>
          <p14:tracePt t="216227" x="1193800" y="4216400"/>
          <p14:tracePt t="216244" x="1187450" y="4229100"/>
          <p14:tracePt t="216260" x="1187450" y="4235450"/>
          <p14:tracePt t="216277" x="1187450" y="4248150"/>
          <p14:tracePt t="216313" x="1187450" y="4254500"/>
          <p14:tracePt t="216314" x="1187450" y="4260850"/>
          <p14:tracePt t="216327" x="1187450" y="4267200"/>
          <p14:tracePt t="216327" x="1187450" y="4273550"/>
          <p14:tracePt t="216344" x="1187450" y="4279900"/>
          <p14:tracePt t="216360" x="1187450" y="4286250"/>
          <p14:tracePt t="216377" x="1187450" y="4292600"/>
          <p14:tracePt t="216393" x="1187450" y="4298950"/>
          <p14:tracePt t="216410" x="1193800" y="4298950"/>
          <p14:tracePt t="216427" x="1200150" y="4311650"/>
          <p14:tracePt t="216443" x="1200150" y="4318000"/>
          <p14:tracePt t="216460" x="1206500" y="4337050"/>
          <p14:tracePt t="216476" x="1212850" y="4343400"/>
          <p14:tracePt t="216493" x="1219200" y="4356100"/>
          <p14:tracePt t="216510" x="1225550" y="4368800"/>
          <p14:tracePt t="216527" x="1238250" y="4375150"/>
          <p14:tracePt t="216527" x="1238250" y="4387850"/>
          <p14:tracePt t="216544" x="1257300" y="4400550"/>
          <p14:tracePt t="216560" x="1270000" y="4419600"/>
          <p14:tracePt t="216577" x="1282700" y="4432300"/>
          <p14:tracePt t="216593" x="1308100" y="4457700"/>
          <p14:tracePt t="216610" x="1333500" y="4470400"/>
          <p14:tracePt t="216627" x="1346200" y="4489450"/>
          <p14:tracePt t="216643" x="1358900" y="4495800"/>
          <p14:tracePt t="216660" x="1371600" y="4502150"/>
          <p14:tracePt t="216676" x="1384300" y="4508500"/>
          <p14:tracePt t="216693" x="1390650" y="4514850"/>
          <p14:tracePt t="216710" x="1403350" y="4514850"/>
          <p14:tracePt t="216726" x="1422400" y="4527550"/>
          <p14:tracePt t="216744" x="1454150" y="4533900"/>
          <p14:tracePt t="216760" x="1479550" y="4552950"/>
          <p14:tracePt t="216777" x="1504950" y="4552950"/>
          <p14:tracePt t="216793" x="1530350" y="4559300"/>
          <p14:tracePt t="216810" x="1574800" y="4559300"/>
          <p14:tracePt t="216827" x="1619250" y="4559300"/>
          <p14:tracePt t="216843" x="1670050" y="4559300"/>
          <p14:tracePt t="216861" x="1714500" y="4565650"/>
          <p14:tracePt t="216877" x="1746250" y="4572000"/>
          <p14:tracePt t="216893" x="1778000" y="4572000"/>
          <p14:tracePt t="216910" x="1809750" y="4572000"/>
          <p14:tracePt t="216926" x="1841500" y="4572000"/>
          <p14:tracePt t="216944" x="1885950" y="4572000"/>
          <p14:tracePt t="216960" x="1911350" y="4572000"/>
          <p14:tracePt t="216977" x="1936750" y="4572000"/>
          <p14:tracePt t="216994" x="1962150" y="4572000"/>
          <p14:tracePt t="217010" x="1974850" y="4572000"/>
          <p14:tracePt t="217027" x="1987550" y="4572000"/>
          <p14:tracePt t="217043" x="2000250" y="4572000"/>
          <p14:tracePt t="217060" x="2006600" y="4572000"/>
          <p14:tracePt t="217077" x="2025650" y="4565650"/>
          <p14:tracePt t="217093" x="2032000" y="4552950"/>
          <p14:tracePt t="217110" x="2044700" y="4552950"/>
          <p14:tracePt t="217127" x="2057400" y="4540250"/>
          <p14:tracePt t="217127" x="2057400" y="4533900"/>
          <p14:tracePt t="217144" x="2063750" y="4533900"/>
          <p14:tracePt t="217160" x="2070100" y="4521200"/>
          <p14:tracePt t="217177" x="2082800" y="4508500"/>
          <p14:tracePt t="217194" x="2095500" y="4495800"/>
          <p14:tracePt t="217210" x="2095500" y="4483100"/>
          <p14:tracePt t="217227" x="2101850" y="4470400"/>
          <p14:tracePt t="217243" x="2108200" y="4457700"/>
          <p14:tracePt t="217260" x="2114550" y="4457700"/>
          <p14:tracePt t="217276" x="2114550" y="4438650"/>
          <p14:tracePt t="217293" x="2114550" y="4425950"/>
          <p14:tracePt t="217310" x="2114550" y="4406900"/>
          <p14:tracePt t="217326" x="2114550" y="4368800"/>
          <p14:tracePt t="217326" x="2114550" y="4356100"/>
          <p14:tracePt t="217344" x="2114550" y="4343400"/>
          <p14:tracePt t="217344" x="2114550" y="4324350"/>
          <p14:tracePt t="217360" x="2114550" y="4305300"/>
          <p14:tracePt t="217376" x="2101850" y="4292600"/>
          <p14:tracePt t="217394" x="2095500" y="4279900"/>
          <p14:tracePt t="217410" x="2076450" y="4260850"/>
          <p14:tracePt t="217427" x="2057400" y="4235450"/>
          <p14:tracePt t="217443" x="2032000" y="4210050"/>
          <p14:tracePt t="217460" x="2006600" y="4178300"/>
          <p14:tracePt t="217477" x="1993900" y="4165600"/>
          <p14:tracePt t="217493" x="1968500" y="4146550"/>
          <p14:tracePt t="217511" x="1955800" y="4140200"/>
          <p14:tracePt t="217526" x="1930400" y="4127500"/>
          <p14:tracePt t="217543" x="1885950" y="4108450"/>
          <p14:tracePt t="217560" x="1835150" y="4095750"/>
          <p14:tracePt t="217576" x="1784350" y="4095750"/>
          <p14:tracePt t="217594" x="1739900" y="4095750"/>
          <p14:tracePt t="217610" x="1689100" y="4095750"/>
          <p14:tracePt t="217627" x="1619250" y="4095750"/>
          <p14:tracePt t="217643" x="1555750" y="4095750"/>
          <p14:tracePt t="217660" x="1473200" y="4095750"/>
          <p14:tracePt t="217677" x="1397000" y="4095750"/>
          <p14:tracePt t="217693" x="1320800" y="4095750"/>
          <p14:tracePt t="217710" x="1250950" y="4095750"/>
          <p14:tracePt t="217726" x="1187450" y="4095750"/>
          <p14:tracePt t="217743" x="1123950" y="4108450"/>
          <p14:tracePt t="217761" x="1092200" y="4127500"/>
          <p14:tracePt t="217776" x="1073150" y="4140200"/>
          <p14:tracePt t="217794" x="1073150" y="4159250"/>
          <p14:tracePt t="217810" x="1066800" y="4165600"/>
          <p14:tracePt t="217920" x="1085850" y="4171950"/>
          <p14:tracePt t="217936" x="1136650" y="4171950"/>
          <p14:tracePt t="217944" x="1174750" y="4178300"/>
          <p14:tracePt t="217946" x="1308100" y="4191000"/>
          <p14:tracePt t="217960" x="1454150" y="4229100"/>
          <p14:tracePt t="217976" x="1651000" y="4254500"/>
          <p14:tracePt t="217994" x="1822450" y="4260850"/>
          <p14:tracePt t="218010" x="1974850" y="4273550"/>
          <p14:tracePt t="218026" x="2076450" y="4273550"/>
          <p14:tracePt t="218044" x="2146300" y="4273550"/>
          <p14:tracePt t="218060" x="2222500" y="4260850"/>
          <p14:tracePt t="218077" x="2279650" y="4260850"/>
          <p14:tracePt t="218093" x="2362200" y="4248150"/>
          <p14:tracePt t="218110" x="2438400" y="4235450"/>
          <p14:tracePt t="218126" x="2508250" y="4222750"/>
          <p14:tracePt t="218143" x="2571750" y="4203700"/>
          <p14:tracePt t="218160" x="2597150" y="4197350"/>
          <p14:tracePt t="218176" x="2616200" y="4191000"/>
          <p14:tracePt t="218194" x="2616200" y="4184650"/>
          <p14:tracePt t="218210" x="2628900" y="4184650"/>
          <p14:tracePt t="218226" x="2635250" y="4171950"/>
          <p14:tracePt t="218244" x="2647950" y="4165600"/>
          <p14:tracePt t="218260" x="2654300" y="4159250"/>
          <p14:tracePt t="218277" x="2654300" y="4152900"/>
          <p14:tracePt t="218312" x="2660650" y="4146550"/>
          <p14:tracePt t="218344" x="2667000" y="4146550"/>
          <p14:tracePt t="218348" x="2673350" y="4146550"/>
          <p14:tracePt t="218361" x="2679700" y="4146550"/>
          <p14:tracePt t="218362" x="2692400" y="4146550"/>
          <p14:tracePt t="218400" x="2698750" y="4146550"/>
          <p14:tracePt t="218401" x="2698750" y="4140200"/>
          <p14:tracePt t="218488" x="2698750" y="4133850"/>
          <p14:tracePt t="218504" x="2698750" y="4127500"/>
          <p14:tracePt t="218512" x="2692400" y="4127500"/>
          <p14:tracePt t="218526" x="2679700" y="4121150"/>
          <p14:tracePt t="218528" x="2673350" y="4114800"/>
          <p14:tracePt t="218543" x="2641600" y="4114800"/>
          <p14:tracePt t="218543" x="2628900" y="4114800"/>
          <p14:tracePt t="218560" x="2584450" y="4114800"/>
          <p14:tracePt t="218576" x="2533650" y="4114800"/>
          <p14:tracePt t="218594" x="2489200" y="4114800"/>
          <p14:tracePt t="218610" x="2438400" y="4114800"/>
          <p14:tracePt t="218626" x="2406650" y="4114800"/>
          <p14:tracePt t="218643" x="2374900" y="4114800"/>
          <p14:tracePt t="218660" x="2343150" y="4114800"/>
          <p14:tracePt t="218677" x="2324100" y="4114800"/>
          <p14:tracePt t="218693" x="2286000" y="4121150"/>
          <p14:tracePt t="218710" x="2254250" y="4133850"/>
          <p14:tracePt t="218727" x="2235200" y="4140200"/>
          <p14:tracePt t="218743" x="2209800" y="4146550"/>
          <p14:tracePt t="218743" x="2197100" y="4146550"/>
          <p14:tracePt t="218760" x="2171700" y="4165600"/>
          <p14:tracePt t="218776" x="2152650" y="4184650"/>
          <p14:tracePt t="218794" x="2133600" y="4197350"/>
          <p14:tracePt t="218810" x="2120900" y="4210050"/>
          <p14:tracePt t="218826" x="2108200" y="4222750"/>
          <p14:tracePt t="218844" x="2095500" y="4241800"/>
          <p14:tracePt t="218860" x="2095500" y="4248150"/>
          <p14:tracePt t="218877" x="2095500" y="4267200"/>
          <p14:tracePt t="218893" x="2095500" y="4298950"/>
          <p14:tracePt t="218910" x="2095500" y="4324350"/>
          <p14:tracePt t="218927" x="2095500" y="4343400"/>
          <p14:tracePt t="218943" x="2095500" y="4368800"/>
          <p14:tracePt t="218960" x="2114550" y="4381500"/>
          <p14:tracePt t="218976" x="2120900" y="4400550"/>
          <p14:tracePt t="218994" x="2133600" y="4413250"/>
          <p14:tracePt t="219010" x="2146300" y="4432300"/>
          <p14:tracePt t="219026" x="2159000" y="4451350"/>
          <p14:tracePt t="219044" x="2184400" y="4470400"/>
          <p14:tracePt t="219060" x="2222500" y="4489450"/>
          <p14:tracePt t="219077" x="2241550" y="4508500"/>
          <p14:tracePt t="219093" x="2279650" y="4521200"/>
          <p14:tracePt t="219110" x="2311400" y="4533900"/>
          <p14:tracePt t="219127" x="2324100" y="4533900"/>
          <p14:tracePt t="219143" x="2368550" y="4546600"/>
          <p14:tracePt t="219160" x="2406650" y="4552950"/>
          <p14:tracePt t="219176" x="2438400" y="4565650"/>
          <p14:tracePt t="219194" x="2482850" y="4572000"/>
          <p14:tracePt t="219210" x="2533650" y="4584700"/>
          <p14:tracePt t="219226" x="2584450" y="4591050"/>
          <p14:tracePt t="219244" x="2628900" y="4591050"/>
          <p14:tracePt t="219260" x="2679700" y="4591050"/>
          <p14:tracePt t="219277" x="2736850" y="4597400"/>
          <p14:tracePt t="219293" x="2806700" y="4603750"/>
          <p14:tracePt t="219310" x="2863850" y="4603750"/>
          <p14:tracePt t="219327" x="2914650" y="4603750"/>
          <p14:tracePt t="219343" x="2946400" y="4591050"/>
          <p14:tracePt t="219360" x="2959100" y="4572000"/>
          <p14:tracePt t="219376" x="2971800" y="4565650"/>
          <p14:tracePt t="219393" x="2978150" y="4552950"/>
          <p14:tracePt t="219411" x="2997200" y="4540250"/>
          <p14:tracePt t="219426" x="3003550" y="4533900"/>
          <p14:tracePt t="219444" x="3016250" y="4514850"/>
          <p14:tracePt t="219460" x="3022600" y="4508500"/>
          <p14:tracePt t="219476" x="3028950" y="4495800"/>
          <p14:tracePt t="219493" x="3035300" y="4476750"/>
          <p14:tracePt t="219510" x="3041650" y="4464050"/>
          <p14:tracePt t="219527" x="3041650" y="4457700"/>
          <p14:tracePt t="219543" x="3054350" y="4438650"/>
          <p14:tracePt t="219560" x="3054350" y="4425950"/>
          <p14:tracePt t="219576" x="3054350" y="4406900"/>
          <p14:tracePt t="219593" x="3054350" y="4387850"/>
          <p14:tracePt t="219610" x="3054350" y="4368800"/>
          <p14:tracePt t="219626" x="3054350" y="4343400"/>
          <p14:tracePt t="219644" x="3054350" y="4318000"/>
          <p14:tracePt t="219660" x="3054350" y="4298950"/>
          <p14:tracePt t="219676" x="3054350" y="4279900"/>
          <p14:tracePt t="219693" x="3054350" y="4267200"/>
          <p14:tracePt t="219710" x="3048000" y="4260850"/>
          <p14:tracePt t="219727" x="3048000" y="4248150"/>
          <p14:tracePt t="219743" x="3028950" y="4235450"/>
          <p14:tracePt t="219760" x="3028950" y="4222750"/>
          <p14:tracePt t="219776" x="3009900" y="4216400"/>
          <p14:tracePt t="219793" x="2990850" y="4203700"/>
          <p14:tracePt t="219810" x="2978150" y="4197350"/>
          <p14:tracePt t="219826" x="2965450" y="4197350"/>
          <p14:tracePt t="219844" x="2952750" y="4191000"/>
          <p14:tracePt t="219860" x="2940050" y="4184650"/>
          <p14:tracePt t="219876" x="2940050" y="4171950"/>
          <p14:tracePt t="219894" x="2921000" y="4165600"/>
          <p14:tracePt t="219910" x="2914650" y="4165600"/>
          <p14:tracePt t="219927" x="2895600" y="4152900"/>
          <p14:tracePt t="219943" x="2889250" y="4146550"/>
          <p14:tracePt t="219960" x="2882900" y="4146550"/>
          <p14:tracePt t="219976" x="2870200" y="4146550"/>
          <p14:tracePt t="219993" x="2857500" y="4140200"/>
          <p14:tracePt t="220010" x="2851150" y="4133850"/>
          <p14:tracePt t="220026" x="2838450" y="4127500"/>
          <p14:tracePt t="220044" x="2819400" y="4127500"/>
          <p14:tracePt t="220059" x="2794000" y="4121150"/>
          <p14:tracePt t="220076" x="2762250" y="4108450"/>
          <p14:tracePt t="220093" x="2717800" y="4095750"/>
          <p14:tracePt t="220110" x="2673350" y="4083050"/>
          <p14:tracePt t="220127" x="2647950" y="4070350"/>
          <p14:tracePt t="220143" x="2597150" y="4064000"/>
          <p14:tracePt t="220160" x="2590800" y="4064000"/>
          <p14:tracePt t="220176" x="2584450" y="4064000"/>
          <p14:tracePt t="220832" x="2590800" y="4064000"/>
          <p14:tracePt t="220872" x="2597150" y="4064000"/>
          <p14:tracePt t="220888" x="2603500" y="4064000"/>
          <p14:tracePt t="220904" x="2609850" y="4064000"/>
          <p14:tracePt t="220912" x="2616200" y="4064000"/>
          <p14:tracePt t="220928" x="2622550" y="4064000"/>
          <p14:tracePt t="220944" x="2628900" y="4064000"/>
          <p14:tracePt t="220968" x="2635250" y="4064000"/>
          <p14:tracePt t="222256" x="2641600" y="4064000"/>
          <p14:tracePt t="222287" x="2647950" y="4064000"/>
          <p14:tracePt t="222312" x="2654300" y="4064000"/>
          <p14:tracePt t="222320" x="2654300" y="4057650"/>
          <p14:tracePt t="222392" x="2660650" y="4057650"/>
          <p14:tracePt t="222431" x="2667000" y="4057650"/>
          <p14:tracePt t="222527" x="2673350" y="4057650"/>
          <p14:tracePt t="222608" x="2679700" y="4057650"/>
          <p14:tracePt t="222632" x="2686050" y="4057650"/>
          <p14:tracePt t="222664" x="2692400" y="4057650"/>
          <p14:tracePt t="222679" x="2692400" y="4064000"/>
          <p14:tracePt t="222712" x="2692400" y="4070350"/>
          <p14:tracePt t="222784" x="2698750" y="4070350"/>
          <p14:tracePt t="222792" x="2698750" y="4076700"/>
          <p14:tracePt t="222807" x="2698750" y="4083050"/>
          <p14:tracePt t="222807" x="2698750" y="4089400"/>
          <p14:tracePt t="222847" x="2698750" y="4095750"/>
          <p14:tracePt t="222864" x="2698750" y="4102100"/>
          <p14:tracePt t="222880" x="2698750" y="4108450"/>
          <p14:tracePt t="223072" x="2698750" y="4095750"/>
          <p14:tracePt t="223087" x="2698750" y="4089400"/>
          <p14:tracePt t="223095" x="2692400" y="4076700"/>
          <p14:tracePt t="223103" x="2686050" y="4070350"/>
          <p14:tracePt t="223110" x="2673350" y="4057650"/>
          <p14:tracePt t="223126" x="2641600" y="4038600"/>
          <p14:tracePt t="223143" x="2622550" y="4025900"/>
          <p14:tracePt t="223143" x="2603500" y="4019550"/>
          <p14:tracePt t="223160" x="2584450" y="4000500"/>
          <p14:tracePt t="223176" x="2559050" y="4000500"/>
          <p14:tracePt t="223193" x="2540000" y="3994150"/>
          <p14:tracePt t="223209" x="2520950" y="3994150"/>
          <p14:tracePt t="223227" x="2514600" y="3994150"/>
          <p14:tracePt t="223953" x="2508250" y="3994150"/>
          <p14:tracePt t="223961" x="2501900" y="3994150"/>
          <p14:tracePt t="223970" x="2495550" y="4000500"/>
          <p14:tracePt t="223988" x="2482850" y="4000500"/>
          <p14:tracePt t="223994" x="2463800" y="4013200"/>
          <p14:tracePt t="223995" x="2432050" y="4019550"/>
          <p14:tracePt t="224010" x="2381250" y="4032250"/>
          <p14:tracePt t="224027" x="2330450" y="4051300"/>
          <p14:tracePt t="224044" x="2292350" y="4064000"/>
          <p14:tracePt t="224060" x="2260600" y="4064000"/>
          <p14:tracePt t="224078" x="2209800" y="4064000"/>
          <p14:tracePt t="224094" x="2159000" y="4064000"/>
          <p14:tracePt t="224110" x="2114550" y="4064000"/>
          <p14:tracePt t="224127" x="2063750" y="4064000"/>
          <p14:tracePt t="224144" x="2012950" y="4057650"/>
          <p14:tracePt t="224161" x="1974850" y="4051300"/>
          <p14:tracePt t="224177" x="1955800" y="4051300"/>
          <p14:tracePt t="224194" x="1936750" y="4044950"/>
          <p14:tracePt t="224210" x="1924050" y="4032250"/>
          <p14:tracePt t="224227" x="1917700" y="4025900"/>
          <p14:tracePt t="224244" x="1905000" y="4006850"/>
          <p14:tracePt t="224260" x="1898650" y="4000500"/>
          <p14:tracePt t="224278" x="1879600" y="3987800"/>
          <p14:tracePt t="224294" x="1866900" y="3975100"/>
          <p14:tracePt t="224310" x="1847850" y="3962400"/>
          <p14:tracePt t="224327" x="1828800" y="3937000"/>
          <p14:tracePt t="224344" x="1797050" y="3917950"/>
          <p14:tracePt t="224361" x="1758950" y="3892550"/>
          <p14:tracePt t="224377" x="1733550" y="3867150"/>
          <p14:tracePt t="224394" x="1708150" y="3854450"/>
          <p14:tracePt t="224410" x="1689100" y="3829050"/>
          <p14:tracePt t="224427" x="1682750" y="3822700"/>
          <p14:tracePt t="224444" x="1676400" y="3810000"/>
          <p14:tracePt t="224460" x="1676400" y="3803650"/>
          <p14:tracePt t="224477" x="1670050" y="3797300"/>
          <p14:tracePt t="224494" x="1663700" y="3784600"/>
          <p14:tracePt t="224510" x="1663700" y="3771900"/>
          <p14:tracePt t="224528" x="1663700" y="3765550"/>
          <p14:tracePt t="224544" x="1663700" y="3752850"/>
          <p14:tracePt t="224561" x="1663700" y="3740150"/>
          <p14:tracePt t="224577" x="1663700" y="3733800"/>
          <p14:tracePt t="224594" x="1663700" y="3727450"/>
          <p14:tracePt t="224610" x="1663700" y="3721100"/>
          <p14:tracePt t="224816" x="1663700" y="3727450"/>
          <p14:tracePt t="224840" x="1663700" y="3733800"/>
          <p14:tracePt t="224848" x="1663700" y="3740150"/>
          <p14:tracePt t="224864" x="1663700" y="3746500"/>
          <p14:tracePt t="224904" x="1663700" y="3752850"/>
          <p14:tracePt t="224921" x="1663700" y="3759200"/>
          <p14:tracePt t="224936" x="1663700" y="3765550"/>
          <p14:tracePt t="224953" x="1663700" y="3771900"/>
          <p14:tracePt t="224961" x="1663700" y="3784600"/>
          <p14:tracePt t="224962" x="1663700" y="3797300"/>
          <p14:tracePt t="224977" x="1663700" y="3810000"/>
          <p14:tracePt t="224994" x="1663700" y="3829050"/>
          <p14:tracePt t="225011" x="1657350" y="3854450"/>
          <p14:tracePt t="225027" x="1651000" y="3879850"/>
          <p14:tracePt t="225044" x="1651000" y="3898900"/>
          <p14:tracePt t="225060" x="1651000" y="3917950"/>
          <p14:tracePt t="225077" x="1651000" y="3930650"/>
          <p14:tracePt t="225094" x="1651000" y="3943350"/>
          <p14:tracePt t="225110" x="1651000" y="3962400"/>
          <p14:tracePt t="225128" x="1651000" y="3975100"/>
          <p14:tracePt t="225144" x="1651000" y="3994150"/>
          <p14:tracePt t="225161" x="1651000" y="4006850"/>
          <p14:tracePt t="225177" x="1651000" y="4019550"/>
          <p14:tracePt t="225194" x="1651000" y="4025900"/>
          <p14:tracePt t="225211" x="1651000" y="4032250"/>
          <p14:tracePt t="225227" x="1651000" y="4038600"/>
          <p14:tracePt t="225244" x="1651000" y="4057650"/>
          <p14:tracePt t="225304" x="1651000" y="4064000"/>
          <p14:tracePt t="225336" x="1651000" y="4070350"/>
          <p14:tracePt t="225456" x="1657350" y="4070350"/>
          <p14:tracePt t="225504" x="1663700" y="4070350"/>
          <p14:tracePt t="225520" x="1670050" y="4070350"/>
          <p14:tracePt t="225536" x="1670050" y="4064000"/>
          <p14:tracePt t="225553" x="1676400" y="4064000"/>
          <p14:tracePt t="225576" x="1682750" y="4064000"/>
          <p14:tracePt t="225584" x="1689100" y="4057650"/>
          <p14:tracePt t="225600" x="1689100" y="4051300"/>
          <p14:tracePt t="225617" x="1689100" y="4044950"/>
          <p14:tracePt t="225632" x="1695450" y="4044950"/>
          <p14:tracePt t="225816" x="1695450" y="4051300"/>
          <p14:tracePt t="225832" x="1689100" y="4051300"/>
          <p14:tracePt t="225936" x="1689100" y="4044950"/>
          <p14:tracePt t="225944" x="1689100" y="4025900"/>
          <p14:tracePt t="225960" x="1689100" y="4013200"/>
          <p14:tracePt t="225971" x="1689100" y="4000500"/>
          <p14:tracePt t="225977" x="1689100" y="3987800"/>
          <p14:tracePt t="225994" x="1689100" y="3975100"/>
          <p14:tracePt t="226011" x="1701800" y="3949700"/>
          <p14:tracePt t="226027" x="1720850" y="3924300"/>
          <p14:tracePt t="226044" x="1746250" y="3905250"/>
          <p14:tracePt t="226061" x="1778000" y="3873500"/>
          <p14:tracePt t="226077" x="1841500" y="3854450"/>
          <p14:tracePt t="226094" x="1924050" y="3841750"/>
          <p14:tracePt t="226110" x="2006600" y="3841750"/>
          <p14:tracePt t="226128" x="2108200" y="3835400"/>
          <p14:tracePt t="226144" x="2209800" y="3835400"/>
          <p14:tracePt t="226160" x="2260600" y="3835400"/>
          <p14:tracePt t="226177" x="2298700" y="3835400"/>
          <p14:tracePt t="226194" x="2330450" y="3848100"/>
          <p14:tracePt t="226211" x="2349500" y="3854450"/>
          <p14:tracePt t="226227" x="2355850" y="3854450"/>
          <p14:tracePt t="226244" x="2368550" y="3860800"/>
          <p14:tracePt t="226261" x="2368550" y="3867150"/>
          <p14:tracePt t="226277" x="2381250" y="3873500"/>
          <p14:tracePt t="226294" x="2387600" y="3879850"/>
          <p14:tracePt t="226310" x="2393950" y="3892550"/>
          <p14:tracePt t="226488" x="2387600" y="3892550"/>
          <p14:tracePt t="226497" x="2374900" y="3892550"/>
          <p14:tracePt t="226498" x="2374900" y="3886200"/>
          <p14:tracePt t="226510" x="2362200" y="3879850"/>
          <p14:tracePt t="226527" x="2349500" y="3879850"/>
          <p14:tracePt t="226544" x="2336800" y="3873500"/>
          <p14:tracePt t="226560" x="2311400" y="3873500"/>
          <p14:tracePt t="226578" x="2292350" y="3873500"/>
          <p14:tracePt t="226594" x="2266950" y="3873500"/>
          <p14:tracePt t="226610" x="2235200" y="3873500"/>
          <p14:tracePt t="226627" x="2209800" y="3873500"/>
          <p14:tracePt t="226644" x="2171700" y="3873500"/>
          <p14:tracePt t="226661" x="2146300" y="3892550"/>
          <p14:tracePt t="226677" x="2114550" y="3892550"/>
          <p14:tracePt t="226694" x="2089150" y="3911600"/>
          <p14:tracePt t="226710" x="2051050" y="3924300"/>
          <p14:tracePt t="226727" x="2019300" y="3949700"/>
          <p14:tracePt t="226744" x="2000250" y="3968750"/>
          <p14:tracePt t="226760" x="1962150" y="3987800"/>
          <p14:tracePt t="226777" x="1949450" y="4000500"/>
          <p14:tracePt t="226794" x="1930400" y="4019550"/>
          <p14:tracePt t="226810" x="1917700" y="4032250"/>
          <p14:tracePt t="226827" x="1905000" y="4044950"/>
          <p14:tracePt t="226844" x="1905000" y="4064000"/>
          <p14:tracePt t="226861" x="1898650" y="4076700"/>
          <p14:tracePt t="226877" x="1898650" y="4083050"/>
          <p14:tracePt t="226894" x="1898650" y="4102100"/>
          <p14:tracePt t="226910" x="1898650" y="4108450"/>
          <p14:tracePt t="226927" x="1898650" y="4114800"/>
          <p14:tracePt t="226977" x="1905000" y="4114800"/>
          <p14:tracePt t="226986" x="1911350" y="4114800"/>
          <p14:tracePt t="227000" x="1917700" y="4114800"/>
          <p14:tracePt t="227010" x="1930400" y="4114800"/>
          <p14:tracePt t="227013" x="1943100" y="4114800"/>
          <p14:tracePt t="227027" x="1962150" y="4114800"/>
          <p14:tracePt t="227043" x="1993900" y="4114800"/>
          <p14:tracePt t="227061" x="2006600" y="4114800"/>
          <p14:tracePt t="227077" x="2019300" y="4108450"/>
          <p14:tracePt t="227224" x="2019300" y="4102100"/>
          <p14:tracePt t="227242" x="2019300" y="4095750"/>
          <p14:tracePt t="227254" x="2019300" y="4089400"/>
          <p14:tracePt t="227260" x="2006600" y="4083050"/>
          <p14:tracePt t="227277" x="2000250" y="4076700"/>
          <p14:tracePt t="227293" x="1987550" y="4070350"/>
          <p14:tracePt t="227310" x="1974850" y="4070350"/>
          <p14:tracePt t="227327" x="1962150" y="4064000"/>
          <p14:tracePt t="227344" x="1936750" y="4057650"/>
          <p14:tracePt t="227360" x="1892300" y="4044950"/>
          <p14:tracePt t="227377" x="1873250" y="4044950"/>
          <p14:tracePt t="227393" x="1841500" y="4038600"/>
          <p14:tracePt t="227410" x="1816100" y="4032250"/>
          <p14:tracePt t="227427" x="1797050" y="4032250"/>
          <p14:tracePt t="227443" x="1771650" y="4032250"/>
          <p14:tracePt t="227460" x="1746250" y="4032250"/>
          <p14:tracePt t="227477" x="1720850" y="4032250"/>
          <p14:tracePt t="227493" x="1689100" y="4032250"/>
          <p14:tracePt t="227511" x="1663700" y="4032250"/>
          <p14:tracePt t="227527" x="1638300" y="4032250"/>
          <p14:tracePt t="227544" x="1600200" y="4032250"/>
          <p14:tracePt t="227544" x="1581150" y="4032250"/>
          <p14:tracePt t="227560" x="1549400" y="4032250"/>
          <p14:tracePt t="227578" x="1504950" y="4032250"/>
          <p14:tracePt t="227593" x="1466850" y="4032250"/>
          <p14:tracePt t="227610" x="1428750" y="4032250"/>
          <p14:tracePt t="227627" x="1416050" y="4032250"/>
          <p14:tracePt t="227643" x="1403350" y="4032250"/>
          <p14:tracePt t="227661" x="1384300" y="4032250"/>
          <p14:tracePt t="227677" x="1365250" y="4032250"/>
          <p14:tracePt t="227694" x="1346200" y="4038600"/>
          <p14:tracePt t="227711" x="1308100" y="4044950"/>
          <p14:tracePt t="227727" x="1263650" y="4051300"/>
          <p14:tracePt t="227727" x="1257300" y="4051300"/>
          <p14:tracePt t="227744" x="1238250" y="4057650"/>
          <p14:tracePt t="227760" x="1212850" y="4070350"/>
          <p14:tracePt t="227778" x="1200150" y="4076700"/>
          <p14:tracePt t="227793" x="1193800" y="4089400"/>
          <p14:tracePt t="227810" x="1193800" y="4095750"/>
          <p14:tracePt t="227827" x="1187450" y="4108450"/>
          <p14:tracePt t="227843" x="1187450" y="4127500"/>
          <p14:tracePt t="227861" x="1181100" y="4146550"/>
          <p14:tracePt t="227877" x="1181100" y="4171950"/>
          <p14:tracePt t="227893" x="1181100" y="4203700"/>
          <p14:tracePt t="227910" x="1181100" y="4222750"/>
          <p14:tracePt t="227927" x="1187450" y="4254500"/>
          <p14:tracePt t="227927" x="1200150" y="4260850"/>
          <p14:tracePt t="227944" x="1212850" y="4286250"/>
          <p14:tracePt t="227960" x="1238250" y="4324350"/>
          <p14:tracePt t="227977" x="1257300" y="4349750"/>
          <p14:tracePt t="227994" x="1282700" y="4381500"/>
          <p14:tracePt t="228010" x="1301750" y="4406900"/>
          <p14:tracePt t="228027" x="1327150" y="4425950"/>
          <p14:tracePt t="228043" x="1365250" y="4445000"/>
          <p14:tracePt t="228061" x="1416050" y="4464050"/>
          <p14:tracePt t="228077" x="1473200" y="4476750"/>
          <p14:tracePt t="228093" x="1530350" y="4476750"/>
          <p14:tracePt t="228111" x="1600200" y="4489450"/>
          <p14:tracePt t="228127" x="1657350" y="4489450"/>
          <p14:tracePt t="228144" x="1708150" y="4489450"/>
          <p14:tracePt t="228160" x="1778000" y="4451350"/>
          <p14:tracePt t="228177" x="1841500" y="4419600"/>
          <p14:tracePt t="228194" x="1911350" y="4368800"/>
          <p14:tracePt t="228210" x="1968500" y="4330700"/>
          <p14:tracePt t="228227" x="1993900" y="4311650"/>
          <p14:tracePt t="228243" x="2012950" y="4298950"/>
          <p14:tracePt t="228261" x="2019300" y="4286250"/>
          <p14:tracePt t="228277" x="2032000" y="4273550"/>
          <p14:tracePt t="228293" x="2032000" y="4267200"/>
          <p14:tracePt t="228310" x="2038350" y="4248150"/>
          <p14:tracePt t="228327" x="2038350" y="4241800"/>
          <p14:tracePt t="228343" x="2038350" y="4222750"/>
          <p14:tracePt t="228360" x="2038350" y="4216400"/>
          <p14:tracePt t="228377" x="2038350" y="4210050"/>
          <p14:tracePt t="228394" x="2038350" y="4197350"/>
          <p14:tracePt t="228410" x="2032000" y="4191000"/>
          <p14:tracePt t="228427" x="2019300" y="4171950"/>
          <p14:tracePt t="228444" x="1993900" y="4159250"/>
          <p14:tracePt t="228460" x="1955800" y="4133850"/>
          <p14:tracePt t="228477" x="1911350" y="4121150"/>
          <p14:tracePt t="228493" x="1879600" y="4108450"/>
          <p14:tracePt t="228510" x="1847850" y="4095750"/>
          <p14:tracePt t="228527" x="1816100" y="4095750"/>
          <p14:tracePt t="228543" x="1771650" y="4089400"/>
          <p14:tracePt t="228561" x="1739900" y="4089400"/>
          <p14:tracePt t="228577" x="1714500" y="4089400"/>
          <p14:tracePt t="228594" x="1695450" y="4089400"/>
          <p14:tracePt t="228610" x="1682750" y="4095750"/>
          <p14:tracePt t="228627" x="1676400" y="4102100"/>
          <p14:tracePt t="228644" x="1676400" y="4108450"/>
          <p14:tracePt t="228660" x="1670050" y="4114800"/>
          <p14:tracePt t="228677" x="1670050" y="4127500"/>
          <p14:tracePt t="228693" x="1670050" y="4133850"/>
          <p14:tracePt t="228710" x="1676400" y="4146550"/>
          <p14:tracePt t="228727" x="1689100" y="4159250"/>
          <p14:tracePt t="228743" x="1746250" y="4171950"/>
          <p14:tracePt t="228761" x="1835150" y="4191000"/>
          <p14:tracePt t="228777" x="1968500" y="4191000"/>
          <p14:tracePt t="228794" x="2152650" y="4197350"/>
          <p14:tracePt t="228810" x="2336800" y="4203700"/>
          <p14:tracePt t="228827" x="2463800" y="4203700"/>
          <p14:tracePt t="228844" x="2552700" y="4203700"/>
          <p14:tracePt t="228860" x="2597150" y="4203700"/>
          <p14:tracePt t="228877" x="2622550" y="4203700"/>
          <p14:tracePt t="228893" x="2628900" y="4203700"/>
          <p14:tracePt t="228910" x="2641600" y="4191000"/>
          <p14:tracePt t="228927" x="2647950" y="4178300"/>
          <p14:tracePt t="228943" x="2647950" y="4165600"/>
          <p14:tracePt t="228961" x="2647950" y="4152900"/>
          <p14:tracePt t="229000" x="2647950" y="4146550"/>
          <p14:tracePt t="229032" x="2647950" y="4140200"/>
          <p14:tracePt t="229040" x="2641600" y="4133850"/>
          <p14:tracePt t="229048" x="2635250" y="4127500"/>
          <p14:tracePt t="229060" x="2628900" y="4127500"/>
          <p14:tracePt t="229064" x="2609850" y="4114800"/>
          <p14:tracePt t="229077" x="2578100" y="4108450"/>
          <p14:tracePt t="229093" x="2540000" y="4095750"/>
          <p14:tracePt t="229110" x="2495550" y="4089400"/>
          <p14:tracePt t="229127" x="2438400" y="4089400"/>
          <p14:tracePt t="229143" x="2362200" y="4089400"/>
          <p14:tracePt t="229161" x="2317750" y="4089400"/>
          <p14:tracePt t="229177" x="2279650" y="4095750"/>
          <p14:tracePt t="229193" x="2247900" y="4114800"/>
          <p14:tracePt t="229210" x="2228850" y="4127500"/>
          <p14:tracePt t="229227" x="2203450" y="4146550"/>
          <p14:tracePt t="229244" x="2184400" y="4171950"/>
          <p14:tracePt t="229260" x="2178050" y="4197350"/>
          <p14:tracePt t="229277" x="2165350" y="4216400"/>
          <p14:tracePt t="229293" x="2165350" y="4248150"/>
          <p14:tracePt t="229310" x="2165350" y="4286250"/>
          <p14:tracePt t="229327" x="2165350" y="4318000"/>
          <p14:tracePt t="229343" x="2171700" y="4362450"/>
          <p14:tracePt t="229361" x="2178050" y="4381500"/>
          <p14:tracePt t="229377" x="2197100" y="4394200"/>
          <p14:tracePt t="229393" x="2209800" y="4413250"/>
          <p14:tracePt t="229410" x="2241550" y="4438650"/>
          <p14:tracePt t="229427" x="2286000" y="4464050"/>
          <p14:tracePt t="229444" x="2330450" y="4495800"/>
          <p14:tracePt t="229460" x="2393950" y="4514850"/>
          <p14:tracePt t="229477" x="2457450" y="4546600"/>
          <p14:tracePt t="229494" x="2527300" y="4559300"/>
          <p14:tracePt t="229510" x="2584450" y="4559300"/>
          <p14:tracePt t="229527" x="2622550" y="4559300"/>
          <p14:tracePt t="229543" x="2679700" y="4559300"/>
          <p14:tracePt t="229560" x="2724150" y="4540250"/>
          <p14:tracePt t="229577" x="2800350" y="4502150"/>
          <p14:tracePt t="229593" x="2857500" y="4457700"/>
          <p14:tracePt t="229610" x="2895600" y="4406900"/>
          <p14:tracePt t="229627" x="2927350" y="4343400"/>
          <p14:tracePt t="229644" x="2940050" y="4305300"/>
          <p14:tracePt t="229660" x="2940050" y="4279900"/>
          <p14:tracePt t="229677" x="2940050" y="4273550"/>
          <p14:tracePt t="229960" x="2933700" y="4273550"/>
          <p14:tracePt t="229969" x="2927350" y="4279900"/>
          <p14:tracePt t="229977" x="2921000" y="4292600"/>
          <p14:tracePt t="229978" x="2914650" y="4311650"/>
          <p14:tracePt t="229993" x="2895600" y="4343400"/>
          <p14:tracePt t="230010" x="2876550" y="4368800"/>
          <p14:tracePt t="230027" x="2851150" y="4394200"/>
          <p14:tracePt t="230043" x="2832100" y="4406900"/>
          <p14:tracePt t="230061" x="2806700" y="4419600"/>
          <p14:tracePt t="230077" x="2755900" y="4419600"/>
          <p14:tracePt t="230094" x="2647950" y="4406900"/>
          <p14:tracePt t="230110" x="2533650" y="4356100"/>
          <p14:tracePt t="230127" x="2393950" y="4298950"/>
          <p14:tracePt t="230143" x="2266950" y="4235450"/>
          <p14:tracePt t="230160" x="2139950" y="4165600"/>
          <p14:tracePt t="230177" x="2082800" y="4127500"/>
          <p14:tracePt t="230193" x="2063750" y="4095750"/>
          <p14:tracePt t="230210" x="2044700" y="4070350"/>
          <p14:tracePt t="230227" x="2032000" y="4044950"/>
          <p14:tracePt t="230243" x="2025650" y="4013200"/>
          <p14:tracePt t="230260" x="2025650" y="3981450"/>
          <p14:tracePt t="230277" x="2032000" y="3968750"/>
          <p14:tracePt t="230294" x="2044700" y="3956050"/>
          <p14:tracePt t="230310" x="2063750" y="3949700"/>
          <p14:tracePt t="230327" x="2095500" y="3943350"/>
          <p14:tracePt t="230343" x="2190750" y="3943350"/>
          <p14:tracePt t="230360" x="2292350" y="3943350"/>
          <p14:tracePt t="230377" x="2413000" y="3943350"/>
          <p14:tracePt t="230393" x="2540000" y="3949700"/>
          <p14:tracePt t="230410" x="2641600" y="3962400"/>
          <p14:tracePt t="230427" x="2711450" y="3968750"/>
          <p14:tracePt t="230443" x="2762250" y="3987800"/>
          <p14:tracePt t="230460" x="2794000" y="3994150"/>
          <p14:tracePt t="230477" x="2800350" y="3994150"/>
          <p14:tracePt t="230494" x="2813050" y="3994150"/>
          <p14:tracePt t="232640" x="2813050" y="4000500"/>
          <p14:tracePt t="232648" x="2813050" y="4006850"/>
          <p14:tracePt t="232664" x="2813050" y="4013200"/>
          <p14:tracePt t="232668" x="2813050" y="4019550"/>
          <p14:tracePt t="232676" x="2819400" y="4032250"/>
          <p14:tracePt t="232693" x="2825750" y="4044950"/>
          <p14:tracePt t="232710" x="2844800" y="4064000"/>
          <p14:tracePt t="232726" x="2857500" y="4089400"/>
          <p14:tracePt t="232743" x="2876550" y="4121150"/>
          <p14:tracePt t="232761" x="2895600" y="4140200"/>
          <p14:tracePt t="232776" x="2901950" y="4159250"/>
          <p14:tracePt t="232794" x="2908300" y="4165600"/>
          <p14:tracePt t="232810" x="2914650" y="4178300"/>
          <p14:tracePt t="232848" x="2921000" y="4178300"/>
          <p14:tracePt t="232849" x="2927350" y="4184650"/>
          <p14:tracePt t="232860" x="2933700" y="4184650"/>
          <p14:tracePt t="232877" x="2933700" y="4191000"/>
          <p14:tracePt t="232928" x="2933700" y="4197350"/>
          <p14:tracePt t="235342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71.5|58.5|103|1.4|95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1|4.1|153.1|149.9|57.2|18.2|40.1|139.9|91.8|35.1|47.8|45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|6|76.9|18.4|3.2|47.7|51.2|66.1|7|21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83.2|14|9.6|7.2|29.7|32|19|43.3|2.2|36.6|1|2.1|78.5|2.4|6|26.3|1.8|1.6|40.3|17.5|8.4|2.1|17.8|20.7|10.8|1.4|9.6|1.4|1.3|0.8|2.1|3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7.6|35|11|4.9|2.5|65.5|37.8|3.1|9.4|21.7|36.7|2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5.6|51.9|58.5|168.8|102.4|240.8|80.1|66|213.1|17.6|8.1|7.2|20.9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7|24.6|55.4|36.6|3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58.5|419.2|265.5|326.7|93.1|61.3|99|69.8|19|66.5|5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58.6|12.6|96.1|113.8|124.3|15.9|52.2|74.2|61.9|7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79.4|59.9|40.2|56.9|4.7|117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6.7|39.5|9.1|47.8|252.7|0.7|75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33.1|5|21.8|20.3|63.6|9.9|25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8|4.7|19.7|4.6|7.3|2.7|1.3|28.1|13.6|24.4|5.7|14.7|6.9|105.5|33|2.9|65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2166</TotalTime>
  <Words>1576</Words>
  <Application>Microsoft Office PowerPoint</Application>
  <PresentationFormat>On-screen Show (4:3)</PresentationFormat>
  <Paragraphs>272</Paragraphs>
  <Slides>18</Slides>
  <Notes>1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mdsp_2011</vt:lpstr>
      <vt:lpstr>Instruction Set Architecture (ISA) </vt:lpstr>
      <vt:lpstr>What is Computer Architecture?</vt:lpstr>
      <vt:lpstr>Layers of Abstraction</vt:lpstr>
      <vt:lpstr>ISA and uArch</vt:lpstr>
      <vt:lpstr>ISA and uArch</vt:lpstr>
      <vt:lpstr>Example of ISA and their uArches: MIPS</vt:lpstr>
      <vt:lpstr>Data Formats</vt:lpstr>
      <vt:lpstr>Memory addressing </vt:lpstr>
      <vt:lpstr>Big and Little Endian</vt:lpstr>
      <vt:lpstr>Big and Little Endian</vt:lpstr>
      <vt:lpstr>Registers</vt:lpstr>
      <vt:lpstr>Operations</vt:lpstr>
      <vt:lpstr>MIPS Integer Arithmetic instruction format  (R-type)</vt:lpstr>
      <vt:lpstr>MIPS Integer Arithmetic instruction format  (R-type)</vt:lpstr>
      <vt:lpstr>Instruction Execution Cycle</vt:lpstr>
      <vt:lpstr>Acknowledgements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atitov</cp:lastModifiedBy>
  <cp:revision>140</cp:revision>
  <dcterms:created xsi:type="dcterms:W3CDTF">2011-10-24T08:13:52Z</dcterms:created>
  <dcterms:modified xsi:type="dcterms:W3CDTF">2012-10-25T13:50:45Z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